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43" r:id="rId3"/>
    <p:sldId id="806" r:id="rId4"/>
    <p:sldId id="826" r:id="rId5"/>
    <p:sldId id="827" r:id="rId6"/>
    <p:sldId id="807" r:id="rId7"/>
    <p:sldId id="810" r:id="rId8"/>
    <p:sldId id="819" r:id="rId9"/>
    <p:sldId id="812" r:id="rId10"/>
    <p:sldId id="813" r:id="rId11"/>
    <p:sldId id="814" r:id="rId12"/>
    <p:sldId id="811" r:id="rId13"/>
    <p:sldId id="376" r:id="rId14"/>
    <p:sldId id="551" r:id="rId15"/>
    <p:sldId id="815" r:id="rId16"/>
    <p:sldId id="678" r:id="rId17"/>
    <p:sldId id="791" r:id="rId18"/>
    <p:sldId id="679" r:id="rId19"/>
    <p:sldId id="792" r:id="rId20"/>
    <p:sldId id="793" r:id="rId21"/>
    <p:sldId id="828" r:id="rId22"/>
    <p:sldId id="820" r:id="rId23"/>
    <p:sldId id="682" r:id="rId24"/>
    <p:sldId id="690" r:id="rId25"/>
    <p:sldId id="691" r:id="rId26"/>
    <p:sldId id="795" r:id="rId27"/>
    <p:sldId id="796" r:id="rId28"/>
    <p:sldId id="821" r:id="rId29"/>
    <p:sldId id="822" r:id="rId30"/>
    <p:sldId id="824" r:id="rId31"/>
    <p:sldId id="823" r:id="rId32"/>
    <p:sldId id="825" r:id="rId33"/>
    <p:sldId id="801" r:id="rId34"/>
    <p:sldId id="802" r:id="rId35"/>
    <p:sldId id="803" r:id="rId36"/>
    <p:sldId id="804" r:id="rId37"/>
    <p:sldId id="816" r:id="rId38"/>
    <p:sldId id="805" r:id="rId39"/>
    <p:sldId id="832" r:id="rId40"/>
    <p:sldId id="833" r:id="rId41"/>
    <p:sldId id="830" r:id="rId42"/>
    <p:sldId id="831" r:id="rId43"/>
    <p:sldId id="790" r:id="rId44"/>
  </p:sldIdLst>
  <p:sldSz cx="9901238" cy="6516688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72" userDrawn="1">
          <p15:clr>
            <a:srgbClr val="A4A3A4"/>
          </p15:clr>
        </p15:guide>
        <p15:guide id="2" pos="170" userDrawn="1">
          <p15:clr>
            <a:srgbClr val="A4A3A4"/>
          </p15:clr>
        </p15:guide>
        <p15:guide id="3" pos="6067" userDrawn="1">
          <p15:clr>
            <a:srgbClr val="A4A3A4"/>
          </p15:clr>
        </p15:guide>
        <p15:guide id="4" orient="horz" pos="1780" userDrawn="1">
          <p15:clr>
            <a:srgbClr val="A4A3A4"/>
          </p15:clr>
        </p15:guide>
        <p15:guide id="5" pos="30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BE"/>
    <a:srgbClr val="FFC000"/>
    <a:srgbClr val="94B8E4"/>
    <a:srgbClr val="1D3D8B"/>
    <a:srgbClr val="A50021"/>
    <a:srgbClr val="FA0203"/>
    <a:srgbClr val="CC9B00"/>
    <a:srgbClr val="C6D9F0"/>
    <a:srgbClr val="5094D2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5" autoAdjust="0"/>
    <p:restoredTop sz="99386" autoAdjust="0"/>
  </p:normalViewPr>
  <p:slideViewPr>
    <p:cSldViewPr showGuides="1">
      <p:cViewPr varScale="1">
        <p:scale>
          <a:sx n="74" d="100"/>
          <a:sy n="74" d="100"/>
        </p:scale>
        <p:origin x="-1644" y="-84"/>
      </p:cViewPr>
      <p:guideLst>
        <p:guide orient="horz" pos="1372"/>
        <p:guide orient="horz" pos="1780"/>
        <p:guide pos="170"/>
        <p:guide pos="6067"/>
        <p:guide pos="30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32"/>
    </p:cViewPr>
  </p:sorterViewPr>
  <p:notesViewPr>
    <p:cSldViewPr showGuides="1">
      <p:cViewPr varScale="1">
        <p:scale>
          <a:sx n="79" d="100"/>
          <a:sy n="79" d="100"/>
        </p:scale>
        <p:origin x="-204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64778920709E-2"/>
          <c:y val="3.7130377326495885E-2"/>
          <c:w val="0.96870867044215858"/>
          <c:h val="0.8771393821739105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493</c:v>
                </c:pt>
                <c:pt idx="1">
                  <c:v>524</c:v>
                </c:pt>
                <c:pt idx="2">
                  <c:v>540</c:v>
                </c:pt>
                <c:pt idx="3">
                  <c:v>545</c:v>
                </c:pt>
                <c:pt idx="4">
                  <c:v>509</c:v>
                </c:pt>
                <c:pt idx="5">
                  <c:v>511</c:v>
                </c:pt>
                <c:pt idx="6">
                  <c:v>508</c:v>
                </c:pt>
                <c:pt idx="7">
                  <c:v>497</c:v>
                </c:pt>
                <c:pt idx="8">
                  <c:v>532</c:v>
                </c:pt>
                <c:pt idx="9">
                  <c:v>528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1A1-42D4-8A8D-F34521F05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34880"/>
        <c:axId val="141436800"/>
      </c:lineChart>
      <c:catAx>
        <c:axId val="1414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436800"/>
        <c:crosses val="autoZero"/>
        <c:auto val="1"/>
        <c:lblAlgn val="ctr"/>
        <c:lblOffset val="100"/>
        <c:noMultiLvlLbl val="0"/>
      </c:catAx>
      <c:valAx>
        <c:axId val="141436800"/>
        <c:scaling>
          <c:orientation val="minMax"/>
          <c:max val="550"/>
          <c:min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434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Superficie di vendita</c:v>
                </c:pt>
              </c:strCache>
            </c:strRef>
          </c:tx>
          <c:spPr>
            <a:ln w="38100"/>
          </c:spP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_-* #,##0.0_-;\-* #,##0.0_-;_-* "-"??_-;_-@_-</c:formatCode>
                <c:ptCount val="10"/>
                <c:pt idx="0">
                  <c:v>100</c:v>
                </c:pt>
                <c:pt idx="1">
                  <c:v>103.5</c:v>
                </c:pt>
                <c:pt idx="2">
                  <c:v>106.4</c:v>
                </c:pt>
                <c:pt idx="3">
                  <c:v>108.6</c:v>
                </c:pt>
                <c:pt idx="4">
                  <c:v>113</c:v>
                </c:pt>
                <c:pt idx="5">
                  <c:v>113.5</c:v>
                </c:pt>
                <c:pt idx="6">
                  <c:v>117.1</c:v>
                </c:pt>
                <c:pt idx="7" formatCode="0.0">
                  <c:v>119.8</c:v>
                </c:pt>
                <c:pt idx="8" formatCode="0.0">
                  <c:v>126.4</c:v>
                </c:pt>
                <c:pt idx="9" formatCode="0.0">
                  <c:v>128.30000000000001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8D7-40C2-BA25-AB80E33ED3A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Punti vendita</c:v>
                </c:pt>
              </c:strCache>
            </c:strRef>
          </c:tx>
          <c:spPr>
            <a:ln w="38100"/>
          </c:spP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Foglio1!$C$2:$C$11</c:f>
              <c:numCache>
                <c:formatCode>_-* #,##0.0_-;\-* #,##0.0_-;_-* "-"??_-;_-@_-</c:formatCode>
                <c:ptCount val="10"/>
                <c:pt idx="0">
                  <c:v>100</c:v>
                </c:pt>
                <c:pt idx="1">
                  <c:v>106.3</c:v>
                </c:pt>
                <c:pt idx="2">
                  <c:v>109.5</c:v>
                </c:pt>
                <c:pt idx="3">
                  <c:v>110.5</c:v>
                </c:pt>
                <c:pt idx="4">
                  <c:v>103.2</c:v>
                </c:pt>
                <c:pt idx="5">
                  <c:v>103.7</c:v>
                </c:pt>
                <c:pt idx="6">
                  <c:v>103</c:v>
                </c:pt>
                <c:pt idx="7" formatCode="General">
                  <c:v>100.8</c:v>
                </c:pt>
                <c:pt idx="8" formatCode="General">
                  <c:v>107.9</c:v>
                </c:pt>
                <c:pt idx="9" formatCode="General">
                  <c:v>107.1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8D7-40C2-BA25-AB80E33ED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469440"/>
        <c:axId val="149479424"/>
      </c:lineChart>
      <c:catAx>
        <c:axId val="1494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149479424"/>
        <c:crosses val="autoZero"/>
        <c:auto val="1"/>
        <c:lblAlgn val="ctr"/>
        <c:lblOffset val="100"/>
        <c:noMultiLvlLbl val="0"/>
      </c:catAx>
      <c:valAx>
        <c:axId val="149479424"/>
        <c:scaling>
          <c:orientation val="minMax"/>
          <c:min val="90"/>
        </c:scaling>
        <c:delete val="0"/>
        <c:axPos val="l"/>
        <c:majorGridlines/>
        <c:numFmt formatCode="_-* #,##0.0_-;\-* #,##0.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149469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155269375182501"/>
          <c:y val="0.91652837184757252"/>
          <c:w val="0.54752987131223374"/>
          <c:h val="6.4574918263050132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85205646734351E-2"/>
          <c:y val="3.7130377326495885E-2"/>
          <c:w val="0.96870867044215858"/>
          <c:h val="0.8771393821739105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1693</c:v>
                </c:pt>
                <c:pt idx="1">
                  <c:v>1790</c:v>
                </c:pt>
                <c:pt idx="2" formatCode="0">
                  <c:v>1888.2788932378226</c:v>
                </c:pt>
                <c:pt idx="3" formatCode="0">
                  <c:v>1876.9888371499874</c:v>
                </c:pt>
                <c:pt idx="4" formatCode="0">
                  <c:v>1875.3146577564198</c:v>
                </c:pt>
                <c:pt idx="5" formatCode="0">
                  <c:v>1871.870967909907</c:v>
                </c:pt>
                <c:pt idx="6" formatCode="0">
                  <c:v>1942.2026308804254</c:v>
                </c:pt>
                <c:pt idx="7" formatCode="0">
                  <c:v>1984.8497636711243</c:v>
                </c:pt>
                <c:pt idx="8" formatCode="0">
                  <c:v>2070.3319013080827</c:v>
                </c:pt>
                <c:pt idx="9">
                  <c:v>2077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29D-4A33-8D35-17362C369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74368"/>
        <c:axId val="150876544"/>
      </c:lineChart>
      <c:catAx>
        <c:axId val="1508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876544"/>
        <c:crosses val="autoZero"/>
        <c:auto val="1"/>
        <c:lblAlgn val="ctr"/>
        <c:lblOffset val="100"/>
        <c:noMultiLvlLbl val="0"/>
      </c:catAx>
      <c:valAx>
        <c:axId val="150876544"/>
        <c:scaling>
          <c:orientation val="minMax"/>
          <c:max val="2100"/>
          <c:min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8743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85205646734351E-2"/>
          <c:y val="3.7130377326495885E-2"/>
          <c:w val="0.96870867044215858"/>
          <c:h val="0.8771393821739105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0</c:formatCode>
                <c:ptCount val="10"/>
                <c:pt idx="0">
                  <c:v>1531.2672622510008</c:v>
                </c:pt>
                <c:pt idx="1">
                  <c:v>1638.1638542878984</c:v>
                </c:pt>
                <c:pt idx="2">
                  <c:v>1737.1380392171177</c:v>
                </c:pt>
                <c:pt idx="3">
                  <c:v>1717.5010407439456</c:v>
                </c:pt>
                <c:pt idx="4">
                  <c:v>1720.6694100402055</c:v>
                </c:pt>
                <c:pt idx="5">
                  <c:v>1724.1349683700118</c:v>
                </c:pt>
                <c:pt idx="6">
                  <c:v>1795.4705339433453</c:v>
                </c:pt>
                <c:pt idx="7">
                  <c:v>1830.9063100409924</c:v>
                </c:pt>
                <c:pt idx="8">
                  <c:v>1917.7843689607907</c:v>
                </c:pt>
                <c:pt idx="9">
                  <c:v>1930.3641439570968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ED2-4B43-9D1D-AF20AC499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49024"/>
        <c:axId val="150850944"/>
      </c:lineChart>
      <c:catAx>
        <c:axId val="15084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850944"/>
        <c:crosses val="autoZero"/>
        <c:auto val="1"/>
        <c:lblAlgn val="ctr"/>
        <c:lblOffset val="100"/>
        <c:noMultiLvlLbl val="0"/>
      </c:catAx>
      <c:valAx>
        <c:axId val="150850944"/>
        <c:scaling>
          <c:orientation val="minMax"/>
          <c:max val="2000"/>
          <c:min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84902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85205646734351E-2"/>
          <c:y val="3.7130377326495885E-2"/>
          <c:w val="0.96870867044215858"/>
          <c:h val="0.8771393821739105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0</c:formatCode>
                <c:ptCount val="10"/>
                <c:pt idx="0">
                  <c:v>161.45362890400008</c:v>
                </c:pt>
                <c:pt idx="1">
                  <c:v>152.20772255116265</c:v>
                </c:pt>
                <c:pt idx="2">
                  <c:v>151.32177881276525</c:v>
                </c:pt>
                <c:pt idx="3">
                  <c:v>159.48779640604275</c:v>
                </c:pt>
                <c:pt idx="4">
                  <c:v>154.00787944187496</c:v>
                </c:pt>
                <c:pt idx="5">
                  <c:v>147.7359995398962</c:v>
                </c:pt>
                <c:pt idx="6">
                  <c:v>146.73209693696785</c:v>
                </c:pt>
                <c:pt idx="7">
                  <c:v>153.94345363011226</c:v>
                </c:pt>
                <c:pt idx="8">
                  <c:v>152.54753234729313</c:v>
                </c:pt>
                <c:pt idx="9">
                  <c:v>146.52747681958087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195-4E97-8DD6-B6EFAACA6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52256"/>
        <c:axId val="150754432"/>
      </c:lineChart>
      <c:catAx>
        <c:axId val="1507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754432"/>
        <c:crosses val="autoZero"/>
        <c:auto val="1"/>
        <c:lblAlgn val="ctr"/>
        <c:lblOffset val="100"/>
        <c:noMultiLvlLbl val="0"/>
      </c:catAx>
      <c:valAx>
        <c:axId val="150754432"/>
        <c:scaling>
          <c:orientation val="minMax"/>
          <c:max val="2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7522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Ipermercato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0.00%</c:formatCode>
                <c:ptCount val="10"/>
                <c:pt idx="0">
                  <c:v>0.22500000000000001</c:v>
                </c:pt>
                <c:pt idx="1">
                  <c:v>0.219</c:v>
                </c:pt>
                <c:pt idx="2">
                  <c:v>0.23200000000000001</c:v>
                </c:pt>
                <c:pt idx="3">
                  <c:v>0.23599999999999999</c:v>
                </c:pt>
                <c:pt idx="4">
                  <c:v>0.25800000000000001</c:v>
                </c:pt>
                <c:pt idx="5">
                  <c:v>0.25800000000000001</c:v>
                </c:pt>
                <c:pt idx="6">
                  <c:v>0.27500000000000002</c:v>
                </c:pt>
                <c:pt idx="7">
                  <c:v>0.28599999999999998</c:v>
                </c:pt>
                <c:pt idx="8">
                  <c:v>0.27300000000000002</c:v>
                </c:pt>
                <c:pt idx="9">
                  <c:v>0.27500000000000002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79-44CA-B6E5-0A537D1CD0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Libero servizio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Foglio1!$C$2:$C$11</c:f>
              <c:numCache>
                <c:formatCode>0.00%</c:formatCode>
                <c:ptCount val="10"/>
                <c:pt idx="0">
                  <c:v>0.189</c:v>
                </c:pt>
                <c:pt idx="1">
                  <c:v>0.19600000000000001</c:v>
                </c:pt>
                <c:pt idx="2">
                  <c:v>0.187</c:v>
                </c:pt>
                <c:pt idx="3">
                  <c:v>0.17399999999999999</c:v>
                </c:pt>
                <c:pt idx="4">
                  <c:v>0.155</c:v>
                </c:pt>
                <c:pt idx="5">
                  <c:v>0.153</c:v>
                </c:pt>
                <c:pt idx="6">
                  <c:v>0.13600000000000001</c:v>
                </c:pt>
                <c:pt idx="7">
                  <c:v>0.126</c:v>
                </c:pt>
                <c:pt idx="8">
                  <c:v>0.13100000000000001</c:v>
                </c:pt>
                <c:pt idx="9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79-44CA-B6E5-0A537D1CD02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Supermercato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Foglio1!$D$2:$D$11</c:f>
              <c:numCache>
                <c:formatCode>0.00%</c:formatCode>
                <c:ptCount val="10"/>
                <c:pt idx="0">
                  <c:v>0.58599999999999997</c:v>
                </c:pt>
                <c:pt idx="1">
                  <c:v>0.58499999999999996</c:v>
                </c:pt>
                <c:pt idx="2">
                  <c:v>0.58099999999999996</c:v>
                </c:pt>
                <c:pt idx="3">
                  <c:v>0.59</c:v>
                </c:pt>
                <c:pt idx="4">
                  <c:v>0.58599999999999997</c:v>
                </c:pt>
                <c:pt idx="5">
                  <c:v>0.58899999999999997</c:v>
                </c:pt>
                <c:pt idx="6">
                  <c:v>0.58899999999999997</c:v>
                </c:pt>
                <c:pt idx="7">
                  <c:v>0.58799999999999997</c:v>
                </c:pt>
                <c:pt idx="8">
                  <c:v>0.59599999999999997</c:v>
                </c:pt>
                <c:pt idx="9">
                  <c:v>0.59799999999999998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79-44CA-B6E5-0A537D1CD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50308352"/>
        <c:axId val="150309888"/>
      </c:barChart>
      <c:catAx>
        <c:axId val="1503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309888"/>
        <c:crosses val="autoZero"/>
        <c:auto val="1"/>
        <c:lblAlgn val="ctr"/>
        <c:lblOffset val="100"/>
        <c:noMultiLvlLbl val="0"/>
      </c:catAx>
      <c:valAx>
        <c:axId val="15030988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0308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04265616783554E-2"/>
          <c:y val="2.4457297595730496E-2"/>
          <c:w val="0.92989573438323703"/>
          <c:h val="0.77188892942757703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Aspiag</c:v>
                </c:pt>
              </c:strCache>
            </c:strRef>
          </c:tx>
          <c:spPr>
            <a:ln w="28575">
              <a:solidFill>
                <a:srgbClr val="1D3D8B"/>
              </a:solidFill>
            </a:ln>
          </c:spPr>
          <c:marker>
            <c:spPr>
              <a:solidFill>
                <a:srgbClr val="1D3D8B"/>
              </a:solidFill>
              <a:ln w="28575">
                <a:solidFill>
                  <a:srgbClr val="1D3D8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_-* #,##0_-;\-* #,##0_-;_-* "-"??_-;_-@_-</c:formatCode>
                <c:ptCount val="10"/>
                <c:pt idx="0">
                  <c:v>1220.530068</c:v>
                </c:pt>
                <c:pt idx="1">
                  <c:v>1406.265746</c:v>
                </c:pt>
                <c:pt idx="2">
                  <c:v>1450.710826</c:v>
                </c:pt>
                <c:pt idx="3">
                  <c:v>1511.46083</c:v>
                </c:pt>
                <c:pt idx="4">
                  <c:v>1572.5512940000001</c:v>
                </c:pt>
                <c:pt idx="5">
                  <c:v>1644.2310230000001</c:v>
                </c:pt>
                <c:pt idx="6">
                  <c:v>1660.4815659999999</c:v>
                </c:pt>
                <c:pt idx="7">
                  <c:v>1686.9287939999999</c:v>
                </c:pt>
                <c:pt idx="8">
                  <c:v>1757.9649790000001</c:v>
                </c:pt>
                <c:pt idx="9">
                  <c:v>1797.879852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C1-484A-BAB7-92C6495D3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455808"/>
        <c:axId val="150458752"/>
      </c:lineChart>
      <c:catAx>
        <c:axId val="1504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it-IT"/>
          </a:p>
        </c:txPr>
        <c:crossAx val="150458752"/>
        <c:crosses val="autoZero"/>
        <c:auto val="1"/>
        <c:lblAlgn val="ctr"/>
        <c:lblOffset val="100"/>
        <c:tickLblSkip val="1"/>
        <c:noMultiLvlLbl val="0"/>
      </c:catAx>
      <c:valAx>
        <c:axId val="150458752"/>
        <c:scaling>
          <c:orientation val="minMax"/>
          <c:max val="2000"/>
          <c:min val="1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0455808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68577055728823E-2"/>
          <c:y val="4.1324781381035854E-2"/>
          <c:w val="0.92989573438323725"/>
          <c:h val="0.77188892942757736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Aspiag</c:v>
                </c:pt>
              </c:strCache>
            </c:strRef>
          </c:tx>
          <c:spPr>
            <a:ln w="31750">
              <a:solidFill>
                <a:srgbClr val="1D3D8B"/>
              </a:solidFill>
            </a:ln>
          </c:spPr>
          <c:marker>
            <c:spPr>
              <a:solidFill>
                <a:srgbClr val="1D3D8B"/>
              </a:solidFill>
              <a:ln>
                <a:solidFill>
                  <a:srgbClr val="1D3D8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#,##0</c:formatCode>
                <c:ptCount val="10"/>
                <c:pt idx="0">
                  <c:v>322.45731799999999</c:v>
                </c:pt>
                <c:pt idx="1">
                  <c:v>380.593031</c:v>
                </c:pt>
                <c:pt idx="2">
                  <c:v>397.21375399999999</c:v>
                </c:pt>
                <c:pt idx="3">
                  <c:v>416.63813299999998</c:v>
                </c:pt>
                <c:pt idx="4">
                  <c:v>429.54548399999999</c:v>
                </c:pt>
                <c:pt idx="5">
                  <c:v>457.72845799999999</c:v>
                </c:pt>
                <c:pt idx="6">
                  <c:v>455.01966299999998</c:v>
                </c:pt>
                <c:pt idx="7">
                  <c:v>474.52993700000002</c:v>
                </c:pt>
                <c:pt idx="8">
                  <c:v>505.31042000000002</c:v>
                </c:pt>
                <c:pt idx="9">
                  <c:v>522.80859299999997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C1-484A-BAB7-92C6495D3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532864"/>
        <c:axId val="150535552"/>
      </c:lineChart>
      <c:catAx>
        <c:axId val="15053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it-IT"/>
          </a:p>
        </c:txPr>
        <c:crossAx val="150535552"/>
        <c:crosses val="autoZero"/>
        <c:auto val="1"/>
        <c:lblAlgn val="ctr"/>
        <c:lblOffset val="100"/>
        <c:tickLblSkip val="1"/>
        <c:noMultiLvlLbl val="0"/>
      </c:catAx>
      <c:valAx>
        <c:axId val="150535552"/>
        <c:scaling>
          <c:orientation val="minMax"/>
          <c:max val="600"/>
          <c:min val="1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0532864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04290737721994E-2"/>
          <c:y val="2.9641024286758039E-2"/>
          <c:w val="0.92989573438323603"/>
          <c:h val="0.7718889294275762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Aspiag</c:v>
                </c:pt>
              </c:strCache>
            </c:strRef>
          </c:tx>
          <c:spPr>
            <a:ln w="31750">
              <a:solidFill>
                <a:srgbClr val="1D3D8B"/>
              </a:solidFill>
            </a:ln>
          </c:spPr>
          <c:marker>
            <c:spPr>
              <a:solidFill>
                <a:srgbClr val="1D3D8B"/>
              </a:solidFill>
              <a:ln>
                <a:solidFill>
                  <a:srgbClr val="1D3D8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#,##0</c:formatCode>
                <c:ptCount val="10"/>
                <c:pt idx="0">
                  <c:v>143.75699700000001</c:v>
                </c:pt>
                <c:pt idx="1">
                  <c:v>166.719336</c:v>
                </c:pt>
                <c:pt idx="2">
                  <c:v>175.18731099999999</c:v>
                </c:pt>
                <c:pt idx="3">
                  <c:v>183.170852</c:v>
                </c:pt>
                <c:pt idx="4">
                  <c:v>189.573947</c:v>
                </c:pt>
                <c:pt idx="5">
                  <c:v>202.03923599999999</c:v>
                </c:pt>
                <c:pt idx="6">
                  <c:v>208.964482</c:v>
                </c:pt>
                <c:pt idx="7">
                  <c:v>218.18178599999999</c:v>
                </c:pt>
                <c:pt idx="8">
                  <c:v>228.86633800000001</c:v>
                </c:pt>
                <c:pt idx="9">
                  <c:v>240.686251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A9F-448E-88BE-30677C265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320832"/>
        <c:axId val="151343104"/>
      </c:lineChart>
      <c:catAx>
        <c:axId val="1513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it-IT"/>
          </a:p>
        </c:txPr>
        <c:crossAx val="151343104"/>
        <c:crosses val="autoZero"/>
        <c:auto val="1"/>
        <c:lblAlgn val="ctr"/>
        <c:lblOffset val="100"/>
        <c:tickLblSkip val="1"/>
        <c:noMultiLvlLbl val="0"/>
      </c:catAx>
      <c:valAx>
        <c:axId val="151343104"/>
        <c:scaling>
          <c:orientation val="minMax"/>
          <c:max val="250"/>
          <c:min val="1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1320832"/>
        <c:crosses val="autoZero"/>
        <c:crossBetween val="between"/>
        <c:majorUnit val="30"/>
      </c:valAx>
    </c:plotArea>
    <c:legend>
      <c:legendPos val="b"/>
      <c:layout>
        <c:manualLayout>
          <c:xMode val="edge"/>
          <c:yMode val="edge"/>
          <c:x val="7.3725018683777371E-2"/>
          <c:y val="0.91151862271888862"/>
          <c:w val="0.88099922826740307"/>
          <c:h val="7.6304701844602932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04290737721994E-2"/>
          <c:y val="2.9641024286758039E-2"/>
          <c:w val="0.92989573438323603"/>
          <c:h val="0.7718889294275762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Aspiag</c:v>
                </c:pt>
              </c:strCache>
            </c:strRef>
          </c:tx>
          <c:spPr>
            <a:ln w="31750">
              <a:solidFill>
                <a:srgbClr val="1D3D8B"/>
              </a:solidFill>
            </a:ln>
          </c:spPr>
          <c:marker>
            <c:spPr>
              <a:solidFill>
                <a:srgbClr val="1D3D8B"/>
              </a:solidFill>
              <a:ln>
                <a:solidFill>
                  <a:srgbClr val="1D3D8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#,##0</c:formatCode>
                <c:ptCount val="10"/>
                <c:pt idx="0">
                  <c:v>22.721765000000001</c:v>
                </c:pt>
                <c:pt idx="1">
                  <c:v>34.269903999999997</c:v>
                </c:pt>
                <c:pt idx="2">
                  <c:v>35.592939999999999</c:v>
                </c:pt>
                <c:pt idx="3">
                  <c:v>40.475541</c:v>
                </c:pt>
                <c:pt idx="4">
                  <c:v>46.393847999999998</c:v>
                </c:pt>
                <c:pt idx="5">
                  <c:v>48.704891000000003</c:v>
                </c:pt>
                <c:pt idx="6">
                  <c:v>19.407558999999999</c:v>
                </c:pt>
                <c:pt idx="7">
                  <c:v>20.278769</c:v>
                </c:pt>
                <c:pt idx="8">
                  <c:v>34.735295999999998</c:v>
                </c:pt>
                <c:pt idx="9">
                  <c:v>36.418388999999998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A9F-448E-88BE-30677C265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24000"/>
        <c:axId val="151442176"/>
      </c:lineChart>
      <c:catAx>
        <c:axId val="1514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it-IT"/>
          </a:p>
        </c:txPr>
        <c:crossAx val="151442176"/>
        <c:crosses val="autoZero"/>
        <c:auto val="1"/>
        <c:lblAlgn val="ctr"/>
        <c:lblOffset val="100"/>
        <c:tickLblSkip val="1"/>
        <c:noMultiLvlLbl val="0"/>
      </c:catAx>
      <c:valAx>
        <c:axId val="151442176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14240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04290737721994E-2"/>
          <c:y val="2.9641024286758039E-2"/>
          <c:w val="0.92989573438323603"/>
          <c:h val="0.7718889294275762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Aspiag</c:v>
                </c:pt>
              </c:strCache>
            </c:strRef>
          </c:tx>
          <c:spPr>
            <a:ln w="31750">
              <a:solidFill>
                <a:srgbClr val="1D3D8B"/>
              </a:solidFill>
            </a:ln>
          </c:spPr>
          <c:marker>
            <c:spPr>
              <a:solidFill>
                <a:srgbClr val="1D3D8B"/>
              </a:solidFill>
              <a:ln>
                <a:solidFill>
                  <a:srgbClr val="1D3D8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#,##0</c:formatCode>
                <c:ptCount val="10"/>
                <c:pt idx="0">
                  <c:v>10.770942</c:v>
                </c:pt>
                <c:pt idx="1">
                  <c:v>13.302720000000001</c:v>
                </c:pt>
                <c:pt idx="2">
                  <c:v>12.796060000000001</c:v>
                </c:pt>
                <c:pt idx="3">
                  <c:v>17.450354000000001</c:v>
                </c:pt>
                <c:pt idx="4">
                  <c:v>22.374583000000001</c:v>
                </c:pt>
                <c:pt idx="5">
                  <c:v>25.951008999999999</c:v>
                </c:pt>
                <c:pt idx="6">
                  <c:v>52.757967000000001</c:v>
                </c:pt>
                <c:pt idx="7">
                  <c:v>8.6357920000000004</c:v>
                </c:pt>
                <c:pt idx="8">
                  <c:v>21.147086000000002</c:v>
                </c:pt>
                <c:pt idx="9">
                  <c:v>23.835429000000001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A9F-448E-88BE-30677C265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94016"/>
        <c:axId val="151524480"/>
      </c:lineChart>
      <c:catAx>
        <c:axId val="1514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it-IT"/>
          </a:p>
        </c:txPr>
        <c:crossAx val="151524480"/>
        <c:crosses val="autoZero"/>
        <c:auto val="1"/>
        <c:lblAlgn val="ctr"/>
        <c:lblOffset val="100"/>
        <c:tickLblSkip val="1"/>
        <c:noMultiLvlLbl val="0"/>
      </c:catAx>
      <c:valAx>
        <c:axId val="151524480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149401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7.3725018683777371E-2"/>
          <c:y val="0.91151862271888862"/>
          <c:w val="0.88099922826740307"/>
          <c:h val="7.6304701844602932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83442103553753E-2"/>
          <c:y val="3.7130489774640424E-2"/>
          <c:w val="0.96870867044215858"/>
          <c:h val="0.7611416573372189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Punti vendita diretti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174</c:v>
                </c:pt>
                <c:pt idx="1">
                  <c:v>192</c:v>
                </c:pt>
                <c:pt idx="2">
                  <c:v>184</c:v>
                </c:pt>
                <c:pt idx="3">
                  <c:v>202</c:v>
                </c:pt>
                <c:pt idx="4">
                  <c:v>200</c:v>
                </c:pt>
                <c:pt idx="5">
                  <c:v>203</c:v>
                </c:pt>
                <c:pt idx="6">
                  <c:v>206</c:v>
                </c:pt>
                <c:pt idx="7">
                  <c:v>210</c:v>
                </c:pt>
                <c:pt idx="8">
                  <c:v>225</c:v>
                </c:pt>
                <c:pt idx="9">
                  <c:v>228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1A1-42D4-8A8D-F34521F0522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Punti vendita affiliati</c:v>
                </c:pt>
              </c:strCache>
            </c:strRef>
          </c:tx>
          <c:spPr>
            <a:ln w="28575" cap="rnd">
              <a:solidFill>
                <a:srgbClr val="1D3D8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D3D8B"/>
              </a:solidFill>
              <a:ln w="9525">
                <a:solidFill>
                  <a:srgbClr val="1D3D8B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319</c:v>
                </c:pt>
                <c:pt idx="1">
                  <c:v>332</c:v>
                </c:pt>
                <c:pt idx="2">
                  <c:v>356</c:v>
                </c:pt>
                <c:pt idx="3">
                  <c:v>343</c:v>
                </c:pt>
                <c:pt idx="4">
                  <c:v>311</c:v>
                </c:pt>
                <c:pt idx="5">
                  <c:v>310</c:v>
                </c:pt>
                <c:pt idx="6">
                  <c:v>302</c:v>
                </c:pt>
                <c:pt idx="7">
                  <c:v>287</c:v>
                </c:pt>
                <c:pt idx="8">
                  <c:v>307</c:v>
                </c:pt>
                <c:pt idx="9">
                  <c:v>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28-4992-B2D7-56FB360A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22176"/>
        <c:axId val="141128448"/>
      </c:lineChart>
      <c:catAx>
        <c:axId val="1411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128448"/>
        <c:crosses val="autoZero"/>
        <c:auto val="1"/>
        <c:lblAlgn val="ctr"/>
        <c:lblOffset val="100"/>
        <c:noMultiLvlLbl val="0"/>
      </c:catAx>
      <c:valAx>
        <c:axId val="141128448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122176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53608900142734"/>
          <c:y val="0.91952714066253172"/>
          <c:w val="0.51031934591910599"/>
          <c:h val="6.2227760133931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14246955016691E-2"/>
          <c:y val="7.2940043234282756E-2"/>
          <c:w val="0.98348575304498331"/>
          <c:h val="0.750374435770208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Veneto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0.0%</c:formatCode>
                <c:ptCount val="10"/>
                <c:pt idx="0">
                  <c:v>0.27083333333333331</c:v>
                </c:pt>
                <c:pt idx="1">
                  <c:v>0.31548757170172081</c:v>
                </c:pt>
                <c:pt idx="2">
                  <c:v>0.3079777365491651</c:v>
                </c:pt>
                <c:pt idx="3">
                  <c:v>0.3121495327102804</c:v>
                </c:pt>
                <c:pt idx="4">
                  <c:v>0.32023575638506874</c:v>
                </c:pt>
                <c:pt idx="5">
                  <c:v>0.31640625</c:v>
                </c:pt>
                <c:pt idx="6">
                  <c:v>0.30905511811023623</c:v>
                </c:pt>
                <c:pt idx="7">
                  <c:v>0.29376257545271628</c:v>
                </c:pt>
                <c:pt idx="8">
                  <c:v>0.29135338345864664</c:v>
                </c:pt>
                <c:pt idx="9">
                  <c:v>0.28977272727272729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0B-4EB9-8D0F-97600978DF6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Friuli Venezia Giulia</c:v>
                </c:pt>
              </c:strCache>
            </c:strRef>
          </c:tx>
          <c:spPr>
            <a:solidFill>
              <a:srgbClr val="64786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ln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Foglio1!$C$2:$C$11</c:f>
              <c:numCache>
                <c:formatCode>0.0%</c:formatCode>
                <c:ptCount val="10"/>
                <c:pt idx="0">
                  <c:v>0.26851851851851855</c:v>
                </c:pt>
                <c:pt idx="1">
                  <c:v>0.27342256214149141</c:v>
                </c:pt>
                <c:pt idx="2">
                  <c:v>0.26901669758812619</c:v>
                </c:pt>
                <c:pt idx="3">
                  <c:v>0.26168224299065418</c:v>
                </c:pt>
                <c:pt idx="4">
                  <c:v>0.2730844793713163</c:v>
                </c:pt>
                <c:pt idx="5">
                  <c:v>0.271484375</c:v>
                </c:pt>
                <c:pt idx="6">
                  <c:v>0.26968503937007876</c:v>
                </c:pt>
                <c:pt idx="7">
                  <c:v>0.27565392354124746</c:v>
                </c:pt>
                <c:pt idx="8">
                  <c:v>0.28195488721804512</c:v>
                </c:pt>
                <c:pt idx="9">
                  <c:v>0.28409090909090912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0B-4EB9-8D0F-97600978DF6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Emilia Romagna</c:v>
                </c:pt>
              </c:strCache>
            </c:strRef>
          </c:tx>
          <c:spPr>
            <a:solidFill>
              <a:srgbClr val="93BD5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ln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Foglio1!$D$2:$D$11</c:f>
              <c:numCache>
                <c:formatCode>0.0%</c:formatCode>
                <c:ptCount val="10"/>
                <c:pt idx="0">
                  <c:v>7.407407407407407E-2</c:v>
                </c:pt>
                <c:pt idx="1">
                  <c:v>5.9273422562141492E-2</c:v>
                </c:pt>
                <c:pt idx="2">
                  <c:v>8.7198515769944335E-2</c:v>
                </c:pt>
                <c:pt idx="3">
                  <c:v>8.9719626168224292E-2</c:v>
                </c:pt>
                <c:pt idx="4">
                  <c:v>7.072691552062868E-2</c:v>
                </c:pt>
                <c:pt idx="5">
                  <c:v>7.6171875E-2</c:v>
                </c:pt>
                <c:pt idx="6">
                  <c:v>7.4803149606299218E-2</c:v>
                </c:pt>
                <c:pt idx="7">
                  <c:v>7.2434607645875254E-2</c:v>
                </c:pt>
                <c:pt idx="8">
                  <c:v>8.0827067669172928E-2</c:v>
                </c:pt>
                <c:pt idx="9">
                  <c:v>7.9545454545454544E-2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0B-4EB9-8D0F-97600978DF6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Trentino Alto Adige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Foglio1!$E$2:$E$11</c:f>
              <c:numCache>
                <c:formatCode>0.0%</c:formatCode>
                <c:ptCount val="10"/>
                <c:pt idx="0">
                  <c:v>0.38425925925925924</c:v>
                </c:pt>
                <c:pt idx="1">
                  <c:v>0.34799235181644361</c:v>
                </c:pt>
                <c:pt idx="2">
                  <c:v>0.33395176252319109</c:v>
                </c:pt>
                <c:pt idx="3">
                  <c:v>0.33457943925233646</c:v>
                </c:pt>
                <c:pt idx="4">
                  <c:v>0.33398821218074654</c:v>
                </c:pt>
                <c:pt idx="5">
                  <c:v>0.33203125</c:v>
                </c:pt>
                <c:pt idx="6">
                  <c:v>0.34251968503937008</c:v>
                </c:pt>
                <c:pt idx="7">
                  <c:v>0.35412474849094566</c:v>
                </c:pt>
                <c:pt idx="8">
                  <c:v>0.34022556390977443</c:v>
                </c:pt>
                <c:pt idx="9">
                  <c:v>0.34469696969696972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0B-4EB9-8D0F-97600978DF6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Lombardia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2.6521698090354083E-3"/>
                  <c:y val="-1.899462253475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0B-4EB9-8D0F-97600978DF6B}"/>
                </c:ext>
              </c:extLst>
            </c:dLbl>
            <c:dLbl>
              <c:idx val="1"/>
              <c:layout>
                <c:manualLayout>
                  <c:x val="-1.3260849045177102E-3"/>
                  <c:y val="-1.899462253475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0B-4EB9-8D0F-97600978DF6B}"/>
                </c:ext>
              </c:extLst>
            </c:dLbl>
            <c:dLbl>
              <c:idx val="2"/>
              <c:layout>
                <c:manualLayout>
                  <c:x val="0"/>
                  <c:y val="-1.628110502979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0B-4EB9-8D0F-97600978DF6B}"/>
                </c:ext>
              </c:extLst>
            </c:dLbl>
            <c:dLbl>
              <c:idx val="3"/>
              <c:layout>
                <c:manualLayout>
                  <c:x val="-2.6521698090354691E-3"/>
                  <c:y val="-1.628110502979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0B-4EB9-8D0F-97600978DF6B}"/>
                </c:ext>
              </c:extLst>
            </c:dLbl>
            <c:dLbl>
              <c:idx val="4"/>
              <c:layout>
                <c:manualLayout>
                  <c:x val="-2.6521698090355176E-3"/>
                  <c:y val="-1.628110502979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0B-4EB9-8D0F-97600978DF6B}"/>
                </c:ext>
              </c:extLst>
            </c:dLbl>
            <c:dLbl>
              <c:idx val="5"/>
              <c:layout>
                <c:manualLayout>
                  <c:x val="-3.9782547135531303E-3"/>
                  <c:y val="-1.899462253475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0B-4EB9-8D0F-97600978DF6B}"/>
                </c:ext>
              </c:extLst>
            </c:dLbl>
            <c:dLbl>
              <c:idx val="6"/>
              <c:layout>
                <c:manualLayout>
                  <c:x val="-1.3260849045177102E-3"/>
                  <c:y val="-1.899462253475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0B-4EB9-8D0F-97600978DF6B}"/>
                </c:ext>
              </c:extLst>
            </c:dLbl>
            <c:dLbl>
              <c:idx val="7"/>
              <c:layout>
                <c:manualLayout>
                  <c:x val="0"/>
                  <c:y val="-1.899462253475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0B-4EB9-8D0F-97600978DF6B}"/>
                </c:ext>
              </c:extLst>
            </c:dLbl>
            <c:dLbl>
              <c:idx val="8"/>
              <c:layout>
                <c:manualLayout>
                  <c:x val="-2.6521698090354205E-3"/>
                  <c:y val="-1.899462253475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0B-4EB9-8D0F-97600978DF6B}"/>
                </c:ext>
              </c:extLst>
            </c:dLbl>
            <c:dLbl>
              <c:idx val="9"/>
              <c:layout>
                <c:manualLayout>
                  <c:x val="1.3260849045177102E-3"/>
                  <c:y val="-1.628110502979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0B-4EB9-8D0F-97600978DF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Foglio1!$F$2:$F$11</c:f>
              <c:numCache>
                <c:formatCode>0.0%</c:formatCode>
                <c:ptCount val="10"/>
                <c:pt idx="0">
                  <c:v>2.3148148148148147E-3</c:v>
                </c:pt>
                <c:pt idx="1">
                  <c:v>3.8240917782026767E-3</c:v>
                </c:pt>
                <c:pt idx="2">
                  <c:v>1.8552875695732839E-3</c:v>
                </c:pt>
                <c:pt idx="3">
                  <c:v>1.869158878504673E-3</c:v>
                </c:pt>
                <c:pt idx="4">
                  <c:v>1.9646365422396855E-3</c:v>
                </c:pt>
                <c:pt idx="5">
                  <c:v>3.90625E-3</c:v>
                </c:pt>
                <c:pt idx="6">
                  <c:v>3.937007874015748E-3</c:v>
                </c:pt>
                <c:pt idx="7">
                  <c:v>4.0241448692152921E-3</c:v>
                </c:pt>
                <c:pt idx="8">
                  <c:v>5.6390977443609019E-3</c:v>
                </c:pt>
                <c:pt idx="9">
                  <c:v>1.893939393939394E-3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0B-4EB9-8D0F-97600978DF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47691776"/>
        <c:axId val="147705856"/>
      </c:barChart>
      <c:catAx>
        <c:axId val="14769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/>
          <a:lstStyle/>
          <a:p>
            <a:pPr>
              <a:defRPr sz="1000" baseline="0"/>
            </a:pPr>
            <a:endParaRPr lang="it-IT"/>
          </a:p>
        </c:txPr>
        <c:crossAx val="147705856"/>
        <c:crosses val="autoZero"/>
        <c:auto val="1"/>
        <c:lblAlgn val="ctr"/>
        <c:lblOffset val="100"/>
        <c:noMultiLvlLbl val="0"/>
      </c:catAx>
      <c:valAx>
        <c:axId val="147705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7691776"/>
        <c:crossesAt val="1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2.8395380577427812E-2"/>
          <c:y val="0.90456580907471917"/>
          <c:w val="0.97160465879730995"/>
          <c:h val="5.83315599063630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05485225984224"/>
          <c:y val="1.9240281574703425E-2"/>
          <c:w val="0.69257635495971193"/>
          <c:h val="0.961519436850600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Ipermercato</c:v>
                </c:pt>
              </c:strCache>
            </c:strRef>
          </c:tx>
          <c:spPr>
            <a:solidFill>
              <a:srgbClr val="AC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0.0%</c:formatCode>
                <c:ptCount val="10"/>
                <c:pt idx="0">
                  <c:v>3.2407407407407406E-2</c:v>
                </c:pt>
                <c:pt idx="1">
                  <c:v>2.6717557251908396E-2</c:v>
                </c:pt>
                <c:pt idx="2">
                  <c:v>2.9629629629629631E-2</c:v>
                </c:pt>
                <c:pt idx="3">
                  <c:v>2.9795158286778398E-2</c:v>
                </c:pt>
                <c:pt idx="4">
                  <c:v>3.732809430255403E-2</c:v>
                </c:pt>
                <c:pt idx="5">
                  <c:v>3.7109375E-2</c:v>
                </c:pt>
                <c:pt idx="6">
                  <c:v>4.1338582677165357E-2</c:v>
                </c:pt>
                <c:pt idx="7">
                  <c:v>4.6277665995975853E-2</c:v>
                </c:pt>
                <c:pt idx="8">
                  <c:v>4.3233082706766915E-2</c:v>
                </c:pt>
                <c:pt idx="9">
                  <c:v>4.5454545454545456E-2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86-4D45-9AB8-3196BE2F51E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Libero servizio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Foglio1!$C$2:$C$11</c:f>
              <c:numCache>
                <c:formatCode>0.0%</c:formatCode>
                <c:ptCount val="10"/>
                <c:pt idx="0">
                  <c:v>0.60648148148148151</c:v>
                </c:pt>
                <c:pt idx="1">
                  <c:v>0.56870229007633588</c:v>
                </c:pt>
                <c:pt idx="2">
                  <c:v>0.58703703703703702</c:v>
                </c:pt>
                <c:pt idx="3">
                  <c:v>0.56797020484171323</c:v>
                </c:pt>
                <c:pt idx="4">
                  <c:v>0.5245579567779961</c:v>
                </c:pt>
                <c:pt idx="5">
                  <c:v>0.515625</c:v>
                </c:pt>
                <c:pt idx="6">
                  <c:v>0.5</c:v>
                </c:pt>
                <c:pt idx="7">
                  <c:v>0.47887323943661969</c:v>
                </c:pt>
                <c:pt idx="8">
                  <c:v>0.47368421052631576</c:v>
                </c:pt>
                <c:pt idx="9">
                  <c:v>0.4621212121212121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86-4D45-9AB8-3196BE2F51E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Supermercato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Foglio1!$D$2:$D$11</c:f>
              <c:numCache>
                <c:formatCode>0.0%</c:formatCode>
                <c:ptCount val="10"/>
                <c:pt idx="0">
                  <c:v>0.3611111111111111</c:v>
                </c:pt>
                <c:pt idx="1">
                  <c:v>0.40458015267175573</c:v>
                </c:pt>
                <c:pt idx="2">
                  <c:v>0.38333333333333336</c:v>
                </c:pt>
                <c:pt idx="3">
                  <c:v>0.4022346368715084</c:v>
                </c:pt>
                <c:pt idx="4">
                  <c:v>0.43811394891944988</c:v>
                </c:pt>
                <c:pt idx="5">
                  <c:v>0.447265625</c:v>
                </c:pt>
                <c:pt idx="6">
                  <c:v>0.45866141732283466</c:v>
                </c:pt>
                <c:pt idx="7">
                  <c:v>0.47484909456740443</c:v>
                </c:pt>
                <c:pt idx="8">
                  <c:v>0.48308270676691728</c:v>
                </c:pt>
                <c:pt idx="9">
                  <c:v>0.49242424242424243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86-4D45-9AB8-3196BE2F5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48941056"/>
        <c:axId val="148959232"/>
      </c:barChart>
      <c:catAx>
        <c:axId val="1489410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8959232"/>
        <c:crosses val="autoZero"/>
        <c:auto val="1"/>
        <c:lblAlgn val="ctr"/>
        <c:lblOffset val="100"/>
        <c:noMultiLvlLbl val="0"/>
      </c:catAx>
      <c:valAx>
        <c:axId val="1489592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894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95187727233024"/>
          <c:y val="0.36954999665546351"/>
          <c:w val="0.13897013987419549"/>
          <c:h val="0.346145184364974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it-I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64021164021163E-2"/>
          <c:y val="0.3724388061348114"/>
          <c:w val="0.95767195767195767"/>
          <c:h val="0.4493308054238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100-200 mq</c:v>
                </c:pt>
                <c:pt idx="1">
                  <c:v>210-400 mq</c:v>
                </c:pt>
                <c:pt idx="2">
                  <c:v>410-1000 mq</c:v>
                </c:pt>
                <c:pt idx="3">
                  <c:v>Oltre 1000 mq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0.23300000000000001</c:v>
                </c:pt>
                <c:pt idx="1">
                  <c:v>0.248</c:v>
                </c:pt>
                <c:pt idx="2">
                  <c:v>0.313</c:v>
                </c:pt>
                <c:pt idx="3">
                  <c:v>0.20600000000000002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53-4A0B-B350-F6B2A8D60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48974208"/>
        <c:axId val="148980096"/>
      </c:barChart>
      <c:catAx>
        <c:axId val="14897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980096"/>
        <c:crosses val="autoZero"/>
        <c:auto val="1"/>
        <c:lblAlgn val="ctr"/>
        <c:lblOffset val="100"/>
        <c:noMultiLvlLbl val="0"/>
      </c:catAx>
      <c:valAx>
        <c:axId val="1489800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897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64778920709E-2"/>
          <c:y val="3.7130377326495885E-2"/>
          <c:w val="0.96870867044215858"/>
          <c:h val="0.75524223362155163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585</c:v>
                </c:pt>
                <c:pt idx="1">
                  <c:v>573</c:v>
                </c:pt>
                <c:pt idx="2">
                  <c:v>572</c:v>
                </c:pt>
                <c:pt idx="3">
                  <c:v>587</c:v>
                </c:pt>
                <c:pt idx="4">
                  <c:v>645</c:v>
                </c:pt>
                <c:pt idx="5">
                  <c:v>643</c:v>
                </c:pt>
                <c:pt idx="6">
                  <c:v>669</c:v>
                </c:pt>
                <c:pt idx="7">
                  <c:v>700</c:v>
                </c:pt>
                <c:pt idx="8">
                  <c:v>690</c:v>
                </c:pt>
                <c:pt idx="9">
                  <c:v>706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7D2-42A5-B42F-105B9ECA8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41152"/>
        <c:axId val="149043072"/>
      </c:lineChart>
      <c:catAx>
        <c:axId val="1490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043072"/>
        <c:crosses val="autoZero"/>
        <c:auto val="1"/>
        <c:lblAlgn val="ctr"/>
        <c:lblOffset val="100"/>
        <c:noMultiLvlLbl val="0"/>
      </c:catAx>
      <c:valAx>
        <c:axId val="149043072"/>
        <c:scaling>
          <c:orientation val="minMax"/>
          <c:max val="750"/>
          <c:min val="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04115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69902884987067E-2"/>
          <c:y val="6.3591578471179258E-2"/>
          <c:w val="0.96870867044215858"/>
          <c:h val="0.75524223362155163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Supermercato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_-* #,##0_-;\-* #,##0_-;_-* "-"??_-;_-@_-</c:formatCode>
                <c:ptCount val="10"/>
                <c:pt idx="0">
                  <c:v>886.75862068965512</c:v>
                </c:pt>
                <c:pt idx="1">
                  <c:v>881.16509433962267</c:v>
                </c:pt>
                <c:pt idx="2">
                  <c:v>902.27053140096621</c:v>
                </c:pt>
                <c:pt idx="3">
                  <c:v>897.15277777777783</c:v>
                </c:pt>
                <c:pt idx="4">
                  <c:v>910.56053811659194</c:v>
                </c:pt>
                <c:pt idx="5">
                  <c:v>898.38427947598257</c:v>
                </c:pt>
                <c:pt idx="6">
                  <c:v>925.08154506437768</c:v>
                </c:pt>
                <c:pt idx="7">
                  <c:v>935.23728813559319</c:v>
                </c:pt>
                <c:pt idx="8">
                  <c:v>920.93774319066142</c:v>
                </c:pt>
                <c:pt idx="9">
                  <c:v>924.81153846153848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4E5-4B62-9451-05DCE45F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84768"/>
        <c:axId val="149986688"/>
      </c:lineChart>
      <c:catAx>
        <c:axId val="149984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986688"/>
        <c:crosses val="autoZero"/>
        <c:auto val="1"/>
        <c:lblAlgn val="ctr"/>
        <c:lblOffset val="100"/>
        <c:noMultiLvlLbl val="0"/>
      </c:catAx>
      <c:valAx>
        <c:axId val="149986688"/>
        <c:scaling>
          <c:orientation val="minMax"/>
          <c:max val="950"/>
          <c:min val="8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984768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64778920709E-2"/>
          <c:y val="3.7130377326495885E-2"/>
          <c:w val="0.96870867044215858"/>
          <c:h val="0.75524223362155163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Libero servizio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_-* #,##0_-;\-* #,##0_-;_-* "-"??_-;_-@_-</c:formatCode>
                <c:ptCount val="10"/>
                <c:pt idx="0">
                  <c:v>217.09782608695653</c:v>
                </c:pt>
                <c:pt idx="1">
                  <c:v>214.79194630872485</c:v>
                </c:pt>
                <c:pt idx="2">
                  <c:v>198.7160883280757</c:v>
                </c:pt>
                <c:pt idx="3">
                  <c:v>197.85303514376997</c:v>
                </c:pt>
                <c:pt idx="4">
                  <c:v>215.10408921933086</c:v>
                </c:pt>
                <c:pt idx="5">
                  <c:v>213.50188679245284</c:v>
                </c:pt>
                <c:pt idx="6">
                  <c:v>210.58267716535434</c:v>
                </c:pt>
                <c:pt idx="7">
                  <c:v>214.17226890756302</c:v>
                </c:pt>
                <c:pt idx="8">
                  <c:v>214.90873015873015</c:v>
                </c:pt>
                <c:pt idx="9" formatCode="General">
                  <c:v>219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C76-4447-9D1E-A219D80CE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43648"/>
        <c:axId val="150054016"/>
      </c:lineChart>
      <c:catAx>
        <c:axId val="15004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054016"/>
        <c:crosses val="autoZero"/>
        <c:auto val="1"/>
        <c:lblAlgn val="ctr"/>
        <c:lblOffset val="100"/>
        <c:noMultiLvlLbl val="0"/>
      </c:catAx>
      <c:valAx>
        <c:axId val="150054016"/>
        <c:scaling>
          <c:orientation val="minMax"/>
          <c:max val="2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043648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64778920709E-2"/>
          <c:y val="3.7130377326495885E-2"/>
          <c:w val="0.96870867044215858"/>
          <c:h val="0.75524223362155163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Ipermercato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Foglio1!$B$2:$B$11</c:f>
              <c:numCache>
                <c:formatCode>_-* #,##0_-;\-* #,##0_-;_-* "-"??_-;_-@_-</c:formatCode>
                <c:ptCount val="10"/>
                <c:pt idx="0">
                  <c:v>3603.5714285714284</c:v>
                </c:pt>
                <c:pt idx="1">
                  <c:v>3547.8571428571427</c:v>
                </c:pt>
                <c:pt idx="2">
                  <c:v>3704.375</c:v>
                </c:pt>
                <c:pt idx="3">
                  <c:v>3725.625</c:v>
                </c:pt>
                <c:pt idx="4">
                  <c:v>3541.8421052631579</c:v>
                </c:pt>
                <c:pt idx="5">
                  <c:v>3541.8421052631579</c:v>
                </c:pt>
                <c:pt idx="6">
                  <c:v>3385.7142857142858</c:v>
                </c:pt>
                <c:pt idx="7">
                  <c:v>3316.086956521739</c:v>
                </c:pt>
                <c:pt idx="8">
                  <c:v>3316.086956521739</c:v>
                </c:pt>
                <c:pt idx="9">
                  <c:v>3282.0833333333335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7D2-42A5-B42F-105B9ECA8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47840"/>
        <c:axId val="150149760"/>
      </c:lineChart>
      <c:catAx>
        <c:axId val="15014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149760"/>
        <c:crosses val="autoZero"/>
        <c:auto val="1"/>
        <c:lblAlgn val="ctr"/>
        <c:lblOffset val="100"/>
        <c:noMultiLvlLbl val="0"/>
      </c:catAx>
      <c:valAx>
        <c:axId val="150149760"/>
        <c:scaling>
          <c:orientation val="minMax"/>
          <c:max val="40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147840"/>
        <c:crosses val="autoZero"/>
        <c:crossBetween val="between"/>
        <c:majorUnit val="50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9050A-3988-48AD-A723-53E14CCDD3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5C70926-CA04-4CA4-9C6D-CAAAB77BE5A9}">
      <dgm:prSet phldrT="[Testo]" custT="1"/>
      <dgm:spPr>
        <a:solidFill>
          <a:srgbClr val="1D3D8B"/>
        </a:solidFill>
      </dgm:spPr>
      <dgm:t>
        <a:bodyPr/>
        <a:lstStyle/>
        <a:p>
          <a:r>
            <a:rPr lang="it-IT" sz="2000" dirty="0"/>
            <a:t>14,5%</a:t>
          </a:r>
        </a:p>
      </dgm:t>
    </dgm:pt>
    <dgm:pt modelId="{87A03C5D-193F-4BBE-9A39-B0FB148F0D0F}" type="parTrans" cxnId="{6D8A886C-6315-4307-84B5-58DCD51874ED}">
      <dgm:prSet/>
      <dgm:spPr/>
      <dgm:t>
        <a:bodyPr/>
        <a:lstStyle/>
        <a:p>
          <a:endParaRPr lang="it-IT" sz="2000"/>
        </a:p>
      </dgm:t>
    </dgm:pt>
    <dgm:pt modelId="{23969920-B41A-4CD2-872A-6E3B71A13814}" type="sibTrans" cxnId="{6D8A886C-6315-4307-84B5-58DCD51874ED}">
      <dgm:prSet/>
      <dgm:spPr/>
      <dgm:t>
        <a:bodyPr/>
        <a:lstStyle/>
        <a:p>
          <a:endParaRPr lang="it-IT" sz="2000"/>
        </a:p>
      </dgm:t>
    </dgm:pt>
    <dgm:pt modelId="{A608BD2C-2415-430B-929F-BFE67806436C}">
      <dgm:prSet phldrT="[Testo]" custT="1"/>
      <dgm:spPr>
        <a:solidFill>
          <a:srgbClr val="1D3D8B"/>
        </a:solidFill>
      </dgm:spPr>
      <dgm:t>
        <a:bodyPr/>
        <a:lstStyle/>
        <a:p>
          <a:r>
            <a:rPr lang="it-IT" sz="2000" dirty="0"/>
            <a:t>14,9%</a:t>
          </a:r>
        </a:p>
      </dgm:t>
    </dgm:pt>
    <dgm:pt modelId="{C6A4C75F-718B-4B5B-A2D2-24C42E9897CA}" type="parTrans" cxnId="{71302E3D-4121-4793-81D1-6CDD6C5BE9EB}">
      <dgm:prSet/>
      <dgm:spPr/>
      <dgm:t>
        <a:bodyPr/>
        <a:lstStyle/>
        <a:p>
          <a:endParaRPr lang="it-IT" sz="2000"/>
        </a:p>
      </dgm:t>
    </dgm:pt>
    <dgm:pt modelId="{246E1E8C-60D6-4D1F-9F4B-FC46F73E7B15}" type="sibTrans" cxnId="{71302E3D-4121-4793-81D1-6CDD6C5BE9EB}">
      <dgm:prSet/>
      <dgm:spPr/>
      <dgm:t>
        <a:bodyPr/>
        <a:lstStyle/>
        <a:p>
          <a:endParaRPr lang="it-IT" sz="2000"/>
        </a:p>
      </dgm:t>
    </dgm:pt>
    <dgm:pt modelId="{DC397012-9134-42FC-AAAC-26791563E2EB}">
      <dgm:prSet phldrT="[Testo]" custT="1"/>
      <dgm:spPr>
        <a:solidFill>
          <a:srgbClr val="1D3D8B"/>
        </a:solidFill>
      </dgm:spPr>
      <dgm:t>
        <a:bodyPr/>
        <a:lstStyle/>
        <a:p>
          <a:r>
            <a:rPr lang="it-IT" sz="2000" dirty="0"/>
            <a:t>15,0%</a:t>
          </a:r>
        </a:p>
      </dgm:t>
    </dgm:pt>
    <dgm:pt modelId="{05C15EB3-6EEF-4C36-9B6F-25A1D1C1DB0C}" type="parTrans" cxnId="{9E015B54-8963-479F-9615-E01EA4C7E269}">
      <dgm:prSet/>
      <dgm:spPr/>
      <dgm:t>
        <a:bodyPr/>
        <a:lstStyle/>
        <a:p>
          <a:endParaRPr lang="it-IT" sz="2000"/>
        </a:p>
      </dgm:t>
    </dgm:pt>
    <dgm:pt modelId="{FD660B96-E41C-41B0-9734-214151FD1FF6}" type="sibTrans" cxnId="{9E015B54-8963-479F-9615-E01EA4C7E269}">
      <dgm:prSet/>
      <dgm:spPr/>
      <dgm:t>
        <a:bodyPr/>
        <a:lstStyle/>
        <a:p>
          <a:endParaRPr lang="it-IT" sz="2000"/>
        </a:p>
      </dgm:t>
    </dgm:pt>
    <dgm:pt modelId="{D2392B23-3007-476E-98D9-A0ADC23C0F70}" type="pres">
      <dgm:prSet presAssocID="{DC19050A-3988-48AD-A723-53E14CCDD399}" presName="Name0" presStyleCnt="0">
        <dgm:presLayoutVars>
          <dgm:dir/>
          <dgm:animLvl val="lvl"/>
          <dgm:resizeHandles val="exact"/>
        </dgm:presLayoutVars>
      </dgm:prSet>
      <dgm:spPr/>
    </dgm:pt>
    <dgm:pt modelId="{087CA5C9-A463-4AA7-9886-62800C72F473}" type="pres">
      <dgm:prSet presAssocID="{15C70926-CA04-4CA4-9C6D-CAAAB77BE5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328297-92DB-46C9-B98B-A721E3A559CC}" type="pres">
      <dgm:prSet presAssocID="{23969920-B41A-4CD2-872A-6E3B71A13814}" presName="parTxOnlySpace" presStyleCnt="0"/>
      <dgm:spPr/>
    </dgm:pt>
    <dgm:pt modelId="{56FDD859-87D1-4612-AFCE-552363821F39}" type="pres">
      <dgm:prSet presAssocID="{A608BD2C-2415-430B-929F-BFE6780643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22326B-E58E-446B-80D5-D0AB2E0C221A}" type="pres">
      <dgm:prSet presAssocID="{246E1E8C-60D6-4D1F-9F4B-FC46F73E7B15}" presName="parTxOnlySpace" presStyleCnt="0"/>
      <dgm:spPr/>
    </dgm:pt>
    <dgm:pt modelId="{6FB736C3-6BA3-45B1-B891-ED4815C1CF56}" type="pres">
      <dgm:prSet presAssocID="{DC397012-9134-42FC-AAAC-26791563E2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693834-A2BC-4EDB-8582-E590D618F1F8}" type="presOf" srcId="{15C70926-CA04-4CA4-9C6D-CAAAB77BE5A9}" destId="{087CA5C9-A463-4AA7-9886-62800C72F473}" srcOrd="0" destOrd="0" presId="urn:microsoft.com/office/officeart/2005/8/layout/chevron1"/>
    <dgm:cxn modelId="{9E015B54-8963-479F-9615-E01EA4C7E269}" srcId="{DC19050A-3988-48AD-A723-53E14CCDD399}" destId="{DC397012-9134-42FC-AAAC-26791563E2EB}" srcOrd="2" destOrd="0" parTransId="{05C15EB3-6EEF-4C36-9B6F-25A1D1C1DB0C}" sibTransId="{FD660B96-E41C-41B0-9734-214151FD1FF6}"/>
    <dgm:cxn modelId="{E8747FCD-CE32-45B9-8EC5-01B7697821E0}" type="presOf" srcId="{DC397012-9134-42FC-AAAC-26791563E2EB}" destId="{6FB736C3-6BA3-45B1-B891-ED4815C1CF56}" srcOrd="0" destOrd="0" presId="urn:microsoft.com/office/officeart/2005/8/layout/chevron1"/>
    <dgm:cxn modelId="{B1849935-E012-4A1C-9C9D-E6A680E12C0F}" type="presOf" srcId="{DC19050A-3988-48AD-A723-53E14CCDD399}" destId="{D2392B23-3007-476E-98D9-A0ADC23C0F70}" srcOrd="0" destOrd="0" presId="urn:microsoft.com/office/officeart/2005/8/layout/chevron1"/>
    <dgm:cxn modelId="{6D8A886C-6315-4307-84B5-58DCD51874ED}" srcId="{DC19050A-3988-48AD-A723-53E14CCDD399}" destId="{15C70926-CA04-4CA4-9C6D-CAAAB77BE5A9}" srcOrd="0" destOrd="0" parTransId="{87A03C5D-193F-4BBE-9A39-B0FB148F0D0F}" sibTransId="{23969920-B41A-4CD2-872A-6E3B71A13814}"/>
    <dgm:cxn modelId="{71302E3D-4121-4793-81D1-6CDD6C5BE9EB}" srcId="{DC19050A-3988-48AD-A723-53E14CCDD399}" destId="{A608BD2C-2415-430B-929F-BFE67806436C}" srcOrd="1" destOrd="0" parTransId="{C6A4C75F-718B-4B5B-A2D2-24C42E9897CA}" sibTransId="{246E1E8C-60D6-4D1F-9F4B-FC46F73E7B15}"/>
    <dgm:cxn modelId="{E8B9FC69-C4FB-42A0-85D9-351DA8676A5E}" type="presOf" srcId="{A608BD2C-2415-430B-929F-BFE67806436C}" destId="{56FDD859-87D1-4612-AFCE-552363821F39}" srcOrd="0" destOrd="0" presId="urn:microsoft.com/office/officeart/2005/8/layout/chevron1"/>
    <dgm:cxn modelId="{819E7139-BADA-4E81-842B-C5439C2E8F29}" type="presParOf" srcId="{D2392B23-3007-476E-98D9-A0ADC23C0F70}" destId="{087CA5C9-A463-4AA7-9886-62800C72F473}" srcOrd="0" destOrd="0" presId="urn:microsoft.com/office/officeart/2005/8/layout/chevron1"/>
    <dgm:cxn modelId="{C1FCD55E-C4BF-42E6-8869-95327939B355}" type="presParOf" srcId="{D2392B23-3007-476E-98D9-A0ADC23C0F70}" destId="{7F328297-92DB-46C9-B98B-A721E3A559CC}" srcOrd="1" destOrd="0" presId="urn:microsoft.com/office/officeart/2005/8/layout/chevron1"/>
    <dgm:cxn modelId="{5C638651-6EBC-4084-9961-976636C24254}" type="presParOf" srcId="{D2392B23-3007-476E-98D9-A0ADC23C0F70}" destId="{56FDD859-87D1-4612-AFCE-552363821F39}" srcOrd="2" destOrd="0" presId="urn:microsoft.com/office/officeart/2005/8/layout/chevron1"/>
    <dgm:cxn modelId="{74B0B512-7233-4C65-ABF1-6C6F7379CEA2}" type="presParOf" srcId="{D2392B23-3007-476E-98D9-A0ADC23C0F70}" destId="{3522326B-E58E-446B-80D5-D0AB2E0C221A}" srcOrd="3" destOrd="0" presId="urn:microsoft.com/office/officeart/2005/8/layout/chevron1"/>
    <dgm:cxn modelId="{98DBB427-6167-429F-AC9E-49F5D66875E6}" type="presParOf" srcId="{D2392B23-3007-476E-98D9-A0ADC23C0F70}" destId="{6FB736C3-6BA3-45B1-B891-ED4815C1CF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9050A-3988-48AD-A723-53E14CCDD3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5C70926-CA04-4CA4-9C6D-CAAAB77BE5A9}">
      <dgm:prSet phldrT="[Testo]" custT="1"/>
      <dgm:spPr>
        <a:solidFill>
          <a:srgbClr val="1D3D8B"/>
        </a:solidFill>
      </dgm:spPr>
      <dgm:t>
        <a:bodyPr/>
        <a:lstStyle/>
        <a:p>
          <a:r>
            <a:rPr lang="it-IT" sz="2000" dirty="0"/>
            <a:t>15,0%</a:t>
          </a:r>
        </a:p>
      </dgm:t>
    </dgm:pt>
    <dgm:pt modelId="{87A03C5D-193F-4BBE-9A39-B0FB148F0D0F}" type="parTrans" cxnId="{6D8A886C-6315-4307-84B5-58DCD51874ED}">
      <dgm:prSet/>
      <dgm:spPr/>
      <dgm:t>
        <a:bodyPr/>
        <a:lstStyle/>
        <a:p>
          <a:endParaRPr lang="it-IT" sz="2000"/>
        </a:p>
      </dgm:t>
    </dgm:pt>
    <dgm:pt modelId="{23969920-B41A-4CD2-872A-6E3B71A13814}" type="sibTrans" cxnId="{6D8A886C-6315-4307-84B5-58DCD51874ED}">
      <dgm:prSet/>
      <dgm:spPr/>
      <dgm:t>
        <a:bodyPr/>
        <a:lstStyle/>
        <a:p>
          <a:endParaRPr lang="it-IT" sz="2000"/>
        </a:p>
      </dgm:t>
    </dgm:pt>
    <dgm:pt modelId="{A608BD2C-2415-430B-929F-BFE67806436C}">
      <dgm:prSet phldrT="[Testo]" custT="1"/>
      <dgm:spPr>
        <a:solidFill>
          <a:srgbClr val="1D3D8B"/>
        </a:solidFill>
      </dgm:spPr>
      <dgm:t>
        <a:bodyPr/>
        <a:lstStyle/>
        <a:p>
          <a:r>
            <a:rPr lang="it-IT" sz="2000" dirty="0"/>
            <a:t>15,4%</a:t>
          </a:r>
        </a:p>
      </dgm:t>
    </dgm:pt>
    <dgm:pt modelId="{C6A4C75F-718B-4B5B-A2D2-24C42E9897CA}" type="parTrans" cxnId="{71302E3D-4121-4793-81D1-6CDD6C5BE9EB}">
      <dgm:prSet/>
      <dgm:spPr/>
      <dgm:t>
        <a:bodyPr/>
        <a:lstStyle/>
        <a:p>
          <a:endParaRPr lang="it-IT" sz="2000"/>
        </a:p>
      </dgm:t>
    </dgm:pt>
    <dgm:pt modelId="{246E1E8C-60D6-4D1F-9F4B-FC46F73E7B15}" type="sibTrans" cxnId="{71302E3D-4121-4793-81D1-6CDD6C5BE9EB}">
      <dgm:prSet/>
      <dgm:spPr/>
      <dgm:t>
        <a:bodyPr/>
        <a:lstStyle/>
        <a:p>
          <a:endParaRPr lang="it-IT" sz="2000"/>
        </a:p>
      </dgm:t>
    </dgm:pt>
    <dgm:pt modelId="{DC397012-9134-42FC-AAAC-26791563E2EB}">
      <dgm:prSet phldrT="[Testo]" custT="1"/>
      <dgm:spPr>
        <a:solidFill>
          <a:srgbClr val="1D3D8B"/>
        </a:solidFill>
      </dgm:spPr>
      <dgm:t>
        <a:bodyPr/>
        <a:lstStyle/>
        <a:p>
          <a:r>
            <a:rPr lang="it-IT" sz="2000" dirty="0"/>
            <a:t>15,6%</a:t>
          </a:r>
        </a:p>
      </dgm:t>
    </dgm:pt>
    <dgm:pt modelId="{05C15EB3-6EEF-4C36-9B6F-25A1D1C1DB0C}" type="parTrans" cxnId="{9E015B54-8963-479F-9615-E01EA4C7E269}">
      <dgm:prSet/>
      <dgm:spPr/>
      <dgm:t>
        <a:bodyPr/>
        <a:lstStyle/>
        <a:p>
          <a:endParaRPr lang="it-IT" sz="2000"/>
        </a:p>
      </dgm:t>
    </dgm:pt>
    <dgm:pt modelId="{FD660B96-E41C-41B0-9734-214151FD1FF6}" type="sibTrans" cxnId="{9E015B54-8963-479F-9615-E01EA4C7E269}">
      <dgm:prSet/>
      <dgm:spPr/>
      <dgm:t>
        <a:bodyPr/>
        <a:lstStyle/>
        <a:p>
          <a:endParaRPr lang="it-IT" sz="2000"/>
        </a:p>
      </dgm:t>
    </dgm:pt>
    <dgm:pt modelId="{D2392B23-3007-476E-98D9-A0ADC23C0F70}" type="pres">
      <dgm:prSet presAssocID="{DC19050A-3988-48AD-A723-53E14CCDD399}" presName="Name0" presStyleCnt="0">
        <dgm:presLayoutVars>
          <dgm:dir/>
          <dgm:animLvl val="lvl"/>
          <dgm:resizeHandles val="exact"/>
        </dgm:presLayoutVars>
      </dgm:prSet>
      <dgm:spPr/>
    </dgm:pt>
    <dgm:pt modelId="{087CA5C9-A463-4AA7-9886-62800C72F473}" type="pres">
      <dgm:prSet presAssocID="{15C70926-CA04-4CA4-9C6D-CAAAB77BE5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328297-92DB-46C9-B98B-A721E3A559CC}" type="pres">
      <dgm:prSet presAssocID="{23969920-B41A-4CD2-872A-6E3B71A13814}" presName="parTxOnlySpace" presStyleCnt="0"/>
      <dgm:spPr/>
    </dgm:pt>
    <dgm:pt modelId="{56FDD859-87D1-4612-AFCE-552363821F39}" type="pres">
      <dgm:prSet presAssocID="{A608BD2C-2415-430B-929F-BFE6780643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22326B-E58E-446B-80D5-D0AB2E0C221A}" type="pres">
      <dgm:prSet presAssocID="{246E1E8C-60D6-4D1F-9F4B-FC46F73E7B15}" presName="parTxOnlySpace" presStyleCnt="0"/>
      <dgm:spPr/>
    </dgm:pt>
    <dgm:pt modelId="{6FB736C3-6BA3-45B1-B891-ED4815C1CF56}" type="pres">
      <dgm:prSet presAssocID="{DC397012-9134-42FC-AAAC-26791563E2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693834-A2BC-4EDB-8582-E590D618F1F8}" type="presOf" srcId="{15C70926-CA04-4CA4-9C6D-CAAAB77BE5A9}" destId="{087CA5C9-A463-4AA7-9886-62800C72F473}" srcOrd="0" destOrd="0" presId="urn:microsoft.com/office/officeart/2005/8/layout/chevron1"/>
    <dgm:cxn modelId="{9E015B54-8963-479F-9615-E01EA4C7E269}" srcId="{DC19050A-3988-48AD-A723-53E14CCDD399}" destId="{DC397012-9134-42FC-AAAC-26791563E2EB}" srcOrd="2" destOrd="0" parTransId="{05C15EB3-6EEF-4C36-9B6F-25A1D1C1DB0C}" sibTransId="{FD660B96-E41C-41B0-9734-214151FD1FF6}"/>
    <dgm:cxn modelId="{E8747FCD-CE32-45B9-8EC5-01B7697821E0}" type="presOf" srcId="{DC397012-9134-42FC-AAAC-26791563E2EB}" destId="{6FB736C3-6BA3-45B1-B891-ED4815C1CF56}" srcOrd="0" destOrd="0" presId="urn:microsoft.com/office/officeart/2005/8/layout/chevron1"/>
    <dgm:cxn modelId="{B1849935-E012-4A1C-9C9D-E6A680E12C0F}" type="presOf" srcId="{DC19050A-3988-48AD-A723-53E14CCDD399}" destId="{D2392B23-3007-476E-98D9-A0ADC23C0F70}" srcOrd="0" destOrd="0" presId="urn:microsoft.com/office/officeart/2005/8/layout/chevron1"/>
    <dgm:cxn modelId="{6D8A886C-6315-4307-84B5-58DCD51874ED}" srcId="{DC19050A-3988-48AD-A723-53E14CCDD399}" destId="{15C70926-CA04-4CA4-9C6D-CAAAB77BE5A9}" srcOrd="0" destOrd="0" parTransId="{87A03C5D-193F-4BBE-9A39-B0FB148F0D0F}" sibTransId="{23969920-B41A-4CD2-872A-6E3B71A13814}"/>
    <dgm:cxn modelId="{71302E3D-4121-4793-81D1-6CDD6C5BE9EB}" srcId="{DC19050A-3988-48AD-A723-53E14CCDD399}" destId="{A608BD2C-2415-430B-929F-BFE67806436C}" srcOrd="1" destOrd="0" parTransId="{C6A4C75F-718B-4B5B-A2D2-24C42E9897CA}" sibTransId="{246E1E8C-60D6-4D1F-9F4B-FC46F73E7B15}"/>
    <dgm:cxn modelId="{E8B9FC69-C4FB-42A0-85D9-351DA8676A5E}" type="presOf" srcId="{A608BD2C-2415-430B-929F-BFE67806436C}" destId="{56FDD859-87D1-4612-AFCE-552363821F39}" srcOrd="0" destOrd="0" presId="urn:microsoft.com/office/officeart/2005/8/layout/chevron1"/>
    <dgm:cxn modelId="{819E7139-BADA-4E81-842B-C5439C2E8F29}" type="presParOf" srcId="{D2392B23-3007-476E-98D9-A0ADC23C0F70}" destId="{087CA5C9-A463-4AA7-9886-62800C72F473}" srcOrd="0" destOrd="0" presId="urn:microsoft.com/office/officeart/2005/8/layout/chevron1"/>
    <dgm:cxn modelId="{C1FCD55E-C4BF-42E6-8869-95327939B355}" type="presParOf" srcId="{D2392B23-3007-476E-98D9-A0ADC23C0F70}" destId="{7F328297-92DB-46C9-B98B-A721E3A559CC}" srcOrd="1" destOrd="0" presId="urn:microsoft.com/office/officeart/2005/8/layout/chevron1"/>
    <dgm:cxn modelId="{5C638651-6EBC-4084-9961-976636C24254}" type="presParOf" srcId="{D2392B23-3007-476E-98D9-A0ADC23C0F70}" destId="{56FDD859-87D1-4612-AFCE-552363821F39}" srcOrd="2" destOrd="0" presId="urn:microsoft.com/office/officeart/2005/8/layout/chevron1"/>
    <dgm:cxn modelId="{74B0B512-7233-4C65-ABF1-6C6F7379CEA2}" type="presParOf" srcId="{D2392B23-3007-476E-98D9-A0ADC23C0F70}" destId="{3522326B-E58E-446B-80D5-D0AB2E0C221A}" srcOrd="3" destOrd="0" presId="urn:microsoft.com/office/officeart/2005/8/layout/chevron1"/>
    <dgm:cxn modelId="{98DBB427-6167-429F-AC9E-49F5D66875E6}" type="presParOf" srcId="{D2392B23-3007-476E-98D9-A0ADC23C0F70}" destId="{6FB736C3-6BA3-45B1-B891-ED4815C1CF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9050A-3988-48AD-A723-53E14CCDD3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5C70926-CA04-4CA4-9C6D-CAAAB77BE5A9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2000" dirty="0"/>
            <a:t>2,0%</a:t>
          </a:r>
        </a:p>
      </dgm:t>
    </dgm:pt>
    <dgm:pt modelId="{87A03C5D-193F-4BBE-9A39-B0FB148F0D0F}" type="parTrans" cxnId="{6D8A886C-6315-4307-84B5-58DCD51874ED}">
      <dgm:prSet/>
      <dgm:spPr/>
      <dgm:t>
        <a:bodyPr/>
        <a:lstStyle/>
        <a:p>
          <a:endParaRPr lang="it-IT" sz="2000"/>
        </a:p>
      </dgm:t>
    </dgm:pt>
    <dgm:pt modelId="{23969920-B41A-4CD2-872A-6E3B71A13814}" type="sibTrans" cxnId="{6D8A886C-6315-4307-84B5-58DCD51874ED}">
      <dgm:prSet/>
      <dgm:spPr/>
      <dgm:t>
        <a:bodyPr/>
        <a:lstStyle/>
        <a:p>
          <a:endParaRPr lang="it-IT" sz="2000"/>
        </a:p>
      </dgm:t>
    </dgm:pt>
    <dgm:pt modelId="{A608BD2C-2415-430B-929F-BFE67806436C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2000" dirty="0"/>
            <a:t>2,0%</a:t>
          </a:r>
        </a:p>
      </dgm:t>
    </dgm:pt>
    <dgm:pt modelId="{C6A4C75F-718B-4B5B-A2D2-24C42E9897CA}" type="parTrans" cxnId="{71302E3D-4121-4793-81D1-6CDD6C5BE9EB}">
      <dgm:prSet/>
      <dgm:spPr/>
      <dgm:t>
        <a:bodyPr/>
        <a:lstStyle/>
        <a:p>
          <a:endParaRPr lang="it-IT" sz="2000"/>
        </a:p>
      </dgm:t>
    </dgm:pt>
    <dgm:pt modelId="{246E1E8C-60D6-4D1F-9F4B-FC46F73E7B15}" type="sibTrans" cxnId="{71302E3D-4121-4793-81D1-6CDD6C5BE9EB}">
      <dgm:prSet/>
      <dgm:spPr/>
      <dgm:t>
        <a:bodyPr/>
        <a:lstStyle/>
        <a:p>
          <a:endParaRPr lang="it-IT" sz="2000"/>
        </a:p>
      </dgm:t>
    </dgm:pt>
    <dgm:pt modelId="{DC397012-9134-42FC-AAAC-26791563E2EB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2000" dirty="0"/>
            <a:t>2,1%</a:t>
          </a:r>
        </a:p>
      </dgm:t>
    </dgm:pt>
    <dgm:pt modelId="{05C15EB3-6EEF-4C36-9B6F-25A1D1C1DB0C}" type="parTrans" cxnId="{9E015B54-8963-479F-9615-E01EA4C7E269}">
      <dgm:prSet/>
      <dgm:spPr/>
      <dgm:t>
        <a:bodyPr/>
        <a:lstStyle/>
        <a:p>
          <a:endParaRPr lang="it-IT" sz="2000"/>
        </a:p>
      </dgm:t>
    </dgm:pt>
    <dgm:pt modelId="{FD660B96-E41C-41B0-9734-214151FD1FF6}" type="sibTrans" cxnId="{9E015B54-8963-479F-9615-E01EA4C7E269}">
      <dgm:prSet/>
      <dgm:spPr/>
      <dgm:t>
        <a:bodyPr/>
        <a:lstStyle/>
        <a:p>
          <a:endParaRPr lang="it-IT" sz="2000"/>
        </a:p>
      </dgm:t>
    </dgm:pt>
    <dgm:pt modelId="{D2392B23-3007-476E-98D9-A0ADC23C0F70}" type="pres">
      <dgm:prSet presAssocID="{DC19050A-3988-48AD-A723-53E14CCDD399}" presName="Name0" presStyleCnt="0">
        <dgm:presLayoutVars>
          <dgm:dir/>
          <dgm:animLvl val="lvl"/>
          <dgm:resizeHandles val="exact"/>
        </dgm:presLayoutVars>
      </dgm:prSet>
      <dgm:spPr/>
    </dgm:pt>
    <dgm:pt modelId="{087CA5C9-A463-4AA7-9886-62800C72F473}" type="pres">
      <dgm:prSet presAssocID="{15C70926-CA04-4CA4-9C6D-CAAAB77BE5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328297-92DB-46C9-B98B-A721E3A559CC}" type="pres">
      <dgm:prSet presAssocID="{23969920-B41A-4CD2-872A-6E3B71A13814}" presName="parTxOnlySpace" presStyleCnt="0"/>
      <dgm:spPr/>
    </dgm:pt>
    <dgm:pt modelId="{56FDD859-87D1-4612-AFCE-552363821F39}" type="pres">
      <dgm:prSet presAssocID="{A608BD2C-2415-430B-929F-BFE6780643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22326B-E58E-446B-80D5-D0AB2E0C221A}" type="pres">
      <dgm:prSet presAssocID="{246E1E8C-60D6-4D1F-9F4B-FC46F73E7B15}" presName="parTxOnlySpace" presStyleCnt="0"/>
      <dgm:spPr/>
    </dgm:pt>
    <dgm:pt modelId="{6FB736C3-6BA3-45B1-B891-ED4815C1CF56}" type="pres">
      <dgm:prSet presAssocID="{DC397012-9134-42FC-AAAC-26791563E2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693834-A2BC-4EDB-8582-E590D618F1F8}" type="presOf" srcId="{15C70926-CA04-4CA4-9C6D-CAAAB77BE5A9}" destId="{087CA5C9-A463-4AA7-9886-62800C72F473}" srcOrd="0" destOrd="0" presId="urn:microsoft.com/office/officeart/2005/8/layout/chevron1"/>
    <dgm:cxn modelId="{9E015B54-8963-479F-9615-E01EA4C7E269}" srcId="{DC19050A-3988-48AD-A723-53E14CCDD399}" destId="{DC397012-9134-42FC-AAAC-26791563E2EB}" srcOrd="2" destOrd="0" parTransId="{05C15EB3-6EEF-4C36-9B6F-25A1D1C1DB0C}" sibTransId="{FD660B96-E41C-41B0-9734-214151FD1FF6}"/>
    <dgm:cxn modelId="{E8747FCD-CE32-45B9-8EC5-01B7697821E0}" type="presOf" srcId="{DC397012-9134-42FC-AAAC-26791563E2EB}" destId="{6FB736C3-6BA3-45B1-B891-ED4815C1CF56}" srcOrd="0" destOrd="0" presId="urn:microsoft.com/office/officeart/2005/8/layout/chevron1"/>
    <dgm:cxn modelId="{B1849935-E012-4A1C-9C9D-E6A680E12C0F}" type="presOf" srcId="{DC19050A-3988-48AD-A723-53E14CCDD399}" destId="{D2392B23-3007-476E-98D9-A0ADC23C0F70}" srcOrd="0" destOrd="0" presId="urn:microsoft.com/office/officeart/2005/8/layout/chevron1"/>
    <dgm:cxn modelId="{6D8A886C-6315-4307-84B5-58DCD51874ED}" srcId="{DC19050A-3988-48AD-A723-53E14CCDD399}" destId="{15C70926-CA04-4CA4-9C6D-CAAAB77BE5A9}" srcOrd="0" destOrd="0" parTransId="{87A03C5D-193F-4BBE-9A39-B0FB148F0D0F}" sibTransId="{23969920-B41A-4CD2-872A-6E3B71A13814}"/>
    <dgm:cxn modelId="{71302E3D-4121-4793-81D1-6CDD6C5BE9EB}" srcId="{DC19050A-3988-48AD-A723-53E14CCDD399}" destId="{A608BD2C-2415-430B-929F-BFE67806436C}" srcOrd="1" destOrd="0" parTransId="{C6A4C75F-718B-4B5B-A2D2-24C42E9897CA}" sibTransId="{246E1E8C-60D6-4D1F-9F4B-FC46F73E7B15}"/>
    <dgm:cxn modelId="{E8B9FC69-C4FB-42A0-85D9-351DA8676A5E}" type="presOf" srcId="{A608BD2C-2415-430B-929F-BFE67806436C}" destId="{56FDD859-87D1-4612-AFCE-552363821F39}" srcOrd="0" destOrd="0" presId="urn:microsoft.com/office/officeart/2005/8/layout/chevron1"/>
    <dgm:cxn modelId="{819E7139-BADA-4E81-842B-C5439C2E8F29}" type="presParOf" srcId="{D2392B23-3007-476E-98D9-A0ADC23C0F70}" destId="{087CA5C9-A463-4AA7-9886-62800C72F473}" srcOrd="0" destOrd="0" presId="urn:microsoft.com/office/officeart/2005/8/layout/chevron1"/>
    <dgm:cxn modelId="{C1FCD55E-C4BF-42E6-8869-95327939B355}" type="presParOf" srcId="{D2392B23-3007-476E-98D9-A0ADC23C0F70}" destId="{7F328297-92DB-46C9-B98B-A721E3A559CC}" srcOrd="1" destOrd="0" presId="urn:microsoft.com/office/officeart/2005/8/layout/chevron1"/>
    <dgm:cxn modelId="{5C638651-6EBC-4084-9961-976636C24254}" type="presParOf" srcId="{D2392B23-3007-476E-98D9-A0ADC23C0F70}" destId="{56FDD859-87D1-4612-AFCE-552363821F39}" srcOrd="2" destOrd="0" presId="urn:microsoft.com/office/officeart/2005/8/layout/chevron1"/>
    <dgm:cxn modelId="{74B0B512-7233-4C65-ABF1-6C6F7379CEA2}" type="presParOf" srcId="{D2392B23-3007-476E-98D9-A0ADC23C0F70}" destId="{3522326B-E58E-446B-80D5-D0AB2E0C221A}" srcOrd="3" destOrd="0" presId="urn:microsoft.com/office/officeart/2005/8/layout/chevron1"/>
    <dgm:cxn modelId="{98DBB427-6167-429F-AC9E-49F5D66875E6}" type="presParOf" srcId="{D2392B23-3007-476E-98D9-A0ADC23C0F70}" destId="{6FB736C3-6BA3-45B1-B891-ED4815C1CF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9050A-3988-48AD-A723-53E14CCDD3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5C70926-CA04-4CA4-9C6D-CAAAB77BE5A9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2000" dirty="0"/>
            <a:t>2,2%</a:t>
          </a:r>
        </a:p>
      </dgm:t>
    </dgm:pt>
    <dgm:pt modelId="{87A03C5D-193F-4BBE-9A39-B0FB148F0D0F}" type="parTrans" cxnId="{6D8A886C-6315-4307-84B5-58DCD51874ED}">
      <dgm:prSet/>
      <dgm:spPr/>
      <dgm:t>
        <a:bodyPr/>
        <a:lstStyle/>
        <a:p>
          <a:endParaRPr lang="it-IT"/>
        </a:p>
      </dgm:t>
    </dgm:pt>
    <dgm:pt modelId="{23969920-B41A-4CD2-872A-6E3B71A13814}" type="sibTrans" cxnId="{6D8A886C-6315-4307-84B5-58DCD51874ED}">
      <dgm:prSet/>
      <dgm:spPr/>
      <dgm:t>
        <a:bodyPr/>
        <a:lstStyle/>
        <a:p>
          <a:endParaRPr lang="it-IT"/>
        </a:p>
      </dgm:t>
    </dgm:pt>
    <dgm:pt modelId="{A608BD2C-2415-430B-929F-BFE67806436C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2000" dirty="0"/>
            <a:t>2,2%</a:t>
          </a:r>
        </a:p>
      </dgm:t>
    </dgm:pt>
    <dgm:pt modelId="{C6A4C75F-718B-4B5B-A2D2-24C42E9897CA}" type="parTrans" cxnId="{71302E3D-4121-4793-81D1-6CDD6C5BE9EB}">
      <dgm:prSet/>
      <dgm:spPr/>
      <dgm:t>
        <a:bodyPr/>
        <a:lstStyle/>
        <a:p>
          <a:endParaRPr lang="it-IT"/>
        </a:p>
      </dgm:t>
    </dgm:pt>
    <dgm:pt modelId="{246E1E8C-60D6-4D1F-9F4B-FC46F73E7B15}" type="sibTrans" cxnId="{71302E3D-4121-4793-81D1-6CDD6C5BE9EB}">
      <dgm:prSet/>
      <dgm:spPr/>
      <dgm:t>
        <a:bodyPr/>
        <a:lstStyle/>
        <a:p>
          <a:endParaRPr lang="it-IT"/>
        </a:p>
      </dgm:t>
    </dgm:pt>
    <dgm:pt modelId="{DC397012-9134-42FC-AAAC-26791563E2EB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2000" dirty="0"/>
            <a:t>2,2%</a:t>
          </a:r>
        </a:p>
      </dgm:t>
    </dgm:pt>
    <dgm:pt modelId="{05C15EB3-6EEF-4C36-9B6F-25A1D1C1DB0C}" type="parTrans" cxnId="{9E015B54-8963-479F-9615-E01EA4C7E269}">
      <dgm:prSet/>
      <dgm:spPr/>
      <dgm:t>
        <a:bodyPr/>
        <a:lstStyle/>
        <a:p>
          <a:endParaRPr lang="it-IT"/>
        </a:p>
      </dgm:t>
    </dgm:pt>
    <dgm:pt modelId="{FD660B96-E41C-41B0-9734-214151FD1FF6}" type="sibTrans" cxnId="{9E015B54-8963-479F-9615-E01EA4C7E269}">
      <dgm:prSet/>
      <dgm:spPr/>
      <dgm:t>
        <a:bodyPr/>
        <a:lstStyle/>
        <a:p>
          <a:endParaRPr lang="it-IT"/>
        </a:p>
      </dgm:t>
    </dgm:pt>
    <dgm:pt modelId="{D2392B23-3007-476E-98D9-A0ADC23C0F70}" type="pres">
      <dgm:prSet presAssocID="{DC19050A-3988-48AD-A723-53E14CCDD399}" presName="Name0" presStyleCnt="0">
        <dgm:presLayoutVars>
          <dgm:dir/>
          <dgm:animLvl val="lvl"/>
          <dgm:resizeHandles val="exact"/>
        </dgm:presLayoutVars>
      </dgm:prSet>
      <dgm:spPr/>
    </dgm:pt>
    <dgm:pt modelId="{087CA5C9-A463-4AA7-9886-62800C72F473}" type="pres">
      <dgm:prSet presAssocID="{15C70926-CA04-4CA4-9C6D-CAAAB77BE5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328297-92DB-46C9-B98B-A721E3A559CC}" type="pres">
      <dgm:prSet presAssocID="{23969920-B41A-4CD2-872A-6E3B71A13814}" presName="parTxOnlySpace" presStyleCnt="0"/>
      <dgm:spPr/>
    </dgm:pt>
    <dgm:pt modelId="{56FDD859-87D1-4612-AFCE-552363821F39}" type="pres">
      <dgm:prSet presAssocID="{A608BD2C-2415-430B-929F-BFE6780643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22326B-E58E-446B-80D5-D0AB2E0C221A}" type="pres">
      <dgm:prSet presAssocID="{246E1E8C-60D6-4D1F-9F4B-FC46F73E7B15}" presName="parTxOnlySpace" presStyleCnt="0"/>
      <dgm:spPr/>
    </dgm:pt>
    <dgm:pt modelId="{6FB736C3-6BA3-45B1-B891-ED4815C1CF56}" type="pres">
      <dgm:prSet presAssocID="{DC397012-9134-42FC-AAAC-26791563E2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693834-A2BC-4EDB-8582-E590D618F1F8}" type="presOf" srcId="{15C70926-CA04-4CA4-9C6D-CAAAB77BE5A9}" destId="{087CA5C9-A463-4AA7-9886-62800C72F473}" srcOrd="0" destOrd="0" presId="urn:microsoft.com/office/officeart/2005/8/layout/chevron1"/>
    <dgm:cxn modelId="{9E015B54-8963-479F-9615-E01EA4C7E269}" srcId="{DC19050A-3988-48AD-A723-53E14CCDD399}" destId="{DC397012-9134-42FC-AAAC-26791563E2EB}" srcOrd="2" destOrd="0" parTransId="{05C15EB3-6EEF-4C36-9B6F-25A1D1C1DB0C}" sibTransId="{FD660B96-E41C-41B0-9734-214151FD1FF6}"/>
    <dgm:cxn modelId="{E8747FCD-CE32-45B9-8EC5-01B7697821E0}" type="presOf" srcId="{DC397012-9134-42FC-AAAC-26791563E2EB}" destId="{6FB736C3-6BA3-45B1-B891-ED4815C1CF56}" srcOrd="0" destOrd="0" presId="urn:microsoft.com/office/officeart/2005/8/layout/chevron1"/>
    <dgm:cxn modelId="{B1849935-E012-4A1C-9C9D-E6A680E12C0F}" type="presOf" srcId="{DC19050A-3988-48AD-A723-53E14CCDD399}" destId="{D2392B23-3007-476E-98D9-A0ADC23C0F70}" srcOrd="0" destOrd="0" presId="urn:microsoft.com/office/officeart/2005/8/layout/chevron1"/>
    <dgm:cxn modelId="{6D8A886C-6315-4307-84B5-58DCD51874ED}" srcId="{DC19050A-3988-48AD-A723-53E14CCDD399}" destId="{15C70926-CA04-4CA4-9C6D-CAAAB77BE5A9}" srcOrd="0" destOrd="0" parTransId="{87A03C5D-193F-4BBE-9A39-B0FB148F0D0F}" sibTransId="{23969920-B41A-4CD2-872A-6E3B71A13814}"/>
    <dgm:cxn modelId="{71302E3D-4121-4793-81D1-6CDD6C5BE9EB}" srcId="{DC19050A-3988-48AD-A723-53E14CCDD399}" destId="{A608BD2C-2415-430B-929F-BFE67806436C}" srcOrd="1" destOrd="0" parTransId="{C6A4C75F-718B-4B5B-A2D2-24C42E9897CA}" sibTransId="{246E1E8C-60D6-4D1F-9F4B-FC46F73E7B15}"/>
    <dgm:cxn modelId="{E8B9FC69-C4FB-42A0-85D9-351DA8676A5E}" type="presOf" srcId="{A608BD2C-2415-430B-929F-BFE67806436C}" destId="{56FDD859-87D1-4612-AFCE-552363821F39}" srcOrd="0" destOrd="0" presId="urn:microsoft.com/office/officeart/2005/8/layout/chevron1"/>
    <dgm:cxn modelId="{819E7139-BADA-4E81-842B-C5439C2E8F29}" type="presParOf" srcId="{D2392B23-3007-476E-98D9-A0ADC23C0F70}" destId="{087CA5C9-A463-4AA7-9886-62800C72F473}" srcOrd="0" destOrd="0" presId="urn:microsoft.com/office/officeart/2005/8/layout/chevron1"/>
    <dgm:cxn modelId="{C1FCD55E-C4BF-42E6-8869-95327939B355}" type="presParOf" srcId="{D2392B23-3007-476E-98D9-A0ADC23C0F70}" destId="{7F328297-92DB-46C9-B98B-A721E3A559CC}" srcOrd="1" destOrd="0" presId="urn:microsoft.com/office/officeart/2005/8/layout/chevron1"/>
    <dgm:cxn modelId="{5C638651-6EBC-4084-9961-976636C24254}" type="presParOf" srcId="{D2392B23-3007-476E-98D9-A0ADC23C0F70}" destId="{56FDD859-87D1-4612-AFCE-552363821F39}" srcOrd="2" destOrd="0" presId="urn:microsoft.com/office/officeart/2005/8/layout/chevron1"/>
    <dgm:cxn modelId="{74B0B512-7233-4C65-ABF1-6C6F7379CEA2}" type="presParOf" srcId="{D2392B23-3007-476E-98D9-A0ADC23C0F70}" destId="{3522326B-E58E-446B-80D5-D0AB2E0C221A}" srcOrd="3" destOrd="0" presId="urn:microsoft.com/office/officeart/2005/8/layout/chevron1"/>
    <dgm:cxn modelId="{98DBB427-6167-429F-AC9E-49F5D66875E6}" type="presParOf" srcId="{D2392B23-3007-476E-98D9-A0ADC23C0F70}" destId="{6FB736C3-6BA3-45B1-B891-ED4815C1CF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CA5C9-A463-4AA7-9886-62800C72F473}">
      <dsp:nvSpPr>
        <dsp:cNvPr id="0" name=""/>
        <dsp:cNvSpPr/>
      </dsp:nvSpPr>
      <dsp:spPr>
        <a:xfrm>
          <a:off x="1160" y="797308"/>
          <a:ext cx="1413457" cy="565382"/>
        </a:xfrm>
        <a:prstGeom prst="chevron">
          <a:avLst/>
        </a:prstGeom>
        <a:solidFill>
          <a:srgbClr val="1D3D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14,5%</a:t>
          </a:r>
        </a:p>
      </dsp:txBody>
      <dsp:txXfrm>
        <a:off x="283851" y="797308"/>
        <a:ext cx="848075" cy="565382"/>
      </dsp:txXfrm>
    </dsp:sp>
    <dsp:sp modelId="{56FDD859-87D1-4612-AFCE-552363821F39}">
      <dsp:nvSpPr>
        <dsp:cNvPr id="0" name=""/>
        <dsp:cNvSpPr/>
      </dsp:nvSpPr>
      <dsp:spPr>
        <a:xfrm>
          <a:off x="1273271" y="797308"/>
          <a:ext cx="1413457" cy="565382"/>
        </a:xfrm>
        <a:prstGeom prst="chevron">
          <a:avLst/>
        </a:prstGeom>
        <a:solidFill>
          <a:srgbClr val="1D3D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14,9%</a:t>
          </a:r>
        </a:p>
      </dsp:txBody>
      <dsp:txXfrm>
        <a:off x="1555962" y="797308"/>
        <a:ext cx="848075" cy="565382"/>
      </dsp:txXfrm>
    </dsp:sp>
    <dsp:sp modelId="{6FB736C3-6BA3-45B1-B891-ED4815C1CF56}">
      <dsp:nvSpPr>
        <dsp:cNvPr id="0" name=""/>
        <dsp:cNvSpPr/>
      </dsp:nvSpPr>
      <dsp:spPr>
        <a:xfrm>
          <a:off x="2545382" y="797308"/>
          <a:ext cx="1413457" cy="565382"/>
        </a:xfrm>
        <a:prstGeom prst="chevron">
          <a:avLst/>
        </a:prstGeom>
        <a:solidFill>
          <a:srgbClr val="1D3D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15,0%</a:t>
          </a:r>
        </a:p>
      </dsp:txBody>
      <dsp:txXfrm>
        <a:off x="2828073" y="797308"/>
        <a:ext cx="848075" cy="56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CA5C9-A463-4AA7-9886-62800C72F473}">
      <dsp:nvSpPr>
        <dsp:cNvPr id="0" name=""/>
        <dsp:cNvSpPr/>
      </dsp:nvSpPr>
      <dsp:spPr>
        <a:xfrm>
          <a:off x="1160" y="797308"/>
          <a:ext cx="1413457" cy="565382"/>
        </a:xfrm>
        <a:prstGeom prst="chevron">
          <a:avLst/>
        </a:prstGeom>
        <a:solidFill>
          <a:srgbClr val="1D3D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15,0%</a:t>
          </a:r>
        </a:p>
      </dsp:txBody>
      <dsp:txXfrm>
        <a:off x="283851" y="797308"/>
        <a:ext cx="848075" cy="565382"/>
      </dsp:txXfrm>
    </dsp:sp>
    <dsp:sp modelId="{56FDD859-87D1-4612-AFCE-552363821F39}">
      <dsp:nvSpPr>
        <dsp:cNvPr id="0" name=""/>
        <dsp:cNvSpPr/>
      </dsp:nvSpPr>
      <dsp:spPr>
        <a:xfrm>
          <a:off x="1273271" y="797308"/>
          <a:ext cx="1413457" cy="565382"/>
        </a:xfrm>
        <a:prstGeom prst="chevron">
          <a:avLst/>
        </a:prstGeom>
        <a:solidFill>
          <a:srgbClr val="1D3D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15,4%</a:t>
          </a:r>
        </a:p>
      </dsp:txBody>
      <dsp:txXfrm>
        <a:off x="1555962" y="797308"/>
        <a:ext cx="848075" cy="565382"/>
      </dsp:txXfrm>
    </dsp:sp>
    <dsp:sp modelId="{6FB736C3-6BA3-45B1-B891-ED4815C1CF56}">
      <dsp:nvSpPr>
        <dsp:cNvPr id="0" name=""/>
        <dsp:cNvSpPr/>
      </dsp:nvSpPr>
      <dsp:spPr>
        <a:xfrm>
          <a:off x="2545382" y="797308"/>
          <a:ext cx="1413457" cy="565382"/>
        </a:xfrm>
        <a:prstGeom prst="chevron">
          <a:avLst/>
        </a:prstGeom>
        <a:solidFill>
          <a:srgbClr val="1D3D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15,6%</a:t>
          </a:r>
        </a:p>
      </dsp:txBody>
      <dsp:txXfrm>
        <a:off x="2828073" y="797308"/>
        <a:ext cx="848075" cy="565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CA5C9-A463-4AA7-9886-62800C72F473}">
      <dsp:nvSpPr>
        <dsp:cNvPr id="0" name=""/>
        <dsp:cNvSpPr/>
      </dsp:nvSpPr>
      <dsp:spPr>
        <a:xfrm>
          <a:off x="1160" y="184004"/>
          <a:ext cx="1413457" cy="56538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2,0%</a:t>
          </a:r>
        </a:p>
      </dsp:txBody>
      <dsp:txXfrm>
        <a:off x="283851" y="184004"/>
        <a:ext cx="848075" cy="565382"/>
      </dsp:txXfrm>
    </dsp:sp>
    <dsp:sp modelId="{56FDD859-87D1-4612-AFCE-552363821F39}">
      <dsp:nvSpPr>
        <dsp:cNvPr id="0" name=""/>
        <dsp:cNvSpPr/>
      </dsp:nvSpPr>
      <dsp:spPr>
        <a:xfrm>
          <a:off x="1273271" y="184004"/>
          <a:ext cx="1413457" cy="56538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2,0%</a:t>
          </a:r>
        </a:p>
      </dsp:txBody>
      <dsp:txXfrm>
        <a:off x="1555962" y="184004"/>
        <a:ext cx="848075" cy="565382"/>
      </dsp:txXfrm>
    </dsp:sp>
    <dsp:sp modelId="{6FB736C3-6BA3-45B1-B891-ED4815C1CF56}">
      <dsp:nvSpPr>
        <dsp:cNvPr id="0" name=""/>
        <dsp:cNvSpPr/>
      </dsp:nvSpPr>
      <dsp:spPr>
        <a:xfrm>
          <a:off x="2545382" y="184004"/>
          <a:ext cx="1413457" cy="56538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2,1%</a:t>
          </a:r>
        </a:p>
      </dsp:txBody>
      <dsp:txXfrm>
        <a:off x="2828073" y="184004"/>
        <a:ext cx="848075" cy="565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CA5C9-A463-4AA7-9886-62800C72F473}">
      <dsp:nvSpPr>
        <dsp:cNvPr id="0" name=""/>
        <dsp:cNvSpPr/>
      </dsp:nvSpPr>
      <dsp:spPr>
        <a:xfrm>
          <a:off x="1160" y="184004"/>
          <a:ext cx="1413457" cy="56538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2,2%</a:t>
          </a:r>
        </a:p>
      </dsp:txBody>
      <dsp:txXfrm>
        <a:off x="283851" y="184004"/>
        <a:ext cx="848075" cy="565382"/>
      </dsp:txXfrm>
    </dsp:sp>
    <dsp:sp modelId="{56FDD859-87D1-4612-AFCE-552363821F39}">
      <dsp:nvSpPr>
        <dsp:cNvPr id="0" name=""/>
        <dsp:cNvSpPr/>
      </dsp:nvSpPr>
      <dsp:spPr>
        <a:xfrm>
          <a:off x="1273271" y="184004"/>
          <a:ext cx="1413457" cy="56538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2,2%</a:t>
          </a:r>
        </a:p>
      </dsp:txBody>
      <dsp:txXfrm>
        <a:off x="1555962" y="184004"/>
        <a:ext cx="848075" cy="565382"/>
      </dsp:txXfrm>
    </dsp:sp>
    <dsp:sp modelId="{6FB736C3-6BA3-45B1-B891-ED4815C1CF56}">
      <dsp:nvSpPr>
        <dsp:cNvPr id="0" name=""/>
        <dsp:cNvSpPr/>
      </dsp:nvSpPr>
      <dsp:spPr>
        <a:xfrm>
          <a:off x="2545382" y="184004"/>
          <a:ext cx="1413457" cy="56538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2,2%</a:t>
          </a:r>
        </a:p>
      </dsp:txBody>
      <dsp:txXfrm>
        <a:off x="2828073" y="184004"/>
        <a:ext cx="848075" cy="565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0.54305</cdr:x>
      <cdr:y>0.27094</cdr:y>
    </cdr:from>
    <cdr:to>
      <cdr:x>0.60597</cdr:x>
      <cdr:y>0.36842</cdr:y>
    </cdr:to>
    <cdr:sp macro="" textlink="">
      <cdr:nvSpPr>
        <cdr:cNvPr id="13" name="Rettangolo 12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4955849" y="1112058"/>
          <a:ext cx="574195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/>
            <a:t>511</a:t>
          </a:r>
        </a:p>
      </cdr:txBody>
    </cdr:sp>
  </cdr:relSizeAnchor>
  <cdr:relSizeAnchor xmlns:cdr="http://schemas.openxmlformats.org/drawingml/2006/chartDrawing">
    <cdr:from>
      <cdr:x>0.63704</cdr:x>
      <cdr:y>0.31265</cdr:y>
    </cdr:from>
    <cdr:to>
      <cdr:x>0.70134</cdr:x>
      <cdr:y>0.41013</cdr:y>
    </cdr:to>
    <cdr:sp macro="" textlink="">
      <cdr:nvSpPr>
        <cdr:cNvPr id="14" name="Rettangolo 13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5813598" y="1283267"/>
          <a:ext cx="586800" cy="400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/>
            <a:t>508</a:t>
          </a:r>
        </a:p>
      </cdr:txBody>
    </cdr:sp>
  </cdr:relSizeAnchor>
  <cdr:relSizeAnchor xmlns:cdr="http://schemas.openxmlformats.org/drawingml/2006/chartDrawing">
    <cdr:from>
      <cdr:x>0.71594</cdr:x>
      <cdr:y>0.39521</cdr:y>
    </cdr:from>
    <cdr:to>
      <cdr:x>0.78025</cdr:x>
      <cdr:y>0.49269</cdr:y>
    </cdr:to>
    <cdr:sp macro="" textlink="">
      <cdr:nvSpPr>
        <cdr:cNvPr id="15" name="Rettangolo 14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6533678" y="1622130"/>
          <a:ext cx="586891" cy="400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/>
            <a:t>497</a:t>
          </a:r>
        </a:p>
      </cdr:txBody>
    </cdr:sp>
  </cdr:relSizeAnchor>
  <cdr:relSizeAnchor xmlns:cdr="http://schemas.openxmlformats.org/drawingml/2006/chartDrawing">
    <cdr:from>
      <cdr:x>0.82188</cdr:x>
      <cdr:y>0.1078</cdr:y>
    </cdr:from>
    <cdr:to>
      <cdr:x>0.88618</cdr:x>
      <cdr:y>0.20528</cdr:y>
    </cdr:to>
    <cdr:sp macro="" textlink="">
      <cdr:nvSpPr>
        <cdr:cNvPr id="16" name="Rettangolo 15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7500418" y="442474"/>
          <a:ext cx="586800" cy="400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/>
            <a:t>532</a:t>
          </a:r>
        </a:p>
      </cdr:txBody>
    </cdr:sp>
  </cdr:relSizeAnchor>
  <cdr:relSizeAnchor xmlns:cdr="http://schemas.openxmlformats.org/drawingml/2006/chartDrawing">
    <cdr:from>
      <cdr:x>0.9205</cdr:x>
      <cdr:y>0.1362</cdr:y>
    </cdr:from>
    <cdr:to>
      <cdr:x>0.98481</cdr:x>
      <cdr:y>0.23368</cdr:y>
    </cdr:to>
    <cdr:sp macro="" textlink="">
      <cdr:nvSpPr>
        <cdr:cNvPr id="17" name="Rettangolo 16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8400473" y="559015"/>
          <a:ext cx="586890" cy="400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/>
            <a:t>528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0.53713</cdr:x>
      <cdr:y>0.11562</cdr:y>
    </cdr:from>
    <cdr:to>
      <cdr:x>0.60005</cdr:x>
      <cdr:y>0.21142</cdr:y>
    </cdr:to>
    <cdr:sp macro="" textlink="">
      <cdr:nvSpPr>
        <cdr:cNvPr id="13" name="Rettangolo 12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4901805" y="482883"/>
          <a:ext cx="574196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000000"/>
              </a:solidFill>
              <a:latin typeface="Calibri" panose="020F0502020204030204" pitchFamily="34" charset="0"/>
            </a:rPr>
            <a:t>310</a:t>
          </a:r>
          <a:endParaRPr lang="it-IT" sz="2000" b="1" dirty="0"/>
        </a:p>
      </cdr:txBody>
    </cdr:sp>
  </cdr:relSizeAnchor>
  <cdr:relSizeAnchor xmlns:cdr="http://schemas.openxmlformats.org/drawingml/2006/chartDrawing">
    <cdr:from>
      <cdr:x>0.63364</cdr:x>
      <cdr:y>0.12675</cdr:y>
    </cdr:from>
    <cdr:to>
      <cdr:x>0.69656</cdr:x>
      <cdr:y>0.22255</cdr:y>
    </cdr:to>
    <cdr:sp macro="" textlink="">
      <cdr:nvSpPr>
        <cdr:cNvPr id="14" name="Rettangolo 13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5782603" y="529363"/>
          <a:ext cx="574195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000000"/>
              </a:solidFill>
              <a:latin typeface="Calibri" panose="020F0502020204030204" pitchFamily="34" charset="0"/>
            </a:rPr>
            <a:t>302</a:t>
          </a:r>
          <a:endParaRPr lang="it-IT" sz="2000" b="1" dirty="0"/>
        </a:p>
      </cdr:txBody>
    </cdr:sp>
  </cdr:relSizeAnchor>
  <cdr:relSizeAnchor xmlns:cdr="http://schemas.openxmlformats.org/drawingml/2006/chartDrawing">
    <cdr:from>
      <cdr:x>0.72647</cdr:x>
      <cdr:y>0.15751</cdr:y>
    </cdr:from>
    <cdr:to>
      <cdr:x>0.78939</cdr:x>
      <cdr:y>0.25331</cdr:y>
    </cdr:to>
    <cdr:sp macro="" textlink="">
      <cdr:nvSpPr>
        <cdr:cNvPr id="15" name="Rettangolo 14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6629741" y="657848"/>
          <a:ext cx="574195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000000"/>
              </a:solidFill>
              <a:latin typeface="Calibri" panose="020F0502020204030204" pitchFamily="34" charset="0"/>
            </a:rPr>
            <a:t>287</a:t>
          </a:r>
          <a:endParaRPr lang="it-IT" sz="2000" b="1" dirty="0"/>
        </a:p>
      </cdr:txBody>
    </cdr:sp>
  </cdr:relSizeAnchor>
  <cdr:relSizeAnchor xmlns:cdr="http://schemas.openxmlformats.org/drawingml/2006/chartDrawing">
    <cdr:from>
      <cdr:x>0.82196</cdr:x>
      <cdr:y>0.13162</cdr:y>
    </cdr:from>
    <cdr:to>
      <cdr:x>0.88488</cdr:x>
      <cdr:y>0.22743</cdr:y>
    </cdr:to>
    <cdr:sp macro="" textlink="">
      <cdr:nvSpPr>
        <cdr:cNvPr id="16" name="Rettangolo 15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7501217" y="549726"/>
          <a:ext cx="574195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000000"/>
              </a:solidFill>
              <a:latin typeface="Calibri" panose="020F0502020204030204" pitchFamily="34" charset="0"/>
            </a:rPr>
            <a:t>307</a:t>
          </a:r>
          <a:endParaRPr lang="it-IT" sz="2000" b="1" dirty="0"/>
        </a:p>
      </cdr:txBody>
    </cdr:sp>
  </cdr:relSizeAnchor>
  <cdr:relSizeAnchor xmlns:cdr="http://schemas.openxmlformats.org/drawingml/2006/chartDrawing">
    <cdr:from>
      <cdr:x>0.91366</cdr:x>
      <cdr:y>0.1394</cdr:y>
    </cdr:from>
    <cdr:to>
      <cdr:x>0.97658</cdr:x>
      <cdr:y>0.2352</cdr:y>
    </cdr:to>
    <cdr:sp macro="" textlink="">
      <cdr:nvSpPr>
        <cdr:cNvPr id="17" name="Rettangolo 16">
          <a:extLst xmlns:a="http://schemas.openxmlformats.org/drawingml/2006/main">
            <a:ext uri="{FF2B5EF4-FFF2-40B4-BE49-F238E27FC236}">
              <a16:creationId xmlns:a16="http://schemas.microsoft.com/office/drawing/2014/main" xmlns="" id="{A5796F3E-8C75-4BE3-BCDB-1E6F5C6AE52A}"/>
            </a:ext>
          </a:extLst>
        </cdr:cNvPr>
        <cdr:cNvSpPr/>
      </cdr:nvSpPr>
      <cdr:spPr>
        <a:xfrm xmlns:a="http://schemas.openxmlformats.org/drawingml/2006/main">
          <a:off x="8338003" y="582212"/>
          <a:ext cx="574195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000000"/>
              </a:solidFill>
              <a:latin typeface="Calibri" panose="020F0502020204030204" pitchFamily="34" charset="0"/>
            </a:rPr>
            <a:t>300</a:t>
          </a:r>
          <a:endParaRPr lang="it-IT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Connettore 1 2"/>
        <cdr:cNvSpPr/>
      </cdr:nvSpPr>
      <cdr:spPr>
        <a:xfrm xmlns:a="http://schemas.openxmlformats.org/drawingml/2006/main" flipV="1">
          <a:off x="-632520" y="-138613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2FB5-F891-437C-9756-754977DF2B7C}" type="datetimeFigureOut">
              <a:rPr lang="it-IT" smtClean="0"/>
              <a:pPr/>
              <a:t>22/11/2017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8D81F-ADE4-4D39-B783-7AC1F683AB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550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781FE-E536-4A4B-99F4-15FA594D1E7C}" type="datetimeFigureOut">
              <a:rPr lang="it-IT" smtClean="0"/>
              <a:pPr/>
              <a:t>22/11/2017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744538"/>
            <a:ext cx="5654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EBE1D-6B73-45E6-B0AE-607DC1D7E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02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744538"/>
            <a:ext cx="5651500" cy="3721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52D43-8CB5-4019-AE6F-577504556A38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52D43-8CB5-4019-AE6F-577504556A3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67" y="5166602"/>
            <a:ext cx="5401930" cy="396000"/>
          </a:xfrm>
          <a:prstGeom prst="rect">
            <a:avLst/>
          </a:prstGeom>
          <a:noFill/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63" y="738064"/>
            <a:ext cx="3094512" cy="929894"/>
          </a:xfrm>
          <a:prstGeom prst="rect">
            <a:avLst/>
          </a:prstGeom>
        </p:spPr>
      </p:pic>
      <p:sp>
        <p:nvSpPr>
          <p:cNvPr id="7" name="Segnaposto immagine 23"/>
          <p:cNvSpPr>
            <a:spLocks noGrp="1"/>
          </p:cNvSpPr>
          <p:nvPr>
            <p:ph type="pic" sz="quarter" idx="10"/>
          </p:nvPr>
        </p:nvSpPr>
        <p:spPr>
          <a:xfrm>
            <a:off x="6532067" y="2959663"/>
            <a:ext cx="3369171" cy="1710631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8" name="Segnaposto testo 25"/>
          <p:cNvSpPr>
            <a:spLocks noGrp="1"/>
          </p:cNvSpPr>
          <p:nvPr>
            <p:ph type="body" sz="quarter" idx="11"/>
          </p:nvPr>
        </p:nvSpPr>
        <p:spPr>
          <a:xfrm>
            <a:off x="0" y="2959663"/>
            <a:ext cx="6532067" cy="171063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>
              <a:buNone/>
              <a:defRPr lang="it-IT" sz="3600" kern="1200" baseline="0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04325" y="5011936"/>
            <a:ext cx="3322158" cy="666305"/>
          </a:xfrm>
          <a:prstGeom prst="rect">
            <a:avLst/>
          </a:prstGeom>
          <a:ln>
            <a:noFill/>
          </a:ln>
        </p:spPr>
        <p:txBody>
          <a:bodyPr lIns="36000" tIns="0" rIns="36000" bIns="0" anchor="ctr"/>
          <a:lstStyle>
            <a:lvl1pPr marL="0" indent="0" algn="r"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it-IT" dirty="0"/>
              <a:t>INSERIRE LUOGO/DATA </a:t>
            </a:r>
          </a:p>
        </p:txBody>
      </p:sp>
      <p:sp>
        <p:nvSpPr>
          <p:cNvPr id="11" name="Segnaposto immagine 23"/>
          <p:cNvSpPr>
            <a:spLocks noGrp="1"/>
          </p:cNvSpPr>
          <p:nvPr>
            <p:ph type="pic" sz="quarter" idx="12"/>
          </p:nvPr>
        </p:nvSpPr>
        <p:spPr>
          <a:xfrm>
            <a:off x="5670699" y="522040"/>
            <a:ext cx="3384376" cy="1360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4590579" y="9015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grafici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35" name="Segnaposto grafico 33"/>
          <p:cNvSpPr>
            <a:spLocks noGrp="1"/>
          </p:cNvSpPr>
          <p:nvPr>
            <p:ph type="chart" sz="quarter" idx="11"/>
          </p:nvPr>
        </p:nvSpPr>
        <p:spPr>
          <a:xfrm>
            <a:off x="5166643" y="2322240"/>
            <a:ext cx="4293872" cy="176710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21" name="Segnaposto grafico 33"/>
          <p:cNvSpPr>
            <a:spLocks noGrp="1"/>
          </p:cNvSpPr>
          <p:nvPr>
            <p:ph type="chart" sz="quarter" idx="18"/>
          </p:nvPr>
        </p:nvSpPr>
        <p:spPr>
          <a:xfrm>
            <a:off x="5166643" y="4142836"/>
            <a:ext cx="4293872" cy="176710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it-IT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19" name="Connettore 1 18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colo commento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19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414065" y="1312863"/>
            <a:ext cx="3168402" cy="4465637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18" name="Connettore 1 17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colo commen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19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6289537" y="1312863"/>
            <a:ext cx="3168402" cy="4465637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18" name="Connettore 1 17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grafici con 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314128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5187909" y="1652902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19" name="Segnaposto testo 19"/>
          <p:cNvSpPr>
            <a:spLocks noGrp="1"/>
          </p:cNvSpPr>
          <p:nvPr>
            <p:ph type="body" sz="quarter" idx="16" hasCustomPrompt="1"/>
          </p:nvPr>
        </p:nvSpPr>
        <p:spPr>
          <a:xfrm>
            <a:off x="5188982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415188" y="1314128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4" name="Connettore 1 23"/>
          <p:cNvCxnSpPr/>
          <p:nvPr userDrawn="1"/>
        </p:nvCxnSpPr>
        <p:spPr>
          <a:xfrm>
            <a:off x="414115" y="1652902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415188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30" name="Segnaposto contenuto 29"/>
          <p:cNvSpPr>
            <a:spLocks noGrp="1"/>
          </p:cNvSpPr>
          <p:nvPr>
            <p:ph sz="quarter" idx="20"/>
          </p:nvPr>
        </p:nvSpPr>
        <p:spPr>
          <a:xfrm>
            <a:off x="412750" y="1817688"/>
            <a:ext cx="4269600" cy="39608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" name="Segnaposto contenuto 29"/>
          <p:cNvSpPr>
            <a:spLocks noGrp="1"/>
          </p:cNvSpPr>
          <p:nvPr>
            <p:ph sz="quarter" idx="21"/>
          </p:nvPr>
        </p:nvSpPr>
        <p:spPr>
          <a:xfrm>
            <a:off x="5198067" y="1818184"/>
            <a:ext cx="4269600" cy="39608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20" name="Connettore 1 19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9" name="Connettore 1 28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 e due grafici con 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810266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5187909" y="2149040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19" name="Segnaposto testo 19"/>
          <p:cNvSpPr>
            <a:spLocks noGrp="1"/>
          </p:cNvSpPr>
          <p:nvPr>
            <p:ph type="body" sz="quarter" idx="16" hasCustomPrompt="1"/>
          </p:nvPr>
        </p:nvSpPr>
        <p:spPr>
          <a:xfrm>
            <a:off x="5188982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415188" y="1810266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4" name="Connettore 1 23"/>
          <p:cNvCxnSpPr/>
          <p:nvPr userDrawn="1"/>
        </p:nvCxnSpPr>
        <p:spPr>
          <a:xfrm>
            <a:off x="414115" y="2149040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415188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30" name="Segnaposto contenuto 29"/>
          <p:cNvSpPr>
            <a:spLocks noGrp="1"/>
          </p:cNvSpPr>
          <p:nvPr>
            <p:ph sz="quarter" idx="20"/>
          </p:nvPr>
        </p:nvSpPr>
        <p:spPr>
          <a:xfrm>
            <a:off x="412750" y="2178224"/>
            <a:ext cx="4269600" cy="360027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" name="Segnaposto contenuto 29"/>
          <p:cNvSpPr>
            <a:spLocks noGrp="1"/>
          </p:cNvSpPr>
          <p:nvPr>
            <p:ph sz="quarter" idx="21"/>
          </p:nvPr>
        </p:nvSpPr>
        <p:spPr>
          <a:xfrm>
            <a:off x="5198067" y="2178720"/>
            <a:ext cx="4269600" cy="360027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22" hasCustomPrompt="1"/>
          </p:nvPr>
        </p:nvSpPr>
        <p:spPr>
          <a:xfrm>
            <a:off x="2810529" y="1321952"/>
            <a:ext cx="427114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600" kern="120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32" name="Connettore 1 31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titoli e 2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318444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5187909" y="16572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3398" y="1318444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2325" y="16572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grafico 31"/>
          <p:cNvSpPr>
            <a:spLocks noGrp="1"/>
          </p:cNvSpPr>
          <p:nvPr>
            <p:ph type="chart" sz="quarter" idx="17"/>
          </p:nvPr>
        </p:nvSpPr>
        <p:spPr>
          <a:xfrm>
            <a:off x="424944" y="1684542"/>
            <a:ext cx="4269600" cy="193337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3" name="Segnaposto grafico 31"/>
          <p:cNvSpPr>
            <a:spLocks noGrp="1"/>
          </p:cNvSpPr>
          <p:nvPr>
            <p:ph type="chart" sz="quarter" idx="18"/>
          </p:nvPr>
        </p:nvSpPr>
        <p:spPr>
          <a:xfrm>
            <a:off x="5190528" y="1683897"/>
            <a:ext cx="4269600" cy="193337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cxnSp>
        <p:nvCxnSpPr>
          <p:cNvPr id="30" name="Connettore 1 29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20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5188982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415188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21"/>
          </p:nvPr>
        </p:nvSpPr>
        <p:spPr>
          <a:xfrm>
            <a:off x="424944" y="3804629"/>
            <a:ext cx="4269600" cy="17287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4" name="Segnaposto testo 22"/>
          <p:cNvSpPr>
            <a:spLocks noGrp="1"/>
          </p:cNvSpPr>
          <p:nvPr>
            <p:ph type="body" sz="quarter" idx="22"/>
          </p:nvPr>
        </p:nvSpPr>
        <p:spPr>
          <a:xfrm>
            <a:off x="5190528" y="3804629"/>
            <a:ext cx="4269600" cy="17287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22" name="Connettore 1 21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35" name="Connettore 1 34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elementi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3398" y="1318444"/>
            <a:ext cx="9071712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2325" y="1657218"/>
            <a:ext cx="9099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415188" y="3628112"/>
            <a:ext cx="9071712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14115" y="3966886"/>
            <a:ext cx="9099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34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2815046" y="3402360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36" name="Segnaposto contenuto 35"/>
          <p:cNvSpPr>
            <a:spLocks noGrp="1"/>
          </p:cNvSpPr>
          <p:nvPr>
            <p:ph sz="quarter" idx="18"/>
          </p:nvPr>
        </p:nvSpPr>
        <p:spPr>
          <a:xfrm>
            <a:off x="412750" y="1674813"/>
            <a:ext cx="9074150" cy="18002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/>
            </a:lvl1pPr>
            <a:lvl2pPr>
              <a:buFontTx/>
              <a:buNone/>
              <a:defRPr sz="1200" b="0"/>
            </a:lvl2pPr>
            <a:lvl3pPr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7" name="Segnaposto contenuto 35"/>
          <p:cNvSpPr>
            <a:spLocks noGrp="1"/>
          </p:cNvSpPr>
          <p:nvPr>
            <p:ph sz="quarter" idx="19"/>
          </p:nvPr>
        </p:nvSpPr>
        <p:spPr>
          <a:xfrm>
            <a:off x="414115" y="3990773"/>
            <a:ext cx="9074150" cy="18002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/>
            </a:lvl1pPr>
            <a:lvl2pPr>
              <a:buFontTx/>
              <a:buNone/>
              <a:defRPr sz="1200" b="0"/>
            </a:lvl2pPr>
            <a:lvl3pPr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2815046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1" name="Connettore 1 20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32" name="Connettore 1 31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elementi ver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6703884" y="1314128"/>
            <a:ext cx="276330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MODIFICARE TESTO</a:t>
            </a:r>
          </a:p>
        </p:txBody>
      </p:sp>
      <p:sp>
        <p:nvSpPr>
          <p:cNvPr id="24" name="Segnaposto grafico 23"/>
          <p:cNvSpPr>
            <a:spLocks noGrp="1"/>
          </p:cNvSpPr>
          <p:nvPr>
            <p:ph type="chart" sz="quarter" idx="14"/>
          </p:nvPr>
        </p:nvSpPr>
        <p:spPr>
          <a:xfrm>
            <a:off x="6703884" y="1818184"/>
            <a:ext cx="2763302" cy="38884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t-IT" dirty="0"/>
          </a:p>
        </p:txBody>
      </p:sp>
      <p:cxnSp>
        <p:nvCxnSpPr>
          <p:cNvPr id="26" name="Connettore 1 25"/>
          <p:cNvCxnSpPr/>
          <p:nvPr userDrawn="1"/>
        </p:nvCxnSpPr>
        <p:spPr>
          <a:xfrm>
            <a:off x="6716750" y="1652902"/>
            <a:ext cx="2764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3558999" y="1314128"/>
            <a:ext cx="276330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MODIFICARE TESTO</a:t>
            </a:r>
          </a:p>
        </p:txBody>
      </p:sp>
      <p:sp>
        <p:nvSpPr>
          <p:cNvPr id="23" name="Segnaposto grafico 23"/>
          <p:cNvSpPr>
            <a:spLocks noGrp="1"/>
          </p:cNvSpPr>
          <p:nvPr>
            <p:ph type="chart" sz="quarter" idx="16"/>
          </p:nvPr>
        </p:nvSpPr>
        <p:spPr>
          <a:xfrm>
            <a:off x="3558999" y="1818184"/>
            <a:ext cx="2763302" cy="38884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t-IT" dirty="0"/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3571865" y="1652902"/>
            <a:ext cx="2764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414115" y="1314128"/>
            <a:ext cx="276330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MODIFICARE TESTO</a:t>
            </a:r>
          </a:p>
        </p:txBody>
      </p:sp>
      <p:sp>
        <p:nvSpPr>
          <p:cNvPr id="30" name="Segnaposto grafico 23"/>
          <p:cNvSpPr>
            <a:spLocks noGrp="1"/>
          </p:cNvSpPr>
          <p:nvPr>
            <p:ph type="chart" sz="quarter" idx="18"/>
          </p:nvPr>
        </p:nvSpPr>
        <p:spPr>
          <a:xfrm>
            <a:off x="414115" y="1818184"/>
            <a:ext cx="2763302" cy="38884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t-IT" dirty="0"/>
          </a:p>
        </p:txBody>
      </p:sp>
      <p:cxnSp>
        <p:nvCxnSpPr>
          <p:cNvPr id="31" name="Connettore 1 30"/>
          <p:cNvCxnSpPr/>
          <p:nvPr userDrawn="1"/>
        </p:nvCxnSpPr>
        <p:spPr>
          <a:xfrm>
            <a:off x="426981" y="1652902"/>
            <a:ext cx="2764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 userDrawn="1"/>
        </p:nvCxnSpPr>
        <p:spPr>
          <a:xfrm>
            <a:off x="3366443" y="1312863"/>
            <a:ext cx="0" cy="44656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 userDrawn="1"/>
        </p:nvCxnSpPr>
        <p:spPr>
          <a:xfrm>
            <a:off x="6513587" y="1314128"/>
            <a:ext cx="0" cy="44656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415188" y="5749128"/>
            <a:ext cx="2807239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3544628" y="5759168"/>
            <a:ext cx="2807239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34" name="Segnaposto testo 19"/>
          <p:cNvSpPr>
            <a:spLocks noGrp="1"/>
          </p:cNvSpPr>
          <p:nvPr>
            <p:ph type="body" sz="quarter" idx="21" hasCustomPrompt="1"/>
          </p:nvPr>
        </p:nvSpPr>
        <p:spPr>
          <a:xfrm>
            <a:off x="6707995" y="5762067"/>
            <a:ext cx="2807239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magine 3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37" name="Connettore 1 36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tro elementi con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318444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5187909" y="16572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3398" y="1318444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2325" y="16572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tes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180772" y="3629221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1" name="Connettore 1 20"/>
          <p:cNvCxnSpPr/>
          <p:nvPr userDrawn="1"/>
        </p:nvCxnSpPr>
        <p:spPr>
          <a:xfrm>
            <a:off x="5179699" y="3967995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415188" y="3629221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14115" y="3967995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grafico 31"/>
          <p:cNvSpPr>
            <a:spLocks noGrp="1"/>
          </p:cNvSpPr>
          <p:nvPr>
            <p:ph type="chart" sz="quarter" idx="17"/>
          </p:nvPr>
        </p:nvSpPr>
        <p:spPr>
          <a:xfrm>
            <a:off x="424944" y="1684541"/>
            <a:ext cx="4269600" cy="178982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3" name="Segnaposto grafico 31"/>
          <p:cNvSpPr>
            <a:spLocks noGrp="1"/>
          </p:cNvSpPr>
          <p:nvPr>
            <p:ph type="chart" sz="quarter" idx="18"/>
          </p:nvPr>
        </p:nvSpPr>
        <p:spPr>
          <a:xfrm>
            <a:off x="5190528" y="1683896"/>
            <a:ext cx="4269600" cy="178982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4" name="Segnaposto grafico 31"/>
          <p:cNvSpPr>
            <a:spLocks noGrp="1"/>
          </p:cNvSpPr>
          <p:nvPr>
            <p:ph type="chart" sz="quarter" idx="19"/>
          </p:nvPr>
        </p:nvSpPr>
        <p:spPr>
          <a:xfrm>
            <a:off x="433571" y="3990259"/>
            <a:ext cx="4269600" cy="178982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5" name="Segnaposto grafico 31"/>
          <p:cNvSpPr>
            <a:spLocks noGrp="1"/>
          </p:cNvSpPr>
          <p:nvPr>
            <p:ph type="chart" sz="quarter" idx="20"/>
          </p:nvPr>
        </p:nvSpPr>
        <p:spPr>
          <a:xfrm>
            <a:off x="5199155" y="3989614"/>
            <a:ext cx="4269600" cy="178982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cxnSp>
        <p:nvCxnSpPr>
          <p:cNvPr id="30" name="Connettore 1 29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37" name="Segnaposto testo 19"/>
          <p:cNvSpPr>
            <a:spLocks noGrp="1"/>
          </p:cNvSpPr>
          <p:nvPr>
            <p:ph type="body" sz="quarter" idx="21" hasCustomPrompt="1"/>
          </p:nvPr>
        </p:nvSpPr>
        <p:spPr>
          <a:xfrm>
            <a:off x="2815046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9" name="Connettore 1 28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magine 3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38" name="Connettore 1 37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titoli e 4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318444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5187909" y="16572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3398" y="1318444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2325" y="16572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grafico 31"/>
          <p:cNvSpPr>
            <a:spLocks noGrp="1"/>
          </p:cNvSpPr>
          <p:nvPr>
            <p:ph type="chart" sz="quarter" idx="17"/>
          </p:nvPr>
        </p:nvSpPr>
        <p:spPr>
          <a:xfrm>
            <a:off x="424944" y="1684541"/>
            <a:ext cx="4309652" cy="236589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3" name="Segnaposto grafico 31"/>
          <p:cNvSpPr>
            <a:spLocks noGrp="1"/>
          </p:cNvSpPr>
          <p:nvPr>
            <p:ph type="chart" sz="quarter" idx="18"/>
          </p:nvPr>
        </p:nvSpPr>
        <p:spPr>
          <a:xfrm>
            <a:off x="5166643" y="1683896"/>
            <a:ext cx="4309651" cy="236589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4" name="Segnaposto grafico 31"/>
          <p:cNvSpPr>
            <a:spLocks noGrp="1"/>
          </p:cNvSpPr>
          <p:nvPr>
            <p:ph type="chart" sz="quarter" idx="19"/>
          </p:nvPr>
        </p:nvSpPr>
        <p:spPr>
          <a:xfrm>
            <a:off x="412750" y="4123085"/>
            <a:ext cx="4321845" cy="165700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5" name="Segnaposto grafico 31"/>
          <p:cNvSpPr>
            <a:spLocks noGrp="1"/>
          </p:cNvSpPr>
          <p:nvPr>
            <p:ph type="chart" sz="quarter" idx="20"/>
          </p:nvPr>
        </p:nvSpPr>
        <p:spPr>
          <a:xfrm>
            <a:off x="5166643" y="4122440"/>
            <a:ext cx="4318278" cy="165700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cxnSp>
        <p:nvCxnSpPr>
          <p:cNvPr id="30" name="Connettore 1 29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20" name="Segnaposto testo 19"/>
          <p:cNvSpPr>
            <a:spLocks noGrp="1"/>
          </p:cNvSpPr>
          <p:nvPr>
            <p:ph type="body" sz="quarter" idx="21" hasCustomPrompt="1"/>
          </p:nvPr>
        </p:nvSpPr>
        <p:spPr>
          <a:xfrm>
            <a:off x="2815046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1" name="Connettore 1 20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3" name="Connettore 1 22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02320" y="6128373"/>
            <a:ext cx="433271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0" y="0"/>
            <a:ext cx="1331359" cy="6516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 dirty="0">
              <a:latin typeface="Century Gothic" pitchFamily="34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09033" y="738064"/>
            <a:ext cx="724449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265113" indent="0"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0"/>
          </p:nvPr>
        </p:nvSpPr>
        <p:spPr>
          <a:xfrm>
            <a:off x="95204" y="738064"/>
            <a:ext cx="1213855" cy="1214437"/>
          </a:xfrm>
          <a:prstGeom prst="rect">
            <a:avLst/>
          </a:prstGeom>
        </p:spPr>
        <p:txBody>
          <a:bodyPr anchor="t"/>
          <a:lstStyle>
            <a:lvl1pPr>
              <a:buNone/>
              <a:defRPr sz="8800">
                <a:solidFill>
                  <a:schemeClr val="bg1"/>
                </a:solidFill>
                <a:latin typeface="Agency FB" pitchFamily="34" charset="0"/>
              </a:defRPr>
            </a:lvl1pPr>
            <a:lvl2pPr>
              <a:buNone/>
              <a:defRPr/>
            </a:lvl2pPr>
          </a:lstStyle>
          <a:p>
            <a:pPr algn="ctr"/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553" y="6180659"/>
            <a:ext cx="2664000" cy="19529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titoli e 4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318444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5187909" y="16572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3398" y="1318444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2325" y="16572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grafico 31"/>
          <p:cNvSpPr>
            <a:spLocks noGrp="1"/>
          </p:cNvSpPr>
          <p:nvPr>
            <p:ph type="chart" sz="quarter" idx="17"/>
          </p:nvPr>
        </p:nvSpPr>
        <p:spPr>
          <a:xfrm>
            <a:off x="424944" y="1684542"/>
            <a:ext cx="4309652" cy="222252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3" name="Segnaposto grafico 31"/>
          <p:cNvSpPr>
            <a:spLocks noGrp="1"/>
          </p:cNvSpPr>
          <p:nvPr>
            <p:ph type="chart" sz="quarter" idx="18"/>
          </p:nvPr>
        </p:nvSpPr>
        <p:spPr>
          <a:xfrm>
            <a:off x="5165725" y="1683897"/>
            <a:ext cx="4310569" cy="222252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4" name="Segnaposto grafico 31"/>
          <p:cNvSpPr>
            <a:spLocks noGrp="1"/>
          </p:cNvSpPr>
          <p:nvPr>
            <p:ph type="chart" sz="quarter" idx="19"/>
          </p:nvPr>
        </p:nvSpPr>
        <p:spPr>
          <a:xfrm>
            <a:off x="433570" y="4266456"/>
            <a:ext cx="3600000" cy="151363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5" name="Segnaposto grafico 31"/>
          <p:cNvSpPr>
            <a:spLocks noGrp="1"/>
          </p:cNvSpPr>
          <p:nvPr>
            <p:ph type="chart" sz="quarter" idx="20"/>
          </p:nvPr>
        </p:nvSpPr>
        <p:spPr>
          <a:xfrm>
            <a:off x="5867667" y="4265811"/>
            <a:ext cx="3600000" cy="151363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cxnSp>
        <p:nvCxnSpPr>
          <p:cNvPr id="30" name="Connettore 1 29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36" name="Segnaposto testo 19"/>
          <p:cNvSpPr>
            <a:spLocks noGrp="1"/>
          </p:cNvSpPr>
          <p:nvPr>
            <p:ph type="body" sz="quarter" idx="22" hasCustomPrompt="1"/>
          </p:nvPr>
        </p:nvSpPr>
        <p:spPr>
          <a:xfrm>
            <a:off x="3870499" y="4277056"/>
            <a:ext cx="2160240" cy="73866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38" name="Connettore 1 37"/>
          <p:cNvCxnSpPr/>
          <p:nvPr userDrawn="1"/>
        </p:nvCxnSpPr>
        <p:spPr>
          <a:xfrm>
            <a:off x="3870499" y="4861976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2815046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2" name="Connettore 1 21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9" name="Connettore 1 28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ogetturali a tre f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-15544" y="6056713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5970045"/>
            <a:ext cx="791619" cy="237880"/>
          </a:xfrm>
          <a:prstGeom prst="rect">
            <a:avLst/>
          </a:prstGeom>
        </p:spPr>
      </p:pic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cxnSp>
        <p:nvCxnSpPr>
          <p:cNvPr id="18" name="Connettore 1 17"/>
          <p:cNvCxnSpPr/>
          <p:nvPr userDrawn="1"/>
        </p:nvCxnSpPr>
        <p:spPr>
          <a:xfrm>
            <a:off x="1555336" y="6056713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 userDrawn="1"/>
        </p:nvCxnSpPr>
        <p:spPr>
          <a:xfrm>
            <a:off x="9560190" y="6056713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SmartArt 10"/>
          <p:cNvSpPr>
            <a:spLocks noGrp="1"/>
          </p:cNvSpPr>
          <p:nvPr>
            <p:ph type="dgm" sz="quarter" idx="10"/>
          </p:nvPr>
        </p:nvSpPr>
        <p:spPr>
          <a:xfrm>
            <a:off x="412750" y="1525960"/>
            <a:ext cx="9074150" cy="72008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t-IT" dirty="0"/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1"/>
          </p:nvPr>
        </p:nvSpPr>
        <p:spPr>
          <a:xfrm>
            <a:off x="412749" y="2322240"/>
            <a:ext cx="2953693" cy="229155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2"/>
          </p:nvPr>
        </p:nvSpPr>
        <p:spPr>
          <a:xfrm>
            <a:off x="3461231" y="2322240"/>
            <a:ext cx="2953693" cy="229155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3" name="Segnaposto testo 20"/>
          <p:cNvSpPr>
            <a:spLocks noGrp="1"/>
          </p:cNvSpPr>
          <p:nvPr>
            <p:ph type="body" sz="quarter" idx="13"/>
          </p:nvPr>
        </p:nvSpPr>
        <p:spPr>
          <a:xfrm>
            <a:off x="6509714" y="2322240"/>
            <a:ext cx="2953693" cy="229155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4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414115" y="4660950"/>
            <a:ext cx="2953693" cy="11175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5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462597" y="4660950"/>
            <a:ext cx="2953693" cy="11175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6" name="Segnaposto testo 20"/>
          <p:cNvSpPr>
            <a:spLocks noGrp="1"/>
          </p:cNvSpPr>
          <p:nvPr>
            <p:ph type="body" sz="quarter" idx="16"/>
          </p:nvPr>
        </p:nvSpPr>
        <p:spPr>
          <a:xfrm>
            <a:off x="6511080" y="4660950"/>
            <a:ext cx="2953693" cy="11175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5926347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9" name="Segnaposto contenuto 28"/>
          <p:cNvSpPr>
            <a:spLocks noGrp="1"/>
          </p:cNvSpPr>
          <p:nvPr>
            <p:ph sz="quarter" idx="17"/>
          </p:nvPr>
        </p:nvSpPr>
        <p:spPr>
          <a:xfrm>
            <a:off x="412749" y="1325562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none" lIns="0" tIns="0" rIns="0" bIns="0" anchor="ctr"/>
          <a:lstStyle>
            <a:lvl1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3pPr>
            <a:lvl4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4pPr>
            <a:lvl5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0" name="Segnaposto contenuto 28"/>
          <p:cNvSpPr>
            <a:spLocks noGrp="1"/>
          </p:cNvSpPr>
          <p:nvPr>
            <p:ph sz="quarter" idx="18"/>
          </p:nvPr>
        </p:nvSpPr>
        <p:spPr>
          <a:xfrm>
            <a:off x="3361233" y="1325562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none" lIns="0" tIns="0" rIns="0" bIns="0" anchor="ctr"/>
          <a:lstStyle>
            <a:lvl1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3pPr>
            <a:lvl4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4pPr>
            <a:lvl5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1" name="Segnaposto contenuto 28"/>
          <p:cNvSpPr>
            <a:spLocks noGrp="1"/>
          </p:cNvSpPr>
          <p:nvPr>
            <p:ph sz="quarter" idx="19"/>
          </p:nvPr>
        </p:nvSpPr>
        <p:spPr>
          <a:xfrm>
            <a:off x="6259463" y="1325562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none" lIns="0" tIns="0" rIns="0" bIns="0" anchor="ctr"/>
          <a:lstStyle>
            <a:lvl1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3pPr>
            <a:lvl4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4pPr>
            <a:lvl5pPr algn="ctr"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 elementi - Tabella di sint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-15544" y="6056713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5970045"/>
            <a:ext cx="791619" cy="237880"/>
          </a:xfrm>
          <a:prstGeom prst="rect">
            <a:avLst/>
          </a:prstGeom>
        </p:spPr>
      </p:pic>
      <p:sp>
        <p:nvSpPr>
          <p:cNvPr id="2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5926347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cxnSp>
        <p:nvCxnSpPr>
          <p:cNvPr id="27" name="Connettore 1 26"/>
          <p:cNvCxnSpPr/>
          <p:nvPr userDrawn="1"/>
        </p:nvCxnSpPr>
        <p:spPr>
          <a:xfrm>
            <a:off x="1555336" y="6056713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 userDrawn="1"/>
        </p:nvCxnSpPr>
        <p:spPr>
          <a:xfrm>
            <a:off x="9560190" y="6056713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35" name="Segnaposto grafico 33"/>
          <p:cNvSpPr>
            <a:spLocks noGrp="1"/>
          </p:cNvSpPr>
          <p:nvPr>
            <p:ph type="chart" sz="quarter" idx="11"/>
          </p:nvPr>
        </p:nvSpPr>
        <p:spPr>
          <a:xfrm>
            <a:off x="414115" y="1691060"/>
            <a:ext cx="3096344" cy="1908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414115" y="1314128"/>
            <a:ext cx="3096344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6981" y="1652902"/>
            <a:ext cx="30963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grafico 33"/>
          <p:cNvSpPr>
            <a:spLocks noGrp="1"/>
          </p:cNvSpPr>
          <p:nvPr>
            <p:ph type="chart" sz="quarter" idx="18"/>
          </p:nvPr>
        </p:nvSpPr>
        <p:spPr>
          <a:xfrm>
            <a:off x="414115" y="4001940"/>
            <a:ext cx="3096344" cy="1908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23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414115" y="3647568"/>
            <a:ext cx="3096344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MODIFICARE TESTO DELLO SCHEMA</a:t>
            </a:r>
          </a:p>
        </p:txBody>
      </p:sp>
      <p:cxnSp>
        <p:nvCxnSpPr>
          <p:cNvPr id="24" name="Connettore 1 23"/>
          <p:cNvCxnSpPr/>
          <p:nvPr userDrawn="1"/>
        </p:nvCxnSpPr>
        <p:spPr>
          <a:xfrm>
            <a:off x="426981" y="3957158"/>
            <a:ext cx="30963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3652545" y="1314128"/>
            <a:ext cx="223224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 TESTO</a:t>
            </a:r>
          </a:p>
        </p:txBody>
      </p:sp>
      <p:cxnSp>
        <p:nvCxnSpPr>
          <p:cNvPr id="26" name="Connettore 1 25"/>
          <p:cNvCxnSpPr/>
          <p:nvPr userDrawn="1"/>
        </p:nvCxnSpPr>
        <p:spPr>
          <a:xfrm>
            <a:off x="3665411" y="1652902"/>
            <a:ext cx="22322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19"/>
          <p:cNvSpPr>
            <a:spLocks noGrp="1"/>
          </p:cNvSpPr>
          <p:nvPr>
            <p:ph type="body" sz="quarter" idx="21" hasCustomPrompt="1"/>
          </p:nvPr>
        </p:nvSpPr>
        <p:spPr>
          <a:xfrm>
            <a:off x="6030739" y="1314128"/>
            <a:ext cx="343274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 TESTO</a:t>
            </a:r>
          </a:p>
        </p:txBody>
      </p:sp>
      <p:cxnSp>
        <p:nvCxnSpPr>
          <p:cNvPr id="30" name="Connettore 1 29"/>
          <p:cNvCxnSpPr/>
          <p:nvPr userDrawn="1"/>
        </p:nvCxnSpPr>
        <p:spPr>
          <a:xfrm>
            <a:off x="6043605" y="1652902"/>
            <a:ext cx="34327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gnaposto testo 19"/>
          <p:cNvSpPr>
            <a:spLocks noGrp="1"/>
          </p:cNvSpPr>
          <p:nvPr>
            <p:ph type="body" sz="quarter" idx="22" hasCustomPrompt="1"/>
          </p:nvPr>
        </p:nvSpPr>
        <p:spPr>
          <a:xfrm>
            <a:off x="3654475" y="3647568"/>
            <a:ext cx="223224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 TESTO</a:t>
            </a:r>
          </a:p>
        </p:txBody>
      </p:sp>
      <p:cxnSp>
        <p:nvCxnSpPr>
          <p:cNvPr id="33" name="Connettore 1 32"/>
          <p:cNvCxnSpPr/>
          <p:nvPr userDrawn="1"/>
        </p:nvCxnSpPr>
        <p:spPr>
          <a:xfrm>
            <a:off x="3667341" y="3957158"/>
            <a:ext cx="22322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gnaposto tes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6032669" y="3647568"/>
            <a:ext cx="3432748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 PER MODIFICA TESTO</a:t>
            </a:r>
          </a:p>
        </p:txBody>
      </p:sp>
      <p:cxnSp>
        <p:nvCxnSpPr>
          <p:cNvPr id="37" name="Connettore 1 36"/>
          <p:cNvCxnSpPr/>
          <p:nvPr userDrawn="1"/>
        </p:nvCxnSpPr>
        <p:spPr>
          <a:xfrm>
            <a:off x="6045535" y="3957158"/>
            <a:ext cx="34327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 userDrawn="1"/>
        </p:nvCxnSpPr>
        <p:spPr>
          <a:xfrm>
            <a:off x="3582467" y="1312862"/>
            <a:ext cx="0" cy="460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 userDrawn="1"/>
        </p:nvCxnSpPr>
        <p:spPr>
          <a:xfrm>
            <a:off x="5958731" y="1314127"/>
            <a:ext cx="0" cy="460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 userDrawn="1"/>
        </p:nvCxnSpPr>
        <p:spPr>
          <a:xfrm>
            <a:off x="412750" y="3617913"/>
            <a:ext cx="90741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gnaposto contenuto 43"/>
          <p:cNvSpPr>
            <a:spLocks noGrp="1"/>
          </p:cNvSpPr>
          <p:nvPr>
            <p:ph sz="quarter" idx="24"/>
          </p:nvPr>
        </p:nvSpPr>
        <p:spPr>
          <a:xfrm>
            <a:off x="3654475" y="4001940"/>
            <a:ext cx="2232107" cy="1908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buFont typeface="Arial" pitchFamily="34" charset="0"/>
              <a:buChar char="•"/>
              <a:defRPr sz="12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5" name="Segnaposto contenuto 43"/>
          <p:cNvSpPr>
            <a:spLocks noGrp="1"/>
          </p:cNvSpPr>
          <p:nvPr>
            <p:ph sz="quarter" idx="25"/>
          </p:nvPr>
        </p:nvSpPr>
        <p:spPr>
          <a:xfrm>
            <a:off x="6030739" y="1709913"/>
            <a:ext cx="3432748" cy="1908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buFont typeface="Arial" pitchFamily="34" charset="0"/>
              <a:buChar char="•"/>
              <a:defRPr sz="12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6" name="Segnaposto contenuto 43"/>
          <p:cNvSpPr>
            <a:spLocks noGrp="1"/>
          </p:cNvSpPr>
          <p:nvPr>
            <p:ph sz="quarter" idx="26"/>
          </p:nvPr>
        </p:nvSpPr>
        <p:spPr>
          <a:xfrm>
            <a:off x="6027767" y="4001940"/>
            <a:ext cx="3432748" cy="1908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buFont typeface="Arial" pitchFamily="34" charset="0"/>
              <a:buChar char="•"/>
              <a:defRPr sz="12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8" name="Segnaposto contenuto 43"/>
          <p:cNvSpPr>
            <a:spLocks noGrp="1"/>
          </p:cNvSpPr>
          <p:nvPr>
            <p:ph sz="quarter" idx="27"/>
          </p:nvPr>
        </p:nvSpPr>
        <p:spPr>
          <a:xfrm>
            <a:off x="3654475" y="1691060"/>
            <a:ext cx="2232107" cy="1908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buFont typeface="Arial" pitchFamily="34" charset="0"/>
              <a:buChar char="•"/>
              <a:defRPr sz="12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Grafico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7159" y="1"/>
            <a:ext cx="9412969" cy="9540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454" y="2034208"/>
            <a:ext cx="8995674" cy="3888432"/>
          </a:xfrm>
          <a:prstGeom prst="rect">
            <a:avLst/>
          </a:prstGeo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marL="1141805" lvl="2" indent="-227036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Calibri" pitchFamily="34" charset="0"/>
              <a:buChar char="•"/>
            </a:pPr>
            <a:r>
              <a:rPr lang="it-IT" dirty="0"/>
              <a:t>Terzo livello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-2572" y="1026096"/>
            <a:ext cx="9895241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02319" y="612837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11"/>
          </p:nvPr>
        </p:nvSpPr>
        <p:spPr>
          <a:xfrm>
            <a:off x="560242" y="1438414"/>
            <a:ext cx="8899886" cy="3077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26" tIns="45713" rIns="91426" bIns="45713" numCol="1" rtlCol="0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dirty="0"/>
              <a:t>Fare clic per modificare stili del testo dello schema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93" y="6187824"/>
            <a:ext cx="2455576" cy="18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8" y="6232974"/>
            <a:ext cx="791619" cy="237880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785565" y="6189488"/>
            <a:ext cx="360794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Picture 2" descr="Risultati immagini per teva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348" y="6250174"/>
            <a:ext cx="539740" cy="2038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ttro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795" y="1176914"/>
            <a:ext cx="2051014" cy="150340"/>
          </a:xfrm>
          <a:prstGeom prst="rect">
            <a:avLst/>
          </a:prstGeom>
        </p:spPr>
      </p:pic>
      <p:cxnSp>
        <p:nvCxnSpPr>
          <p:cNvPr id="5" name="Connettore 1 4"/>
          <p:cNvCxnSpPr/>
          <p:nvPr userDrawn="1"/>
        </p:nvCxnSpPr>
        <p:spPr>
          <a:xfrm>
            <a:off x="0" y="1248352"/>
            <a:ext cx="7772262" cy="158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-15544" y="6258740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172072"/>
            <a:ext cx="791619" cy="237880"/>
          </a:xfrm>
          <a:prstGeom prst="rect">
            <a:avLst/>
          </a:prstGeom>
        </p:spPr>
      </p:pic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128374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1555336" y="6258740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9560190" y="6258740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458144"/>
            <a:ext cx="427114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600" kern="120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5187909" y="17969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3398" y="1458144"/>
            <a:ext cx="427114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600" kern="120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2325" y="1796918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tes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180772" y="3858097"/>
            <a:ext cx="427114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600" kern="120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1" name="Connettore 1 20"/>
          <p:cNvCxnSpPr/>
          <p:nvPr userDrawn="1"/>
        </p:nvCxnSpPr>
        <p:spPr>
          <a:xfrm>
            <a:off x="5179699" y="4196871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415188" y="3858097"/>
            <a:ext cx="427114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600" kern="120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14115" y="4196871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Oggetti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3"/>
            <a:ext cx="9412968" cy="1221281"/>
          </a:xfrm>
          <a:ln>
            <a:noFill/>
          </a:ln>
        </p:spPr>
        <p:txBody>
          <a:bodyPr/>
          <a:lstStyle>
            <a:lvl1pPr>
              <a:defRPr sz="3198"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-15544" y="6258744"/>
            <a:ext cx="610540" cy="1587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1" y="6172072"/>
            <a:ext cx="791619" cy="237880"/>
          </a:xfrm>
          <a:prstGeom prst="rect">
            <a:avLst/>
          </a:prstGeom>
        </p:spPr>
      </p:pic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4" y="6128377"/>
            <a:ext cx="433271" cy="277781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cxnSp>
        <p:nvCxnSpPr>
          <p:cNvPr id="20" name="Connettore 1 19"/>
          <p:cNvCxnSpPr/>
          <p:nvPr userDrawn="1"/>
        </p:nvCxnSpPr>
        <p:spPr>
          <a:xfrm>
            <a:off x="2" y="1258084"/>
            <a:ext cx="7232522" cy="15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941" y="1177118"/>
            <a:ext cx="2455577" cy="180000"/>
          </a:xfrm>
          <a:prstGeom prst="rect">
            <a:avLst/>
          </a:prstGeom>
        </p:spPr>
      </p:pic>
      <p:cxnSp>
        <p:nvCxnSpPr>
          <p:cNvPr id="27" name="Connettore 1 26"/>
          <p:cNvCxnSpPr/>
          <p:nvPr userDrawn="1"/>
        </p:nvCxnSpPr>
        <p:spPr>
          <a:xfrm>
            <a:off x="1555337" y="6258744"/>
            <a:ext cx="7592348" cy="1587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 userDrawn="1"/>
        </p:nvCxnSpPr>
        <p:spPr>
          <a:xfrm>
            <a:off x="9560190" y="6258744"/>
            <a:ext cx="323844" cy="1587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2"/>
          <p:cNvSpPr>
            <a:spLocks noGrp="1"/>
          </p:cNvSpPr>
          <p:nvPr>
            <p:ph idx="10"/>
          </p:nvPr>
        </p:nvSpPr>
        <p:spPr>
          <a:xfrm>
            <a:off x="237979" y="1674168"/>
            <a:ext cx="9211071" cy="4071966"/>
          </a:xfrm>
        </p:spPr>
        <p:txBody>
          <a:bodyPr/>
          <a:lstStyle>
            <a:lvl1pPr marL="272828" indent="-272828" algn="just">
              <a:spcBef>
                <a:spcPts val="400"/>
              </a:spcBef>
              <a:buClr>
                <a:srgbClr val="828282"/>
              </a:buClr>
              <a:buFont typeface="Wingdings 2" pitchFamily="18" charset="2"/>
              <a:buChar char=""/>
              <a:defRPr sz="12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299" i="0">
                <a:solidFill>
                  <a:srgbClr val="0066CC"/>
                </a:solidFill>
              </a:defRPr>
            </a:lvl2pPr>
            <a:lvl3pPr marL="1080208" indent="-166553" algn="just">
              <a:defRPr lang="it-IT" sz="1299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112333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cxnSp>
        <p:nvCxnSpPr>
          <p:cNvPr id="18" name="Connettore 1 17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11" name="Segnaposto contenuto 10"/>
          <p:cNvSpPr>
            <a:spLocks noGrp="1"/>
          </p:cNvSpPr>
          <p:nvPr>
            <p:ph sz="quarter" idx="10"/>
          </p:nvPr>
        </p:nvSpPr>
        <p:spPr>
          <a:xfrm>
            <a:off x="412750" y="1312863"/>
            <a:ext cx="9074150" cy="4465637"/>
          </a:xfrm>
          <a:prstGeom prst="rect">
            <a:avLst/>
          </a:prstGeom>
        </p:spPr>
        <p:txBody>
          <a:bodyPr anchor="ctr"/>
          <a:lstStyle>
            <a:lvl1pPr algn="just">
              <a:defRPr sz="1400" b="0"/>
            </a:lvl1pPr>
            <a:lvl2pPr algn="just">
              <a:defRPr sz="1400" b="0"/>
            </a:lvl2pPr>
            <a:lvl3pPr algn="just">
              <a:defRPr sz="1400" b="0"/>
            </a:lvl3pPr>
            <a:lvl4pPr algn="just">
              <a:defRPr sz="1400" b="0"/>
            </a:lvl4pPr>
            <a:lvl5pPr algn="just">
              <a:defRPr sz="1400" b="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1" name="Connettore 1 20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1 ele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412750" y="1314128"/>
            <a:ext cx="904737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25" name="Segnaposto grafico 23"/>
          <p:cNvSpPr>
            <a:spLocks noGrp="1"/>
          </p:cNvSpPr>
          <p:nvPr>
            <p:ph type="chart" sz="quarter" idx="14"/>
          </p:nvPr>
        </p:nvSpPr>
        <p:spPr>
          <a:xfrm>
            <a:off x="412750" y="1818184"/>
            <a:ext cx="9047378" cy="39603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397303" y="1652902"/>
            <a:ext cx="90746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19" name="Segnaposto testo 19"/>
          <p:cNvSpPr>
            <a:spLocks noGrp="1"/>
          </p:cNvSpPr>
          <p:nvPr>
            <p:ph type="body" sz="quarter" idx="16" hasCustomPrompt="1"/>
          </p:nvPr>
        </p:nvSpPr>
        <p:spPr>
          <a:xfrm>
            <a:off x="2813747" y="5846115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4" name="Connettore 1 23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elemento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3398" y="1314128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2325" y="1652902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23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415188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24" name="Segnaposto contenuto 29"/>
          <p:cNvSpPr>
            <a:spLocks noGrp="1"/>
          </p:cNvSpPr>
          <p:nvPr>
            <p:ph sz="quarter" idx="20"/>
          </p:nvPr>
        </p:nvSpPr>
        <p:spPr>
          <a:xfrm>
            <a:off x="412750" y="1817688"/>
            <a:ext cx="4269600" cy="39608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21" name="Connettore 1 20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5" name="Connettore 1 24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elemento sinistra + com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3398" y="1314128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422325" y="1652902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23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415188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24" name="Segnaposto contenuto 29"/>
          <p:cNvSpPr>
            <a:spLocks noGrp="1"/>
          </p:cNvSpPr>
          <p:nvPr>
            <p:ph sz="quarter" idx="20"/>
          </p:nvPr>
        </p:nvSpPr>
        <p:spPr>
          <a:xfrm>
            <a:off x="412750" y="1817688"/>
            <a:ext cx="4269600" cy="39608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5365065" y="1818184"/>
            <a:ext cx="4104506" cy="3887291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21" name="Connettore 1 20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6" name="Connettore 1 25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 grafico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314128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5187909" y="1652902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18" name="Segnaposto testo 19"/>
          <p:cNvSpPr>
            <a:spLocks noGrp="1"/>
          </p:cNvSpPr>
          <p:nvPr>
            <p:ph type="body" sz="quarter" idx="16" hasCustomPrompt="1"/>
          </p:nvPr>
        </p:nvSpPr>
        <p:spPr>
          <a:xfrm>
            <a:off x="5188982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20" name="Segnaposto contenuto 29"/>
          <p:cNvSpPr>
            <a:spLocks noGrp="1"/>
          </p:cNvSpPr>
          <p:nvPr>
            <p:ph sz="quarter" idx="21"/>
          </p:nvPr>
        </p:nvSpPr>
        <p:spPr>
          <a:xfrm>
            <a:off x="5198067" y="1818184"/>
            <a:ext cx="4269600" cy="39608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5" name="Connettore 1 24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elemento a destra + commento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47161" y="1"/>
            <a:ext cx="9412968" cy="12212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8355" y="1242720"/>
            <a:ext cx="79920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37" y="1176914"/>
            <a:ext cx="1817182" cy="133200"/>
          </a:xfrm>
          <a:prstGeom prst="rect">
            <a:avLst/>
          </a:prstGeom>
        </p:spPr>
      </p:pic>
      <p:sp>
        <p:nvSpPr>
          <p:cNvPr id="19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414065" y="1818184"/>
            <a:ext cx="4104506" cy="3887291"/>
          </a:xfrm>
          <a:prstGeom prst="rect">
            <a:avLst/>
          </a:prstGeom>
        </p:spPr>
        <p:txBody>
          <a:bodyPr lIns="72000" tIns="72000" rIns="72000" bIns="72000" anchor="ctr" anchorCtr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88982" y="1314128"/>
            <a:ext cx="42711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cxnSp>
        <p:nvCxnSpPr>
          <p:cNvPr id="26" name="Connettore 1 25"/>
          <p:cNvCxnSpPr/>
          <p:nvPr userDrawn="1"/>
        </p:nvCxnSpPr>
        <p:spPr>
          <a:xfrm>
            <a:off x="5187909" y="1652902"/>
            <a:ext cx="42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9"/>
          <p:cNvSpPr>
            <a:spLocks noGrp="1"/>
          </p:cNvSpPr>
          <p:nvPr>
            <p:ph type="body" sz="quarter" idx="16" hasCustomPrompt="1"/>
          </p:nvPr>
        </p:nvSpPr>
        <p:spPr>
          <a:xfrm>
            <a:off x="5188982" y="5749128"/>
            <a:ext cx="4271146" cy="24622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it-IT" sz="1000" kern="1200" baseline="0" dirty="0" smtClean="0">
                <a:solidFill>
                  <a:schemeClr val="tx1"/>
                </a:solidFill>
                <a:effectLst/>
                <a:latin typeface="Agency FB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TESTO DELLO SCHEMA</a:t>
            </a:r>
          </a:p>
        </p:txBody>
      </p:sp>
      <p:sp>
        <p:nvSpPr>
          <p:cNvPr id="21" name="Segnaposto contenuto 29"/>
          <p:cNvSpPr>
            <a:spLocks noGrp="1"/>
          </p:cNvSpPr>
          <p:nvPr>
            <p:ph sz="quarter" idx="21"/>
          </p:nvPr>
        </p:nvSpPr>
        <p:spPr>
          <a:xfrm>
            <a:off x="5198067" y="1818184"/>
            <a:ext cx="4269600" cy="39608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-15544" y="6184309"/>
            <a:ext cx="610540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0" y="6097641"/>
            <a:ext cx="791619" cy="237880"/>
          </a:xfrm>
          <a:prstGeom prst="rect">
            <a:avLst/>
          </a:prstGeom>
        </p:spPr>
      </p:pic>
      <p:cxnSp>
        <p:nvCxnSpPr>
          <p:cNvPr id="25" name="Connettore 1 24"/>
          <p:cNvCxnSpPr/>
          <p:nvPr userDrawn="1"/>
        </p:nvCxnSpPr>
        <p:spPr>
          <a:xfrm>
            <a:off x="1555336" y="6184309"/>
            <a:ext cx="7592348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 userDrawn="1"/>
        </p:nvCxnSpPr>
        <p:spPr>
          <a:xfrm>
            <a:off x="9560190" y="6184309"/>
            <a:ext cx="323844" cy="15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BECC3-F95F-44DF-A76F-61C71CDB54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96" r:id="rId3"/>
    <p:sldLayoutId id="2147483697" r:id="rId4"/>
    <p:sldLayoutId id="2147483693" r:id="rId5"/>
    <p:sldLayoutId id="2147483678" r:id="rId6"/>
    <p:sldLayoutId id="2147483701" r:id="rId7"/>
    <p:sldLayoutId id="2147483694" r:id="rId8"/>
    <p:sldLayoutId id="2147483681" r:id="rId9"/>
    <p:sldLayoutId id="2147483695" r:id="rId10"/>
    <p:sldLayoutId id="2147483699" r:id="rId11"/>
    <p:sldLayoutId id="2147483700" r:id="rId12"/>
    <p:sldLayoutId id="2147483687" r:id="rId13"/>
    <p:sldLayoutId id="2147483691" r:id="rId14"/>
    <p:sldLayoutId id="2147483690" r:id="rId15"/>
    <p:sldLayoutId id="2147483698" r:id="rId16"/>
    <p:sldLayoutId id="2147483682" r:id="rId17"/>
    <p:sldLayoutId id="2147483680" r:id="rId18"/>
    <p:sldLayoutId id="2147483689" r:id="rId19"/>
    <p:sldLayoutId id="2147483692" r:id="rId20"/>
    <p:sldLayoutId id="2147483685" r:id="rId21"/>
    <p:sldLayoutId id="2147483684" r:id="rId22"/>
    <p:sldLayoutId id="2147483708" r:id="rId23"/>
    <p:sldLayoutId id="2147483712" r:id="rId24"/>
    <p:sldLayoutId id="2147483716" r:id="rId2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0" y="2959663"/>
            <a:ext cx="6532067" cy="1710631"/>
          </a:xfrm>
          <a:solidFill>
            <a:schemeClr val="accent1"/>
          </a:solidFill>
        </p:spPr>
        <p:txBody>
          <a:bodyPr anchor="ctr"/>
          <a:lstStyle/>
          <a:p>
            <a:r>
              <a:rPr lang="it-IT" dirty="0">
                <a:latin typeface="+mn-lt"/>
              </a:rPr>
              <a:t>ASPIAG SERVICE</a:t>
            </a:r>
            <a:endParaRPr lang="it-IT" sz="2400" dirty="0">
              <a:latin typeface="+mn-lt"/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600" dirty="0">
                <a:latin typeface="+mn-lt"/>
              </a:rPr>
              <a:t>23 novembre 2017</a:t>
            </a:r>
          </a:p>
        </p:txBody>
      </p:sp>
      <p:sp>
        <p:nvSpPr>
          <p:cNvPr id="174094" name="AutoShape 14" descr="data:image/jpeg;base64,/9j/4AAQSkZJRgABAQAAAQABAAD/2wCEAAkGBxQSEhQUEBEWFhUXFBgYFhUXGRgeHRoWFhcYFhodHBcaHCghIB8lJxoeITEhJikrLi4uHiIzODMsNygtLysBCgoKDAwMGgwMGisZExkrKysrKysrKysrKysrKysrKysrKysrKysrKysrKysrKysrKysrKysrKysrKysrKysrK//AABEIAOEA4QMBIgACEQEDEQH/xAAcAAEAAgMBAQEAAAAAAAAAAAAABQYBBAcCAwj/xAA+EAACAQMDAwMDAwIEAwYHAAABAgMABBEFEiEGEzEiQVEHFGEjMnEVkUJSgbEkYnIWMzWhstFDU2NzdIKS/8QAFAEBAAAAAAAAAAAAAAAAAAAAAP/EABQRAQAAAAAAAAAAAAAAAAAAAAD/2gAMAwEAAhEDEQA/AO40pSgUpSgUpSgUpSgUpSgUpSgUpSgUpSgUpSgUpSgUpSgUpSgUpSgUpSgUpSgUpSgUpSgUpSgUpSgUpSgUrFYzQeqV4MozjIz8e/8AatPUdYggRnnmRFXG4k+NxwOBzyeKDfpUBadY2cjiNZxuY4UMrqGOM4BZQCfPH4NTUU6uAUYMCMgg54PvQfWlYDUBoM0rBpigzSsVmgUrFKDNKxWaBSlKBSlKBSlKBSlKBSlKBSlKBSlYoIXqnXxZRK/aaRnkWJFXgb3IVdznhVyfJqgdQfUqfc1vHCEdC6zujZI2sFxE7KF34OcN8V0Lq3T2uLO5ijA3vC4TJwN+PTz7c459q41c6hJd77GS0kEhuI+3v7alW7QEomcHliCzKecgCgkHjkRYJGg2yrdIktzPIwlD5OGlOSUD5XC+CePeoi5s5YvujJLI8yi53NtyG7MgkEjxE5x6w6MP2VMaroEz3EyXVxHDKlrE0UkUhCtNHLsilmXgbnOFAOfFJ0hmgkgngv59RmZSRJGUxJs7YBkjHbEQB9RB5FB8dRS4laBbm+juEa2mnItyqlG2qN7SMTtAB27xzyRjmvem2s7RSMk6xBba3s5I5WMauxj3Ha45WRS4Ix58e9a/9Gs4poJGt3lt7aIQXDQBsmVSG7pVTmSE8qTzyK2ri3juXJjurtdPM5lkEqdtWmc5jSEkCRn37T8ACg+2o6hc2Lb4LeSHsKxmRHLQSZIWPuFjhT5c45wcVPab9US8BmezbEewXG1xlC7lV2oRlyeGxwcEYzVFntpX04NcdswNcxm6eKQvPIN5B7qnGGjHBAzk4+Ks/TFz/UbmF4LZkiiu2klkaPYGSKEwxK5yQ8gJBGP2heeaDrMb5AI9xnn8/ivdYApmgzWDWaUGKUpQKzWKzQKUpQKUpQKUpQKUpQQHWuvmxtjMsfcbuRoseeWLuFwPzzxXvp/qeC73KhKTJxLBINsiH8qfI/5hkGov6n4W1imZd0cF3BNKB57aSAsR8484/Fa91NpmqEGO5RLlf2SIwjuE+MA4bH4IINBdwawzY81TF1q8sABqMX3EI4+7t1OVHzLDyR/1KSPxXz6912OWwRbWcMLueK3WSNs4EzgNyvjgnjg0GNQ61ml3/wBLthKiNte6l3CHI4IQL65CDxlRj819NI67VUhTU42tp3bYxKMIu57AOcjkeOa0emJbmK8W1b9KOIOvZWPEJhXGwxNjJc5BJJwDkY96x1Qlw166/wBKimtnj2vMxXJBU85c7V2n2I5oL9HcoxwrqTjdgEH0ngHj2/Nc4+ottHFeJJLAZYrqEwvFnAknjIeDDf4XA34bj+a1Po7pbiaWdHkNukQtU7pQtujdiwUJwEB8fNa31F0ae/1GW3Tc/atYpreIuFj3Fysjtx5/w4/PkUERKtvteKOPsRB0M6RhrqWSQEBFll5jXBIwoYnODW3Lq00cLW5Nw6j9EQ3d1HFK7EYVESJd5znAJOPzXxi1GBozL2Dp9rx9v+sI1M6nLSiNcmVgQAMDGB55qGk63t1aZri4e7ebAkdbeNcKgIVUMmSAMk8Y5oJ+5gubEW88tilsqxdpJfvZf0VJyImGDyTz4I/NfK9u3mJlnlu/0mCLIViuYEkJVlKdoA784GRkjOKr9r11ZoyNm/cxgiPvvFKqZ9wjDz7Z8ipDSdfgldkbUP0JJTM1m6fbgynBGJhlQNwDY4GRQbmp6lEe7cQWNt9zhlN1GTlLiX0xn7eQB1ZmP7iCB7muxdNaUtrawwxrtCIMjOfU3qYk+5JJJNcjTRjqE320lm3eglV7i7kYCV7Zt3aw3Icn5HBC8Yzx0L6XXDyabEZZGdg8yB2OW2pM6LnP4AoJjUOpLWCF55J0EaFgzZz6lOCoHknPGBVSvOt7x51Wxsg0RjVv+I3xO7NzsjY+nOPn581U+n9BNpeSwyw/dTwpJJHHKYzF+s+5JI93KsxBBXk8eav/AE89yljNK9lFBcHeyx7ztZv8JYnO3n2oJDp/qmO5doHR4LpF3PbyD1BT/iVh6WX8qTVgrkWqX91In30yxZsriLt3ESOveVyFnjw3JRd2M5wWWr5rfVkUDiGJGuLhvFvDgsPy5ziMflsUFgLVTupfqBDb71t1NxIjIJNgPbjDsF9cv7Qef2jJrMuk3N0d+pTiCAc/awuQCD5E0xwWHA4XA5PmoHqzUbE26aZpphLzTxoqQbdi4kEjlmXjOATjOTQdPrNYrNApSlApSlApSlApSlBWvqPamTTrgKQCqdzngERESEE/nbiq02spdRK9x0/cOjoCHVYWOMcEYcMPx710HUrNZ4pIpBlJEZGH/Kw2n/eucdPI6xSpJrUkK20zw7WEAKpGfRuLLkkjBzQWnosII3WJ5+2MYhuQ3ciz5BZvUyn2yT/NRPWHRMHpvLcdmSGRJ2VSRHJ2mDHdH+3djPqAzUj0fq0UryLHqJu+AeUA2484ZVAIrd68cjTb0qMn7Wbj/wDRqCbjYMAw9xkfwarnV/RcGoL+q0qNt27o3YDHkbo87W/1FU/pvrEaXbiHU5WkOI3glVWbuQSoCSPxGcqR58H3qXf6jA3Ajt7Z7pJAO2YQysDjJWRZQoX5Bzg0Gtp73Ok4tY9PWYSv+jNCSqGQj/46tnt8DyuQfivWt6oulI93eYuL+42xrGmQNgPEcY87FzknGSTn8VZLbqZsE3FjcwKBks4RgAPc7GNUZdLt7/VLldRuGYRos1ogfYohlA3NnhgwPBBI+cUFKhtHaJbS92t3HP2thGqvPFuYsQJGI7K49iWOPYVI9RdI3GmQrc29hahQCJVYvOUHBEjMwA+c4GB+asH/AGcs0vZ59J2o9vEzPcMd8UcpUgIinguRyTk4yPc1c9J6pRdJgvb91UNArSHH7mYeAvuT8UHCz1VPKY4YIILmZshkW2jKc+NhXDH8k4FWq7+nb2nZlltO6ygFpbfMu1iD++1fhlXPlT7eKsXR/wBQI2utl1aLaJcEtZy7Au9PGGYe5POeB7fzM9Va9erqEdrYtCCLfvFJgf1iWZdisD6ThfJ+fegpHSWvmxvVeYmeO67cEtysm5A4dgpZSAYv3YMRAC4OM1dGupNKUvDD9zp7yM69k5lhMrEsAp4dC5JyDkZxjFJNI07WIt80famwUmUNskR14ZXx+7BzgkEHyPNaXQmpJaRzb7hprcziCyJGXkEK7WCooA4YMM4GcZoMx9ADULlr7UY2i7gULbo7blC52l5ARhsHlV4HzXQbGxSGNY41wijABJPH5LEk/wCtVPVeuZYEaR9Ju+2uMt+l7nA9Ict7/FfIfU60iiVrxzG7HBRY5W2EngF9u0sB5wfmgkOvIkmjgsmJUXUwTK+QqAyNj4/bjP5qZ0fRobZdsEYX5PJZj8s7ZZj+Sa4r051W+odRo4dmgVn7KnOFUIF3Ae2cZ/1rvRNBT+qbaI3AaSyub1tnpjUjtIM+4ZlQsfznx7e9cv7t57zT7P8Apv2QE/3O5jHkrCrAhe3nk7h59qst5OskzhdZEXOBEnZ9P/8AQJJqN6Rse7qV1NLcvdfahIYZGCgAyIJJR6AAWHAzQdBFZrArNApSlApSlApSlApSlBg1z7rXQEhuk1JdPW62xss8SqpYn0lJQGGGZdu35wfxXQq8kUFJs9WmMcd3NdWlrasqsqIN5YN4XuEgZPjCgnNT9nrMFzGudyrNuVEmUoXAGDhHwSCD/aqL9QNBstPQXiPJDMsheCNcyRmUglgIG9IBGckYxyapusfVaLUI4orqOSDa6uZIiGXepBGUOGKfIBBxQdEufp5KU7EV+VtcMojeFHkjif8AdHFOTlVPjwcD+BV6tbZY1VVHCqFHzgDA5rlmh/WmB3EMsEjPu2I8A3LJ7DCsQwz8V0+C9BiEjqYxt3MJMAqB53ewoPd3apKjRyKGRhhlPgiubdYJpVnMkb6alxczFdiDazNn08ljxjjz5qF63+pEMkwOnyEyWoMncaUpE4BG5EjH/elvHI/iufrLcXWo215cq26e7jG4D0jDKNi+42jFB22eK7khNna6dFZxmM73fY8YB42xpHjc35OMfmqZ1NqsEiWH6Mn29sZLZoWQsY7nYggaSAfvXgkLxu5xUT1Rqs8ss97dSXL2yTzQLDbvs7TxsFQSEYIDA7s4JJ4rR1TqYehJxcMjooWaZCkie4DMOJDEcMknkcj3oNzqK/laCZb2OSQH02+INp77YCSMwJ7LAcdrAyMcVfg0lxdqbQK13ZQCKaWaM9qRiAdiuPDg859smuQWPUThpJ7mbeqSZUoB+rcEbVlZTwSqg8/OKltQ6iaZbeOKW7VnDdu1gVk7fHpJd8GZ2PLMT7mg6F1DqMAX7rVNCdBgK836bMD452ndt+G/2qd6O0fTJ44ruytVCBmMZwRhlO0kLnAOQea5b1TqF4NLu7O+m7r28tp+oPOJQxMbn3ZcVpdD9QalYxC3iRRHNmSPu+lggG52TdxggHBPvQfpIiqf190FHqohEk7xCIscIAQ27HkH348/k1n6e9YWt9CFhuHeRc7km2iUDzyF4YDxuHxUh1L1fb2Azd9xVIyHCEqT/lBH+L8GgiulOg7LSd8yn1BTunlI9KeTz4UcVsax1KHKw28yQSSYMclzE/akRgeEbIBY/Gc/iuZdSfVeC7dW2usUDh0hIyblv24kH7FjHnnJzjisyfUWLWJ4ba7haCz3KZNvO6TIEYd+NibscjnOKCzdRzSk/YS6Za3NxLE3aliC7IwfT3JFZcoBnIweccVeej+n0sLSK3TBKr62Axvc8sx/k1np/pq2s95t4yGfG52ZnYgftG9yTgZ4FTIoM0pSgUpSgUpSgUpSgUpWBQZqE6x1z7G0muNm8oBtX2LsQqgn2GTyam6pf1M+6WESWsK3MY3LcWjDIkiYeQAM7gR7UEdd6exubJ767ea7BZo7WBYxGAybZCdwJ2BWILFueMeap31GjsLC8ggi0qB+9gyM2/wzBcR7WADeef4rb6N6g06zuZZp7iR7iZMIpSVjFEuAIVaT1MxPGMe2K+eo6QxvNPvLxGiikvHMNvK3ohTZvjDE8K0jgEjwPFBI/TXoWGDVL6VNxS2cRQhiDhpI0kbPGcru2ir11XpYvdlq0hERO+4RSAWjXlVPuFLDnHxUH9Ki6i7S6I+7acyzqGDBe4PQMjjO0Dj4xXx+reqy2CwXts+JBIInQ8iWM5baR8g8g+2aD6/Ub7Kx0ySDsxr3I2it4goy0hGBjAzx5zXPulugZbe+04TSlpXYzyRZBWNETPPOd3Kj4q5al1Il+Ue30eW5kiG6CeSPESyHac7nx6cjyP8ALULoPWxF9c3WpRDNvEsGbYiRYgxDuxCncQcAFuQCMcUE39QOh3Pcms7hYu7LHJNBKQI5ZY2yhDf4WJGPg1G6f1aNRstUOpxoIYQEEMfqkjbaVJDDjBYcN4GD7Vf7PWdP1SJo0lhuEYeqIkE488oeRiq51LpTafbmDSNNTFz+nLNkYizwGdSCWUAk5zgUHL/pFpESakn3iBsoxgGVYCQYILhc49IPPj/yqxabq13rE0f61vCLS7YpdDnexyESOM8kbecmqx9Ollt76STTVS8KEwtETgvE2MyqxBwu4YzjgEfNdx0Ho2yt2W4Sxihmxk4we2SOQreB/IAoKv1x0fHa6TcCImSTvJcSyS4JldXBJbAAxyeB7Vz1dPeDULOfW4v0GYgOW7ke0A7BgE7Qp9vjn2rr/WXU1k8MtmZu7JPG8Qigw75ZSucLwuPk4HFc/sOqWmjtbfUdJSW32MVESs7kw+gyrGo/aT6cj58kUHROpekopO1c2kapdQujRPGANy5wytjgqVJqd1zSY7y3kgnGUkUqcex+QfkHmub9SfU8bbe309TDNLIsTCZCrQocAEIcZ88H8V0+2iEMQGSQick+TtGST+TQfnS60G10q3ea4t/u5jdyW8aOxEarHzuYLg7iPbPvXS00LThpoZbdreO8SHvGI+pFdgRuLZwm7gnFVPUoGurK9uJ1Rbaa5juLNlYM4mLiJkC/5iAfT81YYbi3tEu7bW3lMkisouZQdk1vjKLGR6UYZP6fyCfegndOmlsLu2t2uXura6VxE8m0vHJEAdu5QNyEe+OCPPNXkV+eumZp45oU0xhqAAdbZ5EkUWgkOXZwRt3HgHn/AA8ea73pMUqwxrcSB5Qo3uBgFvfA9hQbdKUoFKUoFKUoFKUoFKUoFauoXscKNJNIsaKMs7HAA/JNbVVD6iQgiydgCkd/CXU8ghgyAke+GZSPzQfGXqq2Z1kGn3MgHicWx4HyM+rH5xWl1/1Fb3GmTLA6yPKVgVCp3LJKdvMZG4EDJ8ZroFcf16xt5xf6hKge4WR47UGXtFUg/T3qcgkhsnI58AUE/aIdOjtLXTLaIz3O53MryBTsUFiXKlyfAAxwKhOqp5VZJ728hMqyqghtwJPtkfhnSNgTLL7ZZfSCcD592Wv2t5b2dneNcpdBUYTMCkyyn0oyHHq3ZPyMA7qqel38MjvFFsW6VJw92iqnbSEsEMjNwWkAIZk5w2BQWa2mvtQgQpOzQLOUjMojhiuYg+FMjR/qbm8FVAB+Oar19cwzXG/9PTLqFmhadPXav2zjtyDA2kjkZBBA59qnINfsUjgaKBSrRJM1tEJMLcjDDc5PbU7h788ZNbWpRXF9FDDY2EZRLjvu0rQiFiQ+Q0cblzy2efcUFWfT57S4MunGK3u3j3CMbWhuIzzvtHce/vGcEe3tU5o31Yuo0kGpW0eYjtlUMEmIPBIhbhv7ivGpdH313D9lcXljLIrh0O5hLDz6lULwVx7EV8dR0LtKbW81GC7KIcpJbzSyQoByRLEdyD/q+KCWb6laVblTp0CGacgscCNVJ/8AmOfHjwAa0NZ6l1e4Z0JhgtSh3ywL3wynjCkAncfbgfzVek+k8LRRzLqtuElz2iylVbGeMsc1saN9L22yvZ38E4XdHJteSMJJt4O5DzjOcHg0EPZtbqn29qZIO5MkTkAPcTJn9QsFz21A4CKfUx5PFXeDRHdreLToJ9OkhlYvPPhiIe3tUZZiCSTxGCVGCTWiLS5BV/sgz20HaX+nTRYkBHq75z3APSMbRnk81Iadr9tCbiO9sA0kCq8eyO4O93XdsxJuIYZ/cTj3oJW+nnummtbrTxcYPbjlQBMooDd77gn0n4VcnI+K8ad1XexW7ydpLq1tzskmfdHKyqdrenBRyuMFg2DURH9SYhaloIbeK8SUIIwWde24Bd1UbSdozkHHINaGjXUFw80tzKTbQTJ2YYN0VvK7q8wZ0k5G8qBjOCf5oJ/Vem4LK/06aGEJbSTnfukkZRLIrFT2myic8AjnJxV41fXrQFoZiJmXBaJUMrD8lQDiuH/VbW5r91lszN9msSsckKm5WxuC5BzngZGeOOK6j9E7/vaXGxA3q7o7e7EHILHySQfJoJ/p3XrObMVsQjqMmEoY3A+e2wBx+anxVL6+iX7jS2AxL9+iq487CrNIufggcj+KugoM0pSgUpSgUpSgUpSgUpSgVVvqVxp8rnxG0UrEeyxyo5OP4FWmojqvSTd2k9urbWkjKqx8BvIz+M0ET/WdQlBeCwjEJGU7kxWVgRwdgQhfbgn+1UmfpTT44I/6jc7bpFaRozcAbJWJkwrH9mTj4yat9v17DCBHqSPZygAHur+m5HBMcq5BH44P4qLn1PSd81xBfwB5sl43kHakk27QXUgkY/FBFzJZXNh/UZku7hIdxRZJVDqFyGKsCCQCMeefNbupdMQx2CXGn6RC9yyIVQ7X2BiG3Yfhyvn25qs2drpUNlLDNqFm8jB/1YlZm2uxZgE3YY+ynHFWXTOqFEUCQJqd32SMMsKxhxtwEkLbQQPx70EZZacsOpNHLbNd77GOZkmMYIm3He3bb0Bj4wPFfHQryCO51GRXXTJp4u1BbSr2VRlAHc3cIWYjPp/86mLbSJ2ZpYdGhjY8mW+uGdwMk+AHwB8AgCtZ5L6+heVtQsY4VkKq3ZRhsjJWRv1QTgEED5xnwaCMvdN22VsrWJt7iCRHlvTt59Q3MkiktM0vgIOTmprW9HkOozTGMCOa2EYjFysDzOBn1KOcHODnkVy/rKSWJ7c2sl5tId45JdqK4HG+KNf2r8ZGeRXSxKlp0/HdNb/dSSwo8jSFmO6UcszHLBVz7YxQamsdKXQ0q0tZhCDHddzLSoojiBcrGHZfU2D5x7c5qfhs/wDgrm3isGMbW3/fK0TNcSt6V4iwCRwS3HtVV0Bf6dPZYmjv/vdoZCWdolIzmMsT6B4Oea0frTcPp95CbGeSASR75I4mIXcGI3Bc7QSOP9KDf0GJ7WXT5L9BZJHbtF3Yo2BkfAQrcsBhcfuBOQSSR71JW1xcfeyWthqe2JbRZ1a4HdbLN69xbD+DuAPjj2qMt9avBHM39SaGOLYsiX6QOwMiB4ynbGPfODz4qas+ob43TQ/Z2U9wkYfejFTJEyj1qdhAB8bSR/ag04r+Ce8jju7S2EMszKDJbY3jaTHIt0BscyHB2j5xzUtcdAaTczXFuolWSMRtKqPIEUMD2xgnbwB49qjrXULO2ZDeaTe2yxtuQHfLbxv/AJlVXIGPbjA9qxoT2AuZJbbWwTO5M0cpHrVicj1YIYA7QfYUHiysLVx9tFeXRtTIY9y28YgLIOcz9vyMEbs/NSHRUP25uYtDiWa2LowmkkPbD7NrhWAJc8DxgfmpnpbSZLaNLaK4tpLRWcgnlzG7FthH7T+791Sli8OnwEXF3HtDMwZu2gUE8KqqAMD+9BBC/kuNQs4b227U8PemG1t8bjaEDI+AfflSOM1fhVO0G6+/vfvI0ZbaGF4oZGGO80jKzOg87BsGCfOauIoM0pSgUpSgUpSgUpSgUpSgVis0oPLKD5Ga1ZNLgY5aCMn5KL/7VuUoNaGyjT9kSL/Cgf7VsVmlBq6hZJPG8Uq7o3G11Pup8g4qJh6LsEdZFsYA6/tbYvGP9KsFKCB6p6TtdQQJdx7tudrA4Zc+cMP9qrTaZd6VCYbUyXFmVYbvS09tn/Eq8CVB524zx75rodYxQcW6Mga0nmk0+dr+WbJ7aoqIA2MSTyFR2yDn9Mc8+Ks4+mS3Nwt3qlw084xmNMLCNvIULy20Hnk81ebLT44QwhjVNzF22gDLMcknHkmtqgiJOmrUyCX7aISjdiQKAw3DaTn5xX10LRILOIQ20YRBzge5Pkk+5qSpQK0r3S4ZhiaGNx8MoP8AuK3aUFUm+nGmMcmwh/0GP9q++mdC6fbsHhsoQw8MVyR/BOaslKDAFZpSgUpSgUpSgUpSgUpSgUpWDQfL7lc7d65+MjP9qNcKDtLqD8EjP9q4LFiLV7i6HmHVo0kP/wBK53Rn+xGa869F3dWF35D6okKH/lgjAOP9aD9A5rNUHqbq69jnmjs7FXjt03SzTOUU5GcIfevlqf1GKaZbX0VvuM0qIYyfGSQ2CPPjig6HSue9PdfTyXs9pfWggMcBnG1txEY2nDY4zhvb3qLtPqddFYLmWxjWymn7auJMyDJ2glaDqtYdwBknA+TXI9QvbodSfp24Yi3IRTJgNDgnuH2Bzxj81E9IXkn2Gsfc2+6INIzjuHPdJ9UYIyQB/mFB3FHBGQcj5FYmmVBl2Cj5JAH9zUH0GyHT7QxpsQwptTJbaMeNx5NUP64zpHNp8k+2SFJHMlqWwZB6ece+MEf60HWY5AwBUgg+COR/esyOAMkgD5NUH6Qx9mzVJCqGaSSaG33KSkDsSuAD49/9akvqvzpN5/8AbH/rWgtCXSE4DqT8BhX2r8z3lhp/9OtDZOTqjGMFI2bd3Cedw8DnHxzXWtd6uubeS0sreBJryWIM4kbao2r6vUPfIoL47gDJIA+TRHB5BBH4rl2udTm/0PUjLF2pocxTRg5AdWU5U+4Oa+PSHWlxAdMtLi0WOC4hVYJN+XOxVG5lHAByOPPNB1mlct1D6k3X/Ez2tlG9nbSGOSRpNrkrwxValOp/qF9q9jsh7kd1Gz++8YUFQqjySSBQX2lcbuNWvH1uwke12M1uCYi/iNsmRjzwyfHvUhH9Tbt988Onh7SOftMVYmYc4z2hzQdVpXiJ8gEe4z/evdApSlApSlApSlArBrNKDgk1m0j9SbQcpJHKnB8xO78fnivItmW30JnB3yXkszkg5zI+ef8ATFd57K8+kc+eBz/PzQwLx6Rx44HH8fFBxjrXUFl1C8h1Jpu1HD/wdugfbI5UncVT9xz8/FaF2p/7PacMHIu0yMHjDt7V3VoFJDFQSPBIGR/rTsLjG0Y9hgY/tQcnkt2fqG8VQSW0tlX43FY8DNUrQI7JYLWF7e4nvu+Ee37kqCPDfv2YI4xnx81+ju0M5wM+M45x/NeRbJu3BF3f5sDP96DmeqXKw9S25kDASWgiQ7SQXYnAyKr2i3AWw1y3YMJRJLIVKt+wttBHHNdvaFSQSASPBIGR/BrHYXk7Rk+Tgc/z80EB9O//AAyz/wDx0/2rnnWnah1mR9VjZrWe1McMm0sIyRhsAeG98/kV2VUAGAMD4FeJYFbh1DD8gH/eg4f9Hcf1IrK8hEVs6WncRl3Qlw2fUOOPA/NdI+qn/hN3xn9MeP8ArWrSIVznaM4xnAzj4zXpowRggEfBoOF9R6FCOnLW4S3VbhUiPdVcSZJ5JYcmt/VtQWDU9MvrliIGswpmwxG/byCQODzXYzCuMYGPjAx/avL2yMNrIpA9iBj+1BxSzQvpGuTqrduedmiJUgsuU5APtzXys7wXV50/FCrl7aL9dWRhsG2Pk5Hj0nn+K7kIVxt2jb/lwMf2rAt1ByFGcYzgZx8ZoPzs9tZ24v0v4p3uvuX7VsryoJVdsj9oIPnzg1dNZttmodPr2jGFRwUJLbPQOC2OSPmuqPaoSGKKWHgkDP8AevZiBIJAJHg45H8Gg5n1XciHqCwkkDBWgeNTgkGRjhVyPyR/Gao2p6uIrhrmxjks9RFyUksRvZJlJ/djaAM+fg1+hHiBxkA48ZA4/ivJtkLbii7v82Bn+9B6gJKgsMEgZHwT5r6UxSgUpSgUpSgUpSgUpSgUpSgUpSgUpSgUpSgUpSgUpSgUpSgUpSgUpSgUpSgUpSgUpSgUpSgUpSgUpSgUpSgUpSgUpSgUpSgUpSgUpSgUpSgUpSgUp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00" y="-144462"/>
            <a:ext cx="3046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Picture 2" descr="https://pbs.twimg.com/profile_images/541220382418554880/xoS9YP34.png">
            <a:extLst>
              <a:ext uri="{FF2B5EF4-FFF2-40B4-BE49-F238E27FC236}">
                <a16:creationId xmlns:a16="http://schemas.microsoft.com/office/drawing/2014/main" xmlns="" id="{09044DB9-AC9F-4B12-9EAD-151A07D7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2707" y="306016"/>
            <a:ext cx="1728192" cy="1728192"/>
          </a:xfrm>
          <a:prstGeom prst="rect">
            <a:avLst/>
          </a:prstGeom>
          <a:noFill/>
        </p:spPr>
      </p:pic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xmlns="" id="{4AC6B314-65EE-47F1-BAA2-8C3EEC7BDB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918EFD7-0EC5-4BFF-88A7-5F2CA33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xmlns="" id="{05AC29BF-6E69-44B2-B9E1-E9EE4683922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Le insegne</a:t>
            </a:r>
          </a:p>
        </p:txBody>
      </p:sp>
      <p:pic>
        <p:nvPicPr>
          <p:cNvPr id="40" name="Picture 10" descr="Risultati immagini per eurospar">
            <a:extLst>
              <a:ext uri="{FF2B5EF4-FFF2-40B4-BE49-F238E27FC236}">
                <a16:creationId xmlns:a16="http://schemas.microsoft.com/office/drawing/2014/main" xmlns="" id="{3C882616-7B8D-49D9-8FE1-53023DBB9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8" y="3392040"/>
            <a:ext cx="2448271" cy="3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Risultati immagini per interspar">
            <a:extLst>
              <a:ext uri="{FF2B5EF4-FFF2-40B4-BE49-F238E27FC236}">
                <a16:creationId xmlns:a16="http://schemas.microsoft.com/office/drawing/2014/main" xmlns="" id="{E61700A2-DB15-4FED-8B40-E0007D60E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8415" r="8489" b="13924"/>
          <a:stretch/>
        </p:blipFill>
        <p:spPr bwMode="auto">
          <a:xfrm>
            <a:off x="685629" y="4914528"/>
            <a:ext cx="2536798" cy="4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Risultati immagini per despar">
            <a:extLst>
              <a:ext uri="{FF2B5EF4-FFF2-40B4-BE49-F238E27FC236}">
                <a16:creationId xmlns:a16="http://schemas.microsoft.com/office/drawing/2014/main" xmlns="" id="{BF62EF1A-7767-4B12-A1DB-4F54EFE82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5820"/>
          <a:stretch/>
        </p:blipFill>
        <p:spPr bwMode="auto">
          <a:xfrm>
            <a:off x="603449" y="1602160"/>
            <a:ext cx="2618978" cy="6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DFAECE1-A450-4C8F-8FAD-F05DDAF0EC6D}"/>
              </a:ext>
            </a:extLst>
          </p:cNvPr>
          <p:cNvSpPr txBox="1"/>
          <p:nvPr/>
        </p:nvSpPr>
        <p:spPr>
          <a:xfrm>
            <a:off x="3582466" y="1539350"/>
            <a:ext cx="5942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L’insegna </a:t>
            </a:r>
            <a:r>
              <a:rPr lang="it-IT" sz="1400" dirty="0" err="1"/>
              <a:t>Despar</a:t>
            </a:r>
            <a:r>
              <a:rPr lang="it-IT" sz="1400" dirty="0"/>
              <a:t> </a:t>
            </a:r>
            <a:r>
              <a:rPr lang="it-IT" sz="1400" dirty="0" smtClean="0"/>
              <a:t>identifica </a:t>
            </a:r>
            <a:r>
              <a:rPr lang="it-IT" sz="1400" dirty="0"/>
              <a:t>i supermercati di quartiere dalle dimensioni contenute (100-800 mq), con un assortimento </a:t>
            </a:r>
            <a:r>
              <a:rPr lang="it-IT" sz="1400" dirty="0" smtClean="0"/>
              <a:t>indirizzato </a:t>
            </a:r>
            <a:r>
              <a:rPr lang="it-IT" sz="1400" dirty="0"/>
              <a:t>soprattutto alla spesa giornaliera e  specializzato in prodotti freschi e freschissimi, in grado di coniugare professionalità e convenienza all’interno di uno spazio tipicamente familiare.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3717CAC-9BD8-4AA2-A6A0-53ABD500D4E1}"/>
              </a:ext>
            </a:extLst>
          </p:cNvPr>
          <p:cNvSpPr/>
          <p:nvPr/>
        </p:nvSpPr>
        <p:spPr>
          <a:xfrm>
            <a:off x="3582465" y="2953469"/>
            <a:ext cx="5877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L’insegna </a:t>
            </a:r>
            <a:r>
              <a:rPr lang="it-IT" sz="1400" dirty="0" err="1"/>
              <a:t>Eurospar</a:t>
            </a:r>
            <a:r>
              <a:rPr lang="it-IT" sz="1400" dirty="0"/>
              <a:t>, creata negli anni ’70, </a:t>
            </a:r>
            <a:r>
              <a:rPr lang="it-IT" sz="1400" dirty="0" smtClean="0"/>
              <a:t>identifica </a:t>
            </a:r>
            <a:r>
              <a:rPr lang="it-IT" sz="1400" dirty="0"/>
              <a:t>i punti vendita di media grandezza (801-2499 mq) in grado di servire un’area urbana più vasta e con necessità di consumo differenziate. Un punto vendita pensato per la spesa settimanale o quindicinale, capace quindi di offrire un assortimento ampio di prodotti freschi e non, oltre che di prodotti non alimentari e di alcuni servizi base.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FDA7EF62-CC38-40D0-93D7-649C99FF2353}"/>
              </a:ext>
            </a:extLst>
          </p:cNvPr>
          <p:cNvSpPr/>
          <p:nvPr/>
        </p:nvSpPr>
        <p:spPr>
          <a:xfrm>
            <a:off x="3582465" y="4680501"/>
            <a:ext cx="5760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L’insegna </a:t>
            </a:r>
            <a:r>
              <a:rPr lang="it-IT" sz="1400" dirty="0" err="1"/>
              <a:t>Interspar</a:t>
            </a:r>
            <a:r>
              <a:rPr lang="it-IT" sz="1400" dirty="0"/>
              <a:t> identifica i punti vendita più grandi. Sono caratterizzati da un assortimento </a:t>
            </a:r>
            <a:r>
              <a:rPr lang="it-IT" sz="1400" dirty="0" smtClean="0"/>
              <a:t>molto </a:t>
            </a:r>
            <a:r>
              <a:rPr lang="it-IT" sz="1400" dirty="0" err="1" smtClean="0"/>
              <a:t>ptofondo</a:t>
            </a:r>
            <a:r>
              <a:rPr lang="it-IT" sz="1400" dirty="0" smtClean="0"/>
              <a:t> </a:t>
            </a:r>
            <a:r>
              <a:rPr lang="it-IT" sz="1400" dirty="0"/>
              <a:t>di prodotti alimentari freschi e freschissimi, una vasta gamma di servizi e prodotti non food, che variano dall’elettronica al giardinaggio, fino agli elettrodomestici.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797D922-0C65-415B-AEBE-E233C723A628}"/>
              </a:ext>
            </a:extLst>
          </p:cNvPr>
          <p:cNvSpPr txBox="1"/>
          <p:nvPr/>
        </p:nvSpPr>
        <p:spPr>
          <a:xfrm>
            <a:off x="547971" y="5800275"/>
            <a:ext cx="1704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sito aziendale </a:t>
            </a:r>
            <a:r>
              <a:rPr lang="it-IT" sz="1050" dirty="0" err="1"/>
              <a:t>Aspiag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5332127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918EFD7-0EC5-4BFF-88A7-5F2CA33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xmlns="" id="{05AC29BF-6E69-44B2-B9E1-E9EE4683922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 punti vendita e la quota di mercato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C768A25A-C4A1-4891-8CC3-29820C631009}"/>
              </a:ext>
            </a:extLst>
          </p:cNvPr>
          <p:cNvSpPr/>
          <p:nvPr/>
        </p:nvSpPr>
        <p:spPr>
          <a:xfrm>
            <a:off x="374734" y="1386136"/>
            <a:ext cx="6485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+mj-lt"/>
              </a:rPr>
              <a:t>La gestione dei punti vendita di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Aspiag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Service si articola in due canali:</a:t>
            </a:r>
          </a:p>
          <a:p>
            <a:pPr lvl="2" algn="just"/>
            <a:r>
              <a:rPr lang="it-IT" sz="1400" dirty="0">
                <a:solidFill>
                  <a:srgbClr val="00B300"/>
                </a:solidFill>
                <a:latin typeface="+mj-lt"/>
              </a:rPr>
              <a:t>• 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diretta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di 228 punti vendita (tra filiali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Despar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Eurospar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e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Interspar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), per cui il Gruppo ha la responsabilità dell’intera filiera e di tutta la struttura necessaria alla vendita;</a:t>
            </a:r>
          </a:p>
          <a:p>
            <a:pPr lvl="2" algn="just"/>
            <a:r>
              <a:rPr lang="it-IT" sz="1400" dirty="0">
                <a:solidFill>
                  <a:srgbClr val="00B300"/>
                </a:solidFill>
                <a:latin typeface="+mj-lt"/>
              </a:rPr>
              <a:t>•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 in affiliazione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di 300 punti vendita (affiliati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Despar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e affiliati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Eurospar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) a cui, mediante contratto, rivendono all’ingrosso la merce e prestano servizi.</a:t>
            </a:r>
            <a:endParaRPr lang="it-IT" sz="4000" dirty="0">
              <a:latin typeface="+mj-lt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F6BC8EE4-2754-4A29-B40B-900DDDF9C734}"/>
              </a:ext>
            </a:extLst>
          </p:cNvPr>
          <p:cNvGrpSpPr/>
          <p:nvPr/>
        </p:nvGrpSpPr>
        <p:grpSpPr>
          <a:xfrm>
            <a:off x="7365025" y="1386136"/>
            <a:ext cx="1546034" cy="2537126"/>
            <a:chOff x="6784686" y="1386136"/>
            <a:chExt cx="1766334" cy="2939917"/>
          </a:xfrm>
        </p:grpSpPr>
        <p:sp>
          <p:nvSpPr>
            <p:cNvPr id="26" name="Connettore 25">
              <a:extLst>
                <a:ext uri="{FF2B5EF4-FFF2-40B4-BE49-F238E27FC236}">
                  <a16:creationId xmlns:a16="http://schemas.microsoft.com/office/drawing/2014/main" xmlns="" id="{D23D1353-4F92-4E47-94A8-43B5C4032888}"/>
                </a:ext>
              </a:extLst>
            </p:cNvPr>
            <p:cNvSpPr/>
            <p:nvPr/>
          </p:nvSpPr>
          <p:spPr>
            <a:xfrm>
              <a:off x="6966843" y="2941058"/>
              <a:ext cx="1481333" cy="1384995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E19C218C-98AD-4E41-8900-322CB0A78D59}"/>
                </a:ext>
              </a:extLst>
            </p:cNvPr>
            <p:cNvSpPr/>
            <p:nvPr/>
          </p:nvSpPr>
          <p:spPr>
            <a:xfrm>
              <a:off x="7145111" y="3068151"/>
              <a:ext cx="1124796" cy="1154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3600" b="1" dirty="0">
                  <a:solidFill>
                    <a:schemeClr val="bg1"/>
                  </a:solidFill>
                </a:rPr>
                <a:t>300</a:t>
              </a:r>
            </a:p>
            <a:p>
              <a:pPr algn="ctr"/>
              <a:r>
                <a:rPr lang="it-IT" sz="2000" dirty="0">
                  <a:solidFill>
                    <a:schemeClr val="bg1"/>
                  </a:solidFill>
                </a:rPr>
                <a:t>AFFILIATI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Arco a tutto sesto 28">
              <a:extLst>
                <a:ext uri="{FF2B5EF4-FFF2-40B4-BE49-F238E27FC236}">
                  <a16:creationId xmlns:a16="http://schemas.microsoft.com/office/drawing/2014/main" xmlns="" id="{D09B3F32-D4C3-428B-AF61-778B7A031CC6}"/>
                </a:ext>
              </a:extLst>
            </p:cNvPr>
            <p:cNvSpPr/>
            <p:nvPr/>
          </p:nvSpPr>
          <p:spPr>
            <a:xfrm rot="10800000">
              <a:off x="7184403" y="2786904"/>
              <a:ext cx="1008112" cy="363133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Connettore 8">
              <a:extLst>
                <a:ext uri="{FF2B5EF4-FFF2-40B4-BE49-F238E27FC236}">
                  <a16:creationId xmlns:a16="http://schemas.microsoft.com/office/drawing/2014/main" xmlns="" id="{F5AC5B1D-CE8C-4B4F-B8CE-C27B3CDE4996}"/>
                </a:ext>
              </a:extLst>
            </p:cNvPr>
            <p:cNvSpPr/>
            <p:nvPr/>
          </p:nvSpPr>
          <p:spPr>
            <a:xfrm>
              <a:off x="6784686" y="1386136"/>
              <a:ext cx="1766334" cy="1712734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b="1" dirty="0"/>
                <a:t>228</a:t>
              </a:r>
              <a:endParaRPr lang="it-IT" sz="2800" b="1" dirty="0"/>
            </a:p>
            <a:p>
              <a:pPr algn="ctr"/>
              <a:r>
                <a:rPr lang="it-IT" sz="2000" dirty="0"/>
                <a:t>DIRETTI</a:t>
              </a:r>
            </a:p>
          </p:txBody>
        </p:sp>
      </p:grp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xmlns="" id="{2E544C7B-F005-4D32-9CEF-BFDBCC98E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983699"/>
              </p:ext>
            </p:extLst>
          </p:nvPr>
        </p:nvGraphicFramePr>
        <p:xfrm>
          <a:off x="1801973" y="3834408"/>
          <a:ext cx="39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xmlns="" id="{E2A16CE4-9BB3-4D4A-BC69-90129DE5B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409220"/>
              </p:ext>
            </p:extLst>
          </p:nvPr>
        </p:nvGraphicFramePr>
        <p:xfrm>
          <a:off x="5630320" y="3836456"/>
          <a:ext cx="39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0E0FD61-5053-469B-84AA-68A4587F8210}"/>
              </a:ext>
            </a:extLst>
          </p:cNvPr>
          <p:cNvSpPr txBox="1"/>
          <p:nvPr/>
        </p:nvSpPr>
        <p:spPr>
          <a:xfrm>
            <a:off x="1741448" y="428425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3BF90900-CD99-4E24-B8F6-08BACD370A7A}"/>
              </a:ext>
            </a:extLst>
          </p:cNvPr>
          <p:cNvSpPr txBox="1"/>
          <p:nvPr/>
        </p:nvSpPr>
        <p:spPr>
          <a:xfrm>
            <a:off x="2997556" y="428425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D226171-CD1F-4110-A301-2AE059A2FBF3}"/>
              </a:ext>
            </a:extLst>
          </p:cNvPr>
          <p:cNvSpPr txBox="1"/>
          <p:nvPr/>
        </p:nvSpPr>
        <p:spPr>
          <a:xfrm>
            <a:off x="4287244" y="428425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E5263CE9-56CE-4C93-B3D4-8C3F475FB997}"/>
              </a:ext>
            </a:extLst>
          </p:cNvPr>
          <p:cNvSpPr txBox="1"/>
          <p:nvPr/>
        </p:nvSpPr>
        <p:spPr>
          <a:xfrm>
            <a:off x="5557872" y="428425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746A9C1A-B2DA-4760-84AA-6A2B2AA594FF}"/>
              </a:ext>
            </a:extLst>
          </p:cNvPr>
          <p:cNvSpPr txBox="1"/>
          <p:nvPr/>
        </p:nvSpPr>
        <p:spPr>
          <a:xfrm>
            <a:off x="6839344" y="428425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B4BDE74C-06A2-4ABA-A9B1-80818F7B671C}"/>
              </a:ext>
            </a:extLst>
          </p:cNvPr>
          <p:cNvSpPr txBox="1"/>
          <p:nvPr/>
        </p:nvSpPr>
        <p:spPr>
          <a:xfrm>
            <a:off x="8108970" y="428425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2016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C1428838-FF34-4524-91EC-7C903C752110}"/>
              </a:ext>
            </a:extLst>
          </p:cNvPr>
          <p:cNvSpPr/>
          <p:nvPr/>
        </p:nvSpPr>
        <p:spPr>
          <a:xfrm>
            <a:off x="374736" y="3183248"/>
            <a:ext cx="6478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Nonostante la crescita avanzata del canale Discount e le aggregazioni aziendali avvenute, il Gruppo è riuscito a incrementare la propria quota di mercato</a:t>
            </a:r>
            <a:r>
              <a:rPr lang="it-IT" sz="1400" dirty="0"/>
              <a:t> in modo lineare e continuo negli anni. Nell’area di competenza (Triveneto e provincia di Ferrara) la quota di mercato è costante intorno al 15%.</a:t>
            </a:r>
            <a:endParaRPr lang="it-IT" sz="1400" dirty="0">
              <a:latin typeface="+mj-lt"/>
            </a:endParaRPr>
          </a:p>
        </p:txBody>
      </p:sp>
      <p:graphicFrame>
        <p:nvGraphicFramePr>
          <p:cNvPr id="30" name="Diagramma 29">
            <a:extLst>
              <a:ext uri="{FF2B5EF4-FFF2-40B4-BE49-F238E27FC236}">
                <a16:creationId xmlns:a16="http://schemas.microsoft.com/office/drawing/2014/main" xmlns="" id="{87DAAEE4-7897-4A9F-A359-21628C2EC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532417"/>
              </p:ext>
            </p:extLst>
          </p:nvPr>
        </p:nvGraphicFramePr>
        <p:xfrm>
          <a:off x="1801973" y="5061016"/>
          <a:ext cx="3960000" cy="93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1" name="Diagramma 30">
            <a:extLst>
              <a:ext uri="{FF2B5EF4-FFF2-40B4-BE49-F238E27FC236}">
                <a16:creationId xmlns:a16="http://schemas.microsoft.com/office/drawing/2014/main" xmlns="" id="{8C867EAA-7ED9-43D2-B762-548980C4C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001241"/>
              </p:ext>
            </p:extLst>
          </p:nvPr>
        </p:nvGraphicFramePr>
        <p:xfrm>
          <a:off x="5630320" y="5056847"/>
          <a:ext cx="3960000" cy="93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2F8A6356-3C7E-4A5C-96D2-DAE82EFED71A}"/>
              </a:ext>
            </a:extLst>
          </p:cNvPr>
          <p:cNvSpPr/>
          <p:nvPr/>
        </p:nvSpPr>
        <p:spPr>
          <a:xfrm>
            <a:off x="342107" y="4636313"/>
            <a:ext cx="1638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Triveneto e provincia di Ferrara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B33C30E6-4494-4630-8A8E-CECB17D219D9}"/>
              </a:ext>
            </a:extLst>
          </p:cNvPr>
          <p:cNvSpPr/>
          <p:nvPr/>
        </p:nvSpPr>
        <p:spPr>
          <a:xfrm>
            <a:off x="365687" y="5369654"/>
            <a:ext cx="1591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Italia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4DC7E7B8-4DF4-4AAD-AF53-67B9988E5AC5}"/>
              </a:ext>
            </a:extLst>
          </p:cNvPr>
          <p:cNvSpPr txBox="1"/>
          <p:nvPr/>
        </p:nvSpPr>
        <p:spPr>
          <a:xfrm>
            <a:off x="6853645" y="5956756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TradeLab su dati Nielsen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00D3FB0F-E052-44EB-9467-4160A98E84BF}"/>
              </a:ext>
            </a:extLst>
          </p:cNvPr>
          <p:cNvSpPr/>
          <p:nvPr/>
        </p:nvSpPr>
        <p:spPr>
          <a:xfrm rot="16200000">
            <a:off x="-733828" y="5052569"/>
            <a:ext cx="1988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QUOTA DI MERCATO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167A5634-89F4-4AA8-95C0-0B189F600ED5}"/>
              </a:ext>
            </a:extLst>
          </p:cNvPr>
          <p:cNvSpPr/>
          <p:nvPr/>
        </p:nvSpPr>
        <p:spPr>
          <a:xfrm>
            <a:off x="8241503" y="3879053"/>
            <a:ext cx="1638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Dicembre 2016</a:t>
            </a:r>
          </a:p>
        </p:txBody>
      </p:sp>
    </p:spTree>
    <p:extLst>
      <p:ext uri="{BB962C8B-B14F-4D97-AF65-F5344CB8AC3E}">
        <p14:creationId xmlns:p14="http://schemas.microsoft.com/office/powerpoint/2010/main" val="3138115482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918EFD7-0EC5-4BFF-88A7-5F2CA33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xmlns="" id="{05AC29BF-6E69-44B2-B9E1-E9EE4683922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modello distributivo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542709C-6A58-47C3-805C-AF44618A2C77}"/>
              </a:ext>
            </a:extLst>
          </p:cNvPr>
          <p:cNvSpPr/>
          <p:nvPr/>
        </p:nvSpPr>
        <p:spPr>
          <a:xfrm>
            <a:off x="559311" y="4386307"/>
            <a:ext cx="9111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Il sistema distributivo di </a:t>
            </a:r>
            <a:r>
              <a:rPr lang="it-IT" sz="1400" dirty="0" err="1"/>
              <a:t>Aspiag</a:t>
            </a:r>
            <a:r>
              <a:rPr lang="it-IT" sz="1400" dirty="0"/>
              <a:t> Service è costituito da </a:t>
            </a:r>
            <a:r>
              <a:rPr lang="it-IT" sz="1400" b="1" dirty="0"/>
              <a:t>8 piattaforme distributive</a:t>
            </a:r>
            <a:r>
              <a:rPr lang="it-IT" sz="1400" dirty="0"/>
              <a:t>, dislocate strategicamente sul territorio: 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51108CDF-7C35-4920-8C01-3BDC17988F8A}"/>
              </a:ext>
            </a:extLst>
          </p:cNvPr>
          <p:cNvGrpSpPr/>
          <p:nvPr/>
        </p:nvGrpSpPr>
        <p:grpSpPr>
          <a:xfrm>
            <a:off x="3434095" y="2129355"/>
            <a:ext cx="2237132" cy="2044640"/>
            <a:chOff x="3563480" y="3502376"/>
            <a:chExt cx="2237132" cy="204464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CFFF14D5-449C-4444-8DF6-52CBC68A7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66" b="76650"/>
            <a:stretch/>
          </p:blipFill>
          <p:spPr>
            <a:xfrm>
              <a:off x="4068209" y="3673364"/>
              <a:ext cx="898418" cy="681066"/>
            </a:xfrm>
            <a:prstGeom prst="rect">
              <a:avLst/>
            </a:prstGeom>
          </p:spPr>
        </p:pic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xmlns="" id="{ABDDAEE4-E78C-46B0-B7DA-DA4D9E5ADFE7}"/>
                </a:ext>
              </a:extLst>
            </p:cNvPr>
            <p:cNvGrpSpPr/>
            <p:nvPr/>
          </p:nvGrpSpPr>
          <p:grpSpPr>
            <a:xfrm>
              <a:off x="3563480" y="3502376"/>
              <a:ext cx="2237132" cy="2044640"/>
              <a:chOff x="6007701" y="3224711"/>
              <a:chExt cx="2237132" cy="2044640"/>
            </a:xfrm>
          </p:grpSpPr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xmlns="" id="{7D8C01E3-DD8A-4A4E-9362-5E0EC007D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2389" y="4063057"/>
                <a:ext cx="703215" cy="313118"/>
              </a:xfrm>
              <a:custGeom>
                <a:avLst/>
                <a:gdLst/>
                <a:ahLst/>
                <a:cxnLst>
                  <a:cxn ang="0">
                    <a:pos x="277" y="379"/>
                  </a:cxn>
                  <a:cxn ang="0">
                    <a:pos x="304" y="337"/>
                  </a:cxn>
                  <a:cxn ang="0">
                    <a:pos x="300" y="280"/>
                  </a:cxn>
                  <a:cxn ang="0">
                    <a:pos x="336" y="250"/>
                  </a:cxn>
                  <a:cxn ang="0">
                    <a:pos x="354" y="206"/>
                  </a:cxn>
                  <a:cxn ang="0">
                    <a:pos x="370" y="143"/>
                  </a:cxn>
                  <a:cxn ang="0">
                    <a:pos x="409" y="124"/>
                  </a:cxn>
                  <a:cxn ang="0">
                    <a:pos x="458" y="152"/>
                  </a:cxn>
                  <a:cxn ang="0">
                    <a:pos x="497" y="128"/>
                  </a:cxn>
                  <a:cxn ang="0">
                    <a:pos x="565" y="113"/>
                  </a:cxn>
                  <a:cxn ang="0">
                    <a:pos x="591" y="68"/>
                  </a:cxn>
                  <a:cxn ang="0">
                    <a:pos x="648" y="77"/>
                  </a:cxn>
                  <a:cxn ang="0">
                    <a:pos x="680" y="131"/>
                  </a:cxn>
                  <a:cxn ang="0">
                    <a:pos x="743" y="86"/>
                  </a:cxn>
                  <a:cxn ang="0">
                    <a:pos x="730" y="27"/>
                  </a:cxn>
                  <a:cxn ang="0">
                    <a:pos x="807" y="22"/>
                  </a:cxn>
                  <a:cxn ang="0">
                    <a:pos x="868" y="74"/>
                  </a:cxn>
                  <a:cxn ang="0">
                    <a:pos x="940" y="58"/>
                  </a:cxn>
                  <a:cxn ang="0">
                    <a:pos x="995" y="63"/>
                  </a:cxn>
                  <a:cxn ang="0">
                    <a:pos x="1028" y="83"/>
                  </a:cxn>
                  <a:cxn ang="0">
                    <a:pos x="1038" y="142"/>
                  </a:cxn>
                  <a:cxn ang="0">
                    <a:pos x="1080" y="180"/>
                  </a:cxn>
                  <a:cxn ang="0">
                    <a:pos x="1145" y="225"/>
                  </a:cxn>
                  <a:cxn ang="0">
                    <a:pos x="1217" y="283"/>
                  </a:cxn>
                  <a:cxn ang="0">
                    <a:pos x="1256" y="343"/>
                  </a:cxn>
                  <a:cxn ang="0">
                    <a:pos x="1262" y="371"/>
                  </a:cxn>
                  <a:cxn ang="0">
                    <a:pos x="1311" y="423"/>
                  </a:cxn>
                  <a:cxn ang="0">
                    <a:pos x="1325" y="456"/>
                  </a:cxn>
                  <a:cxn ang="0">
                    <a:pos x="1266" y="434"/>
                  </a:cxn>
                  <a:cxn ang="0">
                    <a:pos x="1221" y="425"/>
                  </a:cxn>
                  <a:cxn ang="0">
                    <a:pos x="1226" y="453"/>
                  </a:cxn>
                  <a:cxn ang="0">
                    <a:pos x="1138" y="386"/>
                  </a:cxn>
                  <a:cxn ang="0">
                    <a:pos x="1092" y="359"/>
                  </a:cxn>
                  <a:cxn ang="0">
                    <a:pos x="1027" y="316"/>
                  </a:cxn>
                  <a:cxn ang="0">
                    <a:pos x="992" y="285"/>
                  </a:cxn>
                  <a:cxn ang="0">
                    <a:pos x="899" y="265"/>
                  </a:cxn>
                  <a:cxn ang="0">
                    <a:pos x="854" y="227"/>
                  </a:cxn>
                  <a:cxn ang="0">
                    <a:pos x="786" y="209"/>
                  </a:cxn>
                  <a:cxn ang="0">
                    <a:pos x="752" y="201"/>
                  </a:cxn>
                  <a:cxn ang="0">
                    <a:pos x="749" y="191"/>
                  </a:cxn>
                  <a:cxn ang="0">
                    <a:pos x="745" y="201"/>
                  </a:cxn>
                  <a:cxn ang="0">
                    <a:pos x="736" y="198"/>
                  </a:cxn>
                  <a:cxn ang="0">
                    <a:pos x="729" y="194"/>
                  </a:cxn>
                  <a:cxn ang="0">
                    <a:pos x="700" y="188"/>
                  </a:cxn>
                  <a:cxn ang="0">
                    <a:pos x="701" y="185"/>
                  </a:cxn>
                  <a:cxn ang="0">
                    <a:pos x="635" y="188"/>
                  </a:cxn>
                  <a:cxn ang="0">
                    <a:pos x="542" y="250"/>
                  </a:cxn>
                  <a:cxn ang="0">
                    <a:pos x="503" y="304"/>
                  </a:cxn>
                  <a:cxn ang="0">
                    <a:pos x="435" y="374"/>
                  </a:cxn>
                  <a:cxn ang="0">
                    <a:pos x="376" y="465"/>
                  </a:cxn>
                  <a:cxn ang="0">
                    <a:pos x="334" y="540"/>
                  </a:cxn>
                  <a:cxn ang="0">
                    <a:pos x="246" y="598"/>
                  </a:cxn>
                  <a:cxn ang="0">
                    <a:pos x="163" y="617"/>
                  </a:cxn>
                  <a:cxn ang="0">
                    <a:pos x="46" y="640"/>
                  </a:cxn>
                  <a:cxn ang="0">
                    <a:pos x="35" y="563"/>
                  </a:cxn>
                  <a:cxn ang="0">
                    <a:pos x="92" y="490"/>
                  </a:cxn>
                  <a:cxn ang="0">
                    <a:pos x="125" y="429"/>
                  </a:cxn>
                  <a:cxn ang="0">
                    <a:pos x="203" y="410"/>
                  </a:cxn>
                  <a:cxn ang="0">
                    <a:pos x="271" y="414"/>
                  </a:cxn>
                </a:cxnLst>
                <a:rect l="0" t="0" r="r" b="b"/>
                <a:pathLst>
                  <a:path w="1351" h="650">
                    <a:moveTo>
                      <a:pt x="274" y="408"/>
                    </a:moveTo>
                    <a:lnTo>
                      <a:pt x="271" y="402"/>
                    </a:lnTo>
                    <a:lnTo>
                      <a:pt x="261" y="398"/>
                    </a:lnTo>
                    <a:lnTo>
                      <a:pt x="261" y="394"/>
                    </a:lnTo>
                    <a:lnTo>
                      <a:pt x="255" y="394"/>
                    </a:lnTo>
                    <a:lnTo>
                      <a:pt x="265" y="382"/>
                    </a:lnTo>
                    <a:lnTo>
                      <a:pt x="277" y="379"/>
                    </a:lnTo>
                    <a:lnTo>
                      <a:pt x="288" y="388"/>
                    </a:lnTo>
                    <a:lnTo>
                      <a:pt x="304" y="380"/>
                    </a:lnTo>
                    <a:lnTo>
                      <a:pt x="308" y="368"/>
                    </a:lnTo>
                    <a:lnTo>
                      <a:pt x="316" y="367"/>
                    </a:lnTo>
                    <a:lnTo>
                      <a:pt x="314" y="352"/>
                    </a:lnTo>
                    <a:lnTo>
                      <a:pt x="311" y="344"/>
                    </a:lnTo>
                    <a:lnTo>
                      <a:pt x="304" y="337"/>
                    </a:lnTo>
                    <a:lnTo>
                      <a:pt x="301" y="328"/>
                    </a:lnTo>
                    <a:lnTo>
                      <a:pt x="301" y="326"/>
                    </a:lnTo>
                    <a:lnTo>
                      <a:pt x="307" y="319"/>
                    </a:lnTo>
                    <a:lnTo>
                      <a:pt x="298" y="307"/>
                    </a:lnTo>
                    <a:lnTo>
                      <a:pt x="313" y="291"/>
                    </a:lnTo>
                    <a:lnTo>
                      <a:pt x="311" y="289"/>
                    </a:lnTo>
                    <a:lnTo>
                      <a:pt x="300" y="280"/>
                    </a:lnTo>
                    <a:lnTo>
                      <a:pt x="298" y="270"/>
                    </a:lnTo>
                    <a:lnTo>
                      <a:pt x="308" y="265"/>
                    </a:lnTo>
                    <a:lnTo>
                      <a:pt x="320" y="273"/>
                    </a:lnTo>
                    <a:lnTo>
                      <a:pt x="321" y="255"/>
                    </a:lnTo>
                    <a:lnTo>
                      <a:pt x="324" y="249"/>
                    </a:lnTo>
                    <a:lnTo>
                      <a:pt x="330" y="249"/>
                    </a:lnTo>
                    <a:lnTo>
                      <a:pt x="336" y="250"/>
                    </a:lnTo>
                    <a:lnTo>
                      <a:pt x="343" y="231"/>
                    </a:lnTo>
                    <a:lnTo>
                      <a:pt x="339" y="224"/>
                    </a:lnTo>
                    <a:lnTo>
                      <a:pt x="344" y="221"/>
                    </a:lnTo>
                    <a:lnTo>
                      <a:pt x="343" y="216"/>
                    </a:lnTo>
                    <a:lnTo>
                      <a:pt x="343" y="213"/>
                    </a:lnTo>
                    <a:lnTo>
                      <a:pt x="344" y="212"/>
                    </a:lnTo>
                    <a:lnTo>
                      <a:pt x="354" y="206"/>
                    </a:lnTo>
                    <a:lnTo>
                      <a:pt x="362" y="203"/>
                    </a:lnTo>
                    <a:lnTo>
                      <a:pt x="375" y="195"/>
                    </a:lnTo>
                    <a:lnTo>
                      <a:pt x="380" y="182"/>
                    </a:lnTo>
                    <a:lnTo>
                      <a:pt x="373" y="165"/>
                    </a:lnTo>
                    <a:lnTo>
                      <a:pt x="375" y="162"/>
                    </a:lnTo>
                    <a:lnTo>
                      <a:pt x="367" y="152"/>
                    </a:lnTo>
                    <a:lnTo>
                      <a:pt x="370" y="143"/>
                    </a:lnTo>
                    <a:lnTo>
                      <a:pt x="383" y="139"/>
                    </a:lnTo>
                    <a:lnTo>
                      <a:pt x="385" y="133"/>
                    </a:lnTo>
                    <a:lnTo>
                      <a:pt x="379" y="131"/>
                    </a:lnTo>
                    <a:lnTo>
                      <a:pt x="388" y="115"/>
                    </a:lnTo>
                    <a:lnTo>
                      <a:pt x="398" y="107"/>
                    </a:lnTo>
                    <a:lnTo>
                      <a:pt x="402" y="115"/>
                    </a:lnTo>
                    <a:lnTo>
                      <a:pt x="409" y="124"/>
                    </a:lnTo>
                    <a:lnTo>
                      <a:pt x="428" y="130"/>
                    </a:lnTo>
                    <a:lnTo>
                      <a:pt x="429" y="131"/>
                    </a:lnTo>
                    <a:lnTo>
                      <a:pt x="432" y="137"/>
                    </a:lnTo>
                    <a:lnTo>
                      <a:pt x="441" y="139"/>
                    </a:lnTo>
                    <a:lnTo>
                      <a:pt x="449" y="145"/>
                    </a:lnTo>
                    <a:lnTo>
                      <a:pt x="455" y="152"/>
                    </a:lnTo>
                    <a:lnTo>
                      <a:pt x="458" y="152"/>
                    </a:lnTo>
                    <a:lnTo>
                      <a:pt x="461" y="148"/>
                    </a:lnTo>
                    <a:lnTo>
                      <a:pt x="471" y="146"/>
                    </a:lnTo>
                    <a:lnTo>
                      <a:pt x="474" y="136"/>
                    </a:lnTo>
                    <a:lnTo>
                      <a:pt x="478" y="122"/>
                    </a:lnTo>
                    <a:lnTo>
                      <a:pt x="485" y="121"/>
                    </a:lnTo>
                    <a:lnTo>
                      <a:pt x="493" y="128"/>
                    </a:lnTo>
                    <a:lnTo>
                      <a:pt x="497" y="128"/>
                    </a:lnTo>
                    <a:lnTo>
                      <a:pt x="500" y="131"/>
                    </a:lnTo>
                    <a:lnTo>
                      <a:pt x="511" y="112"/>
                    </a:lnTo>
                    <a:lnTo>
                      <a:pt x="517" y="121"/>
                    </a:lnTo>
                    <a:lnTo>
                      <a:pt x="550" y="122"/>
                    </a:lnTo>
                    <a:lnTo>
                      <a:pt x="559" y="125"/>
                    </a:lnTo>
                    <a:lnTo>
                      <a:pt x="566" y="124"/>
                    </a:lnTo>
                    <a:lnTo>
                      <a:pt x="565" y="113"/>
                    </a:lnTo>
                    <a:lnTo>
                      <a:pt x="573" y="106"/>
                    </a:lnTo>
                    <a:lnTo>
                      <a:pt x="583" y="100"/>
                    </a:lnTo>
                    <a:lnTo>
                      <a:pt x="583" y="91"/>
                    </a:lnTo>
                    <a:lnTo>
                      <a:pt x="580" y="83"/>
                    </a:lnTo>
                    <a:lnTo>
                      <a:pt x="585" y="77"/>
                    </a:lnTo>
                    <a:lnTo>
                      <a:pt x="586" y="74"/>
                    </a:lnTo>
                    <a:lnTo>
                      <a:pt x="591" y="68"/>
                    </a:lnTo>
                    <a:lnTo>
                      <a:pt x="592" y="66"/>
                    </a:lnTo>
                    <a:lnTo>
                      <a:pt x="595" y="68"/>
                    </a:lnTo>
                    <a:lnTo>
                      <a:pt x="614" y="68"/>
                    </a:lnTo>
                    <a:lnTo>
                      <a:pt x="625" y="71"/>
                    </a:lnTo>
                    <a:lnTo>
                      <a:pt x="628" y="70"/>
                    </a:lnTo>
                    <a:lnTo>
                      <a:pt x="645" y="76"/>
                    </a:lnTo>
                    <a:lnTo>
                      <a:pt x="648" y="77"/>
                    </a:lnTo>
                    <a:lnTo>
                      <a:pt x="652" y="91"/>
                    </a:lnTo>
                    <a:lnTo>
                      <a:pt x="658" y="97"/>
                    </a:lnTo>
                    <a:lnTo>
                      <a:pt x="658" y="109"/>
                    </a:lnTo>
                    <a:lnTo>
                      <a:pt x="667" y="109"/>
                    </a:lnTo>
                    <a:lnTo>
                      <a:pt x="668" y="130"/>
                    </a:lnTo>
                    <a:lnTo>
                      <a:pt x="671" y="134"/>
                    </a:lnTo>
                    <a:lnTo>
                      <a:pt x="680" y="131"/>
                    </a:lnTo>
                    <a:lnTo>
                      <a:pt x="684" y="125"/>
                    </a:lnTo>
                    <a:lnTo>
                      <a:pt x="684" y="106"/>
                    </a:lnTo>
                    <a:lnTo>
                      <a:pt x="699" y="98"/>
                    </a:lnTo>
                    <a:lnTo>
                      <a:pt x="699" y="83"/>
                    </a:lnTo>
                    <a:lnTo>
                      <a:pt x="719" y="82"/>
                    </a:lnTo>
                    <a:lnTo>
                      <a:pt x="732" y="92"/>
                    </a:lnTo>
                    <a:lnTo>
                      <a:pt x="743" y="86"/>
                    </a:lnTo>
                    <a:lnTo>
                      <a:pt x="749" y="79"/>
                    </a:lnTo>
                    <a:lnTo>
                      <a:pt x="746" y="74"/>
                    </a:lnTo>
                    <a:lnTo>
                      <a:pt x="739" y="45"/>
                    </a:lnTo>
                    <a:lnTo>
                      <a:pt x="733" y="39"/>
                    </a:lnTo>
                    <a:lnTo>
                      <a:pt x="733" y="37"/>
                    </a:lnTo>
                    <a:lnTo>
                      <a:pt x="727" y="28"/>
                    </a:lnTo>
                    <a:lnTo>
                      <a:pt x="730" y="27"/>
                    </a:lnTo>
                    <a:lnTo>
                      <a:pt x="745" y="16"/>
                    </a:lnTo>
                    <a:lnTo>
                      <a:pt x="752" y="0"/>
                    </a:lnTo>
                    <a:lnTo>
                      <a:pt x="773" y="4"/>
                    </a:lnTo>
                    <a:lnTo>
                      <a:pt x="778" y="10"/>
                    </a:lnTo>
                    <a:lnTo>
                      <a:pt x="782" y="10"/>
                    </a:lnTo>
                    <a:lnTo>
                      <a:pt x="795" y="7"/>
                    </a:lnTo>
                    <a:lnTo>
                      <a:pt x="807" y="22"/>
                    </a:lnTo>
                    <a:lnTo>
                      <a:pt x="807" y="25"/>
                    </a:lnTo>
                    <a:lnTo>
                      <a:pt x="814" y="39"/>
                    </a:lnTo>
                    <a:lnTo>
                      <a:pt x="814" y="45"/>
                    </a:lnTo>
                    <a:lnTo>
                      <a:pt x="830" y="39"/>
                    </a:lnTo>
                    <a:lnTo>
                      <a:pt x="844" y="49"/>
                    </a:lnTo>
                    <a:lnTo>
                      <a:pt x="848" y="68"/>
                    </a:lnTo>
                    <a:lnTo>
                      <a:pt x="868" y="74"/>
                    </a:lnTo>
                    <a:lnTo>
                      <a:pt x="894" y="61"/>
                    </a:lnTo>
                    <a:lnTo>
                      <a:pt x="897" y="60"/>
                    </a:lnTo>
                    <a:lnTo>
                      <a:pt x="896" y="46"/>
                    </a:lnTo>
                    <a:lnTo>
                      <a:pt x="919" y="40"/>
                    </a:lnTo>
                    <a:lnTo>
                      <a:pt x="925" y="48"/>
                    </a:lnTo>
                    <a:lnTo>
                      <a:pt x="917" y="55"/>
                    </a:lnTo>
                    <a:lnTo>
                      <a:pt x="940" y="58"/>
                    </a:lnTo>
                    <a:lnTo>
                      <a:pt x="940" y="49"/>
                    </a:lnTo>
                    <a:lnTo>
                      <a:pt x="948" y="51"/>
                    </a:lnTo>
                    <a:lnTo>
                      <a:pt x="955" y="58"/>
                    </a:lnTo>
                    <a:lnTo>
                      <a:pt x="975" y="74"/>
                    </a:lnTo>
                    <a:lnTo>
                      <a:pt x="985" y="70"/>
                    </a:lnTo>
                    <a:lnTo>
                      <a:pt x="991" y="73"/>
                    </a:lnTo>
                    <a:lnTo>
                      <a:pt x="995" y="63"/>
                    </a:lnTo>
                    <a:lnTo>
                      <a:pt x="1000" y="64"/>
                    </a:lnTo>
                    <a:lnTo>
                      <a:pt x="1002" y="57"/>
                    </a:lnTo>
                    <a:lnTo>
                      <a:pt x="1010" y="64"/>
                    </a:lnTo>
                    <a:lnTo>
                      <a:pt x="1011" y="73"/>
                    </a:lnTo>
                    <a:lnTo>
                      <a:pt x="1021" y="77"/>
                    </a:lnTo>
                    <a:lnTo>
                      <a:pt x="1027" y="76"/>
                    </a:lnTo>
                    <a:lnTo>
                      <a:pt x="1028" y="83"/>
                    </a:lnTo>
                    <a:lnTo>
                      <a:pt x="1048" y="85"/>
                    </a:lnTo>
                    <a:lnTo>
                      <a:pt x="1048" y="88"/>
                    </a:lnTo>
                    <a:lnTo>
                      <a:pt x="1046" y="95"/>
                    </a:lnTo>
                    <a:lnTo>
                      <a:pt x="1056" y="106"/>
                    </a:lnTo>
                    <a:lnTo>
                      <a:pt x="1048" y="128"/>
                    </a:lnTo>
                    <a:lnTo>
                      <a:pt x="1050" y="140"/>
                    </a:lnTo>
                    <a:lnTo>
                      <a:pt x="1038" y="142"/>
                    </a:lnTo>
                    <a:lnTo>
                      <a:pt x="1037" y="146"/>
                    </a:lnTo>
                    <a:lnTo>
                      <a:pt x="1027" y="171"/>
                    </a:lnTo>
                    <a:lnTo>
                      <a:pt x="1020" y="188"/>
                    </a:lnTo>
                    <a:lnTo>
                      <a:pt x="1037" y="183"/>
                    </a:lnTo>
                    <a:lnTo>
                      <a:pt x="1041" y="194"/>
                    </a:lnTo>
                    <a:lnTo>
                      <a:pt x="1053" y="183"/>
                    </a:lnTo>
                    <a:lnTo>
                      <a:pt x="1080" y="180"/>
                    </a:lnTo>
                    <a:lnTo>
                      <a:pt x="1082" y="173"/>
                    </a:lnTo>
                    <a:lnTo>
                      <a:pt x="1093" y="176"/>
                    </a:lnTo>
                    <a:lnTo>
                      <a:pt x="1095" y="180"/>
                    </a:lnTo>
                    <a:lnTo>
                      <a:pt x="1108" y="174"/>
                    </a:lnTo>
                    <a:lnTo>
                      <a:pt x="1118" y="185"/>
                    </a:lnTo>
                    <a:lnTo>
                      <a:pt x="1133" y="192"/>
                    </a:lnTo>
                    <a:lnTo>
                      <a:pt x="1145" y="225"/>
                    </a:lnTo>
                    <a:lnTo>
                      <a:pt x="1151" y="225"/>
                    </a:lnTo>
                    <a:lnTo>
                      <a:pt x="1162" y="227"/>
                    </a:lnTo>
                    <a:lnTo>
                      <a:pt x="1172" y="253"/>
                    </a:lnTo>
                    <a:lnTo>
                      <a:pt x="1188" y="262"/>
                    </a:lnTo>
                    <a:lnTo>
                      <a:pt x="1201" y="276"/>
                    </a:lnTo>
                    <a:lnTo>
                      <a:pt x="1216" y="285"/>
                    </a:lnTo>
                    <a:lnTo>
                      <a:pt x="1217" y="283"/>
                    </a:lnTo>
                    <a:lnTo>
                      <a:pt x="1221" y="286"/>
                    </a:lnTo>
                    <a:lnTo>
                      <a:pt x="1239" y="295"/>
                    </a:lnTo>
                    <a:lnTo>
                      <a:pt x="1243" y="325"/>
                    </a:lnTo>
                    <a:lnTo>
                      <a:pt x="1249" y="328"/>
                    </a:lnTo>
                    <a:lnTo>
                      <a:pt x="1240" y="350"/>
                    </a:lnTo>
                    <a:lnTo>
                      <a:pt x="1244" y="359"/>
                    </a:lnTo>
                    <a:lnTo>
                      <a:pt x="1256" y="343"/>
                    </a:lnTo>
                    <a:lnTo>
                      <a:pt x="1259" y="340"/>
                    </a:lnTo>
                    <a:lnTo>
                      <a:pt x="1266" y="338"/>
                    </a:lnTo>
                    <a:lnTo>
                      <a:pt x="1275" y="346"/>
                    </a:lnTo>
                    <a:lnTo>
                      <a:pt x="1280" y="347"/>
                    </a:lnTo>
                    <a:lnTo>
                      <a:pt x="1277" y="349"/>
                    </a:lnTo>
                    <a:lnTo>
                      <a:pt x="1262" y="365"/>
                    </a:lnTo>
                    <a:lnTo>
                      <a:pt x="1262" y="371"/>
                    </a:lnTo>
                    <a:lnTo>
                      <a:pt x="1279" y="368"/>
                    </a:lnTo>
                    <a:lnTo>
                      <a:pt x="1293" y="368"/>
                    </a:lnTo>
                    <a:lnTo>
                      <a:pt x="1303" y="374"/>
                    </a:lnTo>
                    <a:lnTo>
                      <a:pt x="1305" y="399"/>
                    </a:lnTo>
                    <a:lnTo>
                      <a:pt x="1312" y="408"/>
                    </a:lnTo>
                    <a:lnTo>
                      <a:pt x="1306" y="420"/>
                    </a:lnTo>
                    <a:lnTo>
                      <a:pt x="1311" y="423"/>
                    </a:lnTo>
                    <a:lnTo>
                      <a:pt x="1324" y="405"/>
                    </a:lnTo>
                    <a:lnTo>
                      <a:pt x="1339" y="407"/>
                    </a:lnTo>
                    <a:lnTo>
                      <a:pt x="1351" y="419"/>
                    </a:lnTo>
                    <a:lnTo>
                      <a:pt x="1349" y="426"/>
                    </a:lnTo>
                    <a:lnTo>
                      <a:pt x="1331" y="444"/>
                    </a:lnTo>
                    <a:lnTo>
                      <a:pt x="1329" y="449"/>
                    </a:lnTo>
                    <a:lnTo>
                      <a:pt x="1325" y="456"/>
                    </a:lnTo>
                    <a:lnTo>
                      <a:pt x="1325" y="458"/>
                    </a:lnTo>
                    <a:lnTo>
                      <a:pt x="1315" y="455"/>
                    </a:lnTo>
                    <a:lnTo>
                      <a:pt x="1313" y="455"/>
                    </a:lnTo>
                    <a:lnTo>
                      <a:pt x="1303" y="464"/>
                    </a:lnTo>
                    <a:lnTo>
                      <a:pt x="1288" y="456"/>
                    </a:lnTo>
                    <a:lnTo>
                      <a:pt x="1267" y="440"/>
                    </a:lnTo>
                    <a:lnTo>
                      <a:pt x="1266" y="434"/>
                    </a:lnTo>
                    <a:lnTo>
                      <a:pt x="1256" y="431"/>
                    </a:lnTo>
                    <a:lnTo>
                      <a:pt x="1250" y="426"/>
                    </a:lnTo>
                    <a:lnTo>
                      <a:pt x="1243" y="422"/>
                    </a:lnTo>
                    <a:lnTo>
                      <a:pt x="1234" y="410"/>
                    </a:lnTo>
                    <a:lnTo>
                      <a:pt x="1228" y="413"/>
                    </a:lnTo>
                    <a:lnTo>
                      <a:pt x="1227" y="411"/>
                    </a:lnTo>
                    <a:lnTo>
                      <a:pt x="1221" y="425"/>
                    </a:lnTo>
                    <a:lnTo>
                      <a:pt x="1221" y="431"/>
                    </a:lnTo>
                    <a:lnTo>
                      <a:pt x="1230" y="437"/>
                    </a:lnTo>
                    <a:lnTo>
                      <a:pt x="1230" y="443"/>
                    </a:lnTo>
                    <a:lnTo>
                      <a:pt x="1233" y="443"/>
                    </a:lnTo>
                    <a:lnTo>
                      <a:pt x="1234" y="444"/>
                    </a:lnTo>
                    <a:lnTo>
                      <a:pt x="1234" y="449"/>
                    </a:lnTo>
                    <a:lnTo>
                      <a:pt x="1226" y="453"/>
                    </a:lnTo>
                    <a:lnTo>
                      <a:pt x="1211" y="444"/>
                    </a:lnTo>
                    <a:lnTo>
                      <a:pt x="1191" y="429"/>
                    </a:lnTo>
                    <a:lnTo>
                      <a:pt x="1188" y="428"/>
                    </a:lnTo>
                    <a:lnTo>
                      <a:pt x="1181" y="423"/>
                    </a:lnTo>
                    <a:lnTo>
                      <a:pt x="1165" y="404"/>
                    </a:lnTo>
                    <a:lnTo>
                      <a:pt x="1159" y="402"/>
                    </a:lnTo>
                    <a:lnTo>
                      <a:pt x="1138" y="386"/>
                    </a:lnTo>
                    <a:lnTo>
                      <a:pt x="1132" y="385"/>
                    </a:lnTo>
                    <a:lnTo>
                      <a:pt x="1123" y="394"/>
                    </a:lnTo>
                    <a:lnTo>
                      <a:pt x="1120" y="392"/>
                    </a:lnTo>
                    <a:lnTo>
                      <a:pt x="1109" y="371"/>
                    </a:lnTo>
                    <a:lnTo>
                      <a:pt x="1106" y="365"/>
                    </a:lnTo>
                    <a:lnTo>
                      <a:pt x="1096" y="362"/>
                    </a:lnTo>
                    <a:lnTo>
                      <a:pt x="1092" y="359"/>
                    </a:lnTo>
                    <a:lnTo>
                      <a:pt x="1084" y="349"/>
                    </a:lnTo>
                    <a:lnTo>
                      <a:pt x="1082" y="344"/>
                    </a:lnTo>
                    <a:lnTo>
                      <a:pt x="1060" y="335"/>
                    </a:lnTo>
                    <a:lnTo>
                      <a:pt x="1060" y="334"/>
                    </a:lnTo>
                    <a:lnTo>
                      <a:pt x="1047" y="317"/>
                    </a:lnTo>
                    <a:lnTo>
                      <a:pt x="1040" y="319"/>
                    </a:lnTo>
                    <a:lnTo>
                      <a:pt x="1027" y="316"/>
                    </a:lnTo>
                    <a:lnTo>
                      <a:pt x="1025" y="317"/>
                    </a:lnTo>
                    <a:lnTo>
                      <a:pt x="1012" y="304"/>
                    </a:lnTo>
                    <a:lnTo>
                      <a:pt x="1004" y="307"/>
                    </a:lnTo>
                    <a:lnTo>
                      <a:pt x="1000" y="301"/>
                    </a:lnTo>
                    <a:lnTo>
                      <a:pt x="994" y="297"/>
                    </a:lnTo>
                    <a:lnTo>
                      <a:pt x="994" y="294"/>
                    </a:lnTo>
                    <a:lnTo>
                      <a:pt x="992" y="285"/>
                    </a:lnTo>
                    <a:lnTo>
                      <a:pt x="964" y="265"/>
                    </a:lnTo>
                    <a:lnTo>
                      <a:pt x="936" y="252"/>
                    </a:lnTo>
                    <a:lnTo>
                      <a:pt x="917" y="241"/>
                    </a:lnTo>
                    <a:lnTo>
                      <a:pt x="913" y="238"/>
                    </a:lnTo>
                    <a:lnTo>
                      <a:pt x="906" y="247"/>
                    </a:lnTo>
                    <a:lnTo>
                      <a:pt x="904" y="247"/>
                    </a:lnTo>
                    <a:lnTo>
                      <a:pt x="899" y="265"/>
                    </a:lnTo>
                    <a:lnTo>
                      <a:pt x="902" y="273"/>
                    </a:lnTo>
                    <a:lnTo>
                      <a:pt x="887" y="267"/>
                    </a:lnTo>
                    <a:lnTo>
                      <a:pt x="879" y="264"/>
                    </a:lnTo>
                    <a:lnTo>
                      <a:pt x="866" y="256"/>
                    </a:lnTo>
                    <a:lnTo>
                      <a:pt x="871" y="238"/>
                    </a:lnTo>
                    <a:lnTo>
                      <a:pt x="866" y="231"/>
                    </a:lnTo>
                    <a:lnTo>
                      <a:pt x="854" y="227"/>
                    </a:lnTo>
                    <a:lnTo>
                      <a:pt x="841" y="221"/>
                    </a:lnTo>
                    <a:lnTo>
                      <a:pt x="830" y="219"/>
                    </a:lnTo>
                    <a:lnTo>
                      <a:pt x="821" y="216"/>
                    </a:lnTo>
                    <a:lnTo>
                      <a:pt x="802" y="213"/>
                    </a:lnTo>
                    <a:lnTo>
                      <a:pt x="794" y="212"/>
                    </a:lnTo>
                    <a:lnTo>
                      <a:pt x="786" y="210"/>
                    </a:lnTo>
                    <a:lnTo>
                      <a:pt x="786" y="209"/>
                    </a:lnTo>
                    <a:lnTo>
                      <a:pt x="779" y="207"/>
                    </a:lnTo>
                    <a:lnTo>
                      <a:pt x="772" y="207"/>
                    </a:lnTo>
                    <a:lnTo>
                      <a:pt x="766" y="207"/>
                    </a:lnTo>
                    <a:lnTo>
                      <a:pt x="762" y="204"/>
                    </a:lnTo>
                    <a:lnTo>
                      <a:pt x="759" y="204"/>
                    </a:lnTo>
                    <a:lnTo>
                      <a:pt x="750" y="203"/>
                    </a:lnTo>
                    <a:lnTo>
                      <a:pt x="752" y="201"/>
                    </a:lnTo>
                    <a:lnTo>
                      <a:pt x="752" y="200"/>
                    </a:lnTo>
                    <a:lnTo>
                      <a:pt x="750" y="200"/>
                    </a:lnTo>
                    <a:lnTo>
                      <a:pt x="752" y="200"/>
                    </a:lnTo>
                    <a:lnTo>
                      <a:pt x="746" y="195"/>
                    </a:lnTo>
                    <a:lnTo>
                      <a:pt x="750" y="195"/>
                    </a:lnTo>
                    <a:lnTo>
                      <a:pt x="750" y="192"/>
                    </a:lnTo>
                    <a:lnTo>
                      <a:pt x="749" y="191"/>
                    </a:lnTo>
                    <a:lnTo>
                      <a:pt x="746" y="191"/>
                    </a:lnTo>
                    <a:lnTo>
                      <a:pt x="742" y="194"/>
                    </a:lnTo>
                    <a:lnTo>
                      <a:pt x="743" y="194"/>
                    </a:lnTo>
                    <a:lnTo>
                      <a:pt x="740" y="194"/>
                    </a:lnTo>
                    <a:lnTo>
                      <a:pt x="742" y="197"/>
                    </a:lnTo>
                    <a:lnTo>
                      <a:pt x="746" y="198"/>
                    </a:lnTo>
                    <a:lnTo>
                      <a:pt x="745" y="201"/>
                    </a:lnTo>
                    <a:lnTo>
                      <a:pt x="742" y="198"/>
                    </a:lnTo>
                    <a:lnTo>
                      <a:pt x="742" y="200"/>
                    </a:lnTo>
                    <a:lnTo>
                      <a:pt x="740" y="198"/>
                    </a:lnTo>
                    <a:lnTo>
                      <a:pt x="740" y="200"/>
                    </a:lnTo>
                    <a:lnTo>
                      <a:pt x="737" y="198"/>
                    </a:lnTo>
                    <a:lnTo>
                      <a:pt x="737" y="197"/>
                    </a:lnTo>
                    <a:lnTo>
                      <a:pt x="736" y="198"/>
                    </a:lnTo>
                    <a:lnTo>
                      <a:pt x="735" y="197"/>
                    </a:lnTo>
                    <a:lnTo>
                      <a:pt x="733" y="198"/>
                    </a:lnTo>
                    <a:lnTo>
                      <a:pt x="733" y="195"/>
                    </a:lnTo>
                    <a:lnTo>
                      <a:pt x="732" y="198"/>
                    </a:lnTo>
                    <a:lnTo>
                      <a:pt x="730" y="195"/>
                    </a:lnTo>
                    <a:lnTo>
                      <a:pt x="730" y="197"/>
                    </a:lnTo>
                    <a:lnTo>
                      <a:pt x="729" y="194"/>
                    </a:lnTo>
                    <a:lnTo>
                      <a:pt x="727" y="197"/>
                    </a:lnTo>
                    <a:lnTo>
                      <a:pt x="726" y="194"/>
                    </a:lnTo>
                    <a:lnTo>
                      <a:pt x="726" y="195"/>
                    </a:lnTo>
                    <a:lnTo>
                      <a:pt x="724" y="191"/>
                    </a:lnTo>
                    <a:lnTo>
                      <a:pt x="722" y="195"/>
                    </a:lnTo>
                    <a:lnTo>
                      <a:pt x="700" y="191"/>
                    </a:lnTo>
                    <a:lnTo>
                      <a:pt x="700" y="188"/>
                    </a:lnTo>
                    <a:lnTo>
                      <a:pt x="709" y="188"/>
                    </a:lnTo>
                    <a:lnTo>
                      <a:pt x="712" y="186"/>
                    </a:lnTo>
                    <a:lnTo>
                      <a:pt x="706" y="185"/>
                    </a:lnTo>
                    <a:lnTo>
                      <a:pt x="706" y="183"/>
                    </a:lnTo>
                    <a:lnTo>
                      <a:pt x="704" y="185"/>
                    </a:lnTo>
                    <a:lnTo>
                      <a:pt x="703" y="183"/>
                    </a:lnTo>
                    <a:lnTo>
                      <a:pt x="701" y="185"/>
                    </a:lnTo>
                    <a:lnTo>
                      <a:pt x="700" y="182"/>
                    </a:lnTo>
                    <a:lnTo>
                      <a:pt x="691" y="183"/>
                    </a:lnTo>
                    <a:lnTo>
                      <a:pt x="684" y="183"/>
                    </a:lnTo>
                    <a:lnTo>
                      <a:pt x="664" y="182"/>
                    </a:lnTo>
                    <a:lnTo>
                      <a:pt x="652" y="183"/>
                    </a:lnTo>
                    <a:lnTo>
                      <a:pt x="644" y="189"/>
                    </a:lnTo>
                    <a:lnTo>
                      <a:pt x="635" y="188"/>
                    </a:lnTo>
                    <a:lnTo>
                      <a:pt x="621" y="207"/>
                    </a:lnTo>
                    <a:lnTo>
                      <a:pt x="614" y="209"/>
                    </a:lnTo>
                    <a:lnTo>
                      <a:pt x="596" y="216"/>
                    </a:lnTo>
                    <a:lnTo>
                      <a:pt x="595" y="218"/>
                    </a:lnTo>
                    <a:lnTo>
                      <a:pt x="568" y="231"/>
                    </a:lnTo>
                    <a:lnTo>
                      <a:pt x="560" y="238"/>
                    </a:lnTo>
                    <a:lnTo>
                      <a:pt x="542" y="250"/>
                    </a:lnTo>
                    <a:lnTo>
                      <a:pt x="533" y="252"/>
                    </a:lnTo>
                    <a:lnTo>
                      <a:pt x="526" y="258"/>
                    </a:lnTo>
                    <a:lnTo>
                      <a:pt x="520" y="265"/>
                    </a:lnTo>
                    <a:lnTo>
                      <a:pt x="523" y="264"/>
                    </a:lnTo>
                    <a:lnTo>
                      <a:pt x="498" y="286"/>
                    </a:lnTo>
                    <a:lnTo>
                      <a:pt x="500" y="300"/>
                    </a:lnTo>
                    <a:lnTo>
                      <a:pt x="503" y="304"/>
                    </a:lnTo>
                    <a:lnTo>
                      <a:pt x="496" y="317"/>
                    </a:lnTo>
                    <a:lnTo>
                      <a:pt x="494" y="319"/>
                    </a:lnTo>
                    <a:lnTo>
                      <a:pt x="484" y="332"/>
                    </a:lnTo>
                    <a:lnTo>
                      <a:pt x="488" y="346"/>
                    </a:lnTo>
                    <a:lnTo>
                      <a:pt x="484" y="352"/>
                    </a:lnTo>
                    <a:lnTo>
                      <a:pt x="477" y="359"/>
                    </a:lnTo>
                    <a:lnTo>
                      <a:pt x="435" y="374"/>
                    </a:lnTo>
                    <a:lnTo>
                      <a:pt x="425" y="377"/>
                    </a:lnTo>
                    <a:lnTo>
                      <a:pt x="406" y="389"/>
                    </a:lnTo>
                    <a:lnTo>
                      <a:pt x="396" y="405"/>
                    </a:lnTo>
                    <a:lnTo>
                      <a:pt x="390" y="416"/>
                    </a:lnTo>
                    <a:lnTo>
                      <a:pt x="385" y="438"/>
                    </a:lnTo>
                    <a:lnTo>
                      <a:pt x="385" y="456"/>
                    </a:lnTo>
                    <a:lnTo>
                      <a:pt x="376" y="465"/>
                    </a:lnTo>
                    <a:lnTo>
                      <a:pt x="364" y="478"/>
                    </a:lnTo>
                    <a:lnTo>
                      <a:pt x="350" y="498"/>
                    </a:lnTo>
                    <a:lnTo>
                      <a:pt x="353" y="516"/>
                    </a:lnTo>
                    <a:lnTo>
                      <a:pt x="356" y="519"/>
                    </a:lnTo>
                    <a:lnTo>
                      <a:pt x="349" y="523"/>
                    </a:lnTo>
                    <a:lnTo>
                      <a:pt x="336" y="534"/>
                    </a:lnTo>
                    <a:lnTo>
                      <a:pt x="334" y="540"/>
                    </a:lnTo>
                    <a:lnTo>
                      <a:pt x="321" y="547"/>
                    </a:lnTo>
                    <a:lnTo>
                      <a:pt x="316" y="549"/>
                    </a:lnTo>
                    <a:lnTo>
                      <a:pt x="303" y="569"/>
                    </a:lnTo>
                    <a:lnTo>
                      <a:pt x="291" y="572"/>
                    </a:lnTo>
                    <a:lnTo>
                      <a:pt x="274" y="580"/>
                    </a:lnTo>
                    <a:lnTo>
                      <a:pt x="249" y="590"/>
                    </a:lnTo>
                    <a:lnTo>
                      <a:pt x="246" y="598"/>
                    </a:lnTo>
                    <a:lnTo>
                      <a:pt x="238" y="599"/>
                    </a:lnTo>
                    <a:lnTo>
                      <a:pt x="220" y="604"/>
                    </a:lnTo>
                    <a:lnTo>
                      <a:pt x="205" y="607"/>
                    </a:lnTo>
                    <a:lnTo>
                      <a:pt x="195" y="610"/>
                    </a:lnTo>
                    <a:lnTo>
                      <a:pt x="184" y="613"/>
                    </a:lnTo>
                    <a:lnTo>
                      <a:pt x="179" y="620"/>
                    </a:lnTo>
                    <a:lnTo>
                      <a:pt x="163" y="617"/>
                    </a:lnTo>
                    <a:lnTo>
                      <a:pt x="125" y="638"/>
                    </a:lnTo>
                    <a:lnTo>
                      <a:pt x="108" y="635"/>
                    </a:lnTo>
                    <a:lnTo>
                      <a:pt x="94" y="650"/>
                    </a:lnTo>
                    <a:lnTo>
                      <a:pt x="81" y="648"/>
                    </a:lnTo>
                    <a:lnTo>
                      <a:pt x="74" y="645"/>
                    </a:lnTo>
                    <a:lnTo>
                      <a:pt x="72" y="645"/>
                    </a:lnTo>
                    <a:lnTo>
                      <a:pt x="46" y="640"/>
                    </a:lnTo>
                    <a:lnTo>
                      <a:pt x="33" y="645"/>
                    </a:lnTo>
                    <a:lnTo>
                      <a:pt x="22" y="647"/>
                    </a:lnTo>
                    <a:lnTo>
                      <a:pt x="3" y="602"/>
                    </a:lnTo>
                    <a:lnTo>
                      <a:pt x="0" y="593"/>
                    </a:lnTo>
                    <a:lnTo>
                      <a:pt x="12" y="569"/>
                    </a:lnTo>
                    <a:lnTo>
                      <a:pt x="30" y="568"/>
                    </a:lnTo>
                    <a:lnTo>
                      <a:pt x="35" y="563"/>
                    </a:lnTo>
                    <a:lnTo>
                      <a:pt x="38" y="547"/>
                    </a:lnTo>
                    <a:lnTo>
                      <a:pt x="39" y="532"/>
                    </a:lnTo>
                    <a:lnTo>
                      <a:pt x="43" y="528"/>
                    </a:lnTo>
                    <a:lnTo>
                      <a:pt x="55" y="522"/>
                    </a:lnTo>
                    <a:lnTo>
                      <a:pt x="75" y="511"/>
                    </a:lnTo>
                    <a:lnTo>
                      <a:pt x="84" y="502"/>
                    </a:lnTo>
                    <a:lnTo>
                      <a:pt x="92" y="490"/>
                    </a:lnTo>
                    <a:lnTo>
                      <a:pt x="91" y="468"/>
                    </a:lnTo>
                    <a:lnTo>
                      <a:pt x="110" y="459"/>
                    </a:lnTo>
                    <a:lnTo>
                      <a:pt x="115" y="446"/>
                    </a:lnTo>
                    <a:lnTo>
                      <a:pt x="124" y="443"/>
                    </a:lnTo>
                    <a:lnTo>
                      <a:pt x="133" y="434"/>
                    </a:lnTo>
                    <a:lnTo>
                      <a:pt x="137" y="429"/>
                    </a:lnTo>
                    <a:lnTo>
                      <a:pt x="125" y="429"/>
                    </a:lnTo>
                    <a:lnTo>
                      <a:pt x="115" y="413"/>
                    </a:lnTo>
                    <a:lnTo>
                      <a:pt x="120" y="401"/>
                    </a:lnTo>
                    <a:lnTo>
                      <a:pt x="133" y="392"/>
                    </a:lnTo>
                    <a:lnTo>
                      <a:pt x="146" y="388"/>
                    </a:lnTo>
                    <a:lnTo>
                      <a:pt x="180" y="404"/>
                    </a:lnTo>
                    <a:lnTo>
                      <a:pt x="183" y="404"/>
                    </a:lnTo>
                    <a:lnTo>
                      <a:pt x="203" y="410"/>
                    </a:lnTo>
                    <a:lnTo>
                      <a:pt x="205" y="414"/>
                    </a:lnTo>
                    <a:lnTo>
                      <a:pt x="226" y="410"/>
                    </a:lnTo>
                    <a:lnTo>
                      <a:pt x="231" y="417"/>
                    </a:lnTo>
                    <a:lnTo>
                      <a:pt x="235" y="417"/>
                    </a:lnTo>
                    <a:lnTo>
                      <a:pt x="246" y="410"/>
                    </a:lnTo>
                    <a:lnTo>
                      <a:pt x="251" y="408"/>
                    </a:lnTo>
                    <a:lnTo>
                      <a:pt x="271" y="414"/>
                    </a:lnTo>
                    <a:lnTo>
                      <a:pt x="274" y="4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xmlns="" id="{B94D42CC-9D9D-41FA-971F-250AF7F58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701" y="3442594"/>
                <a:ext cx="709466" cy="835460"/>
              </a:xfrm>
              <a:custGeom>
                <a:avLst/>
                <a:gdLst/>
                <a:ahLst/>
                <a:cxnLst>
                  <a:cxn ang="0">
                    <a:pos x="919" y="1439"/>
                  </a:cxn>
                  <a:cxn ang="0">
                    <a:pos x="1008" y="1413"/>
                  </a:cxn>
                  <a:cxn ang="0">
                    <a:pos x="1049" y="1359"/>
                  </a:cxn>
                  <a:cxn ang="0">
                    <a:pos x="1116" y="1400"/>
                  </a:cxn>
                  <a:cxn ang="0">
                    <a:pos x="1190" y="1383"/>
                  </a:cxn>
                  <a:cxn ang="0">
                    <a:pos x="1210" y="1291"/>
                  </a:cxn>
                  <a:cxn ang="0">
                    <a:pos x="1302" y="1340"/>
                  </a:cxn>
                  <a:cxn ang="0">
                    <a:pos x="1357" y="1263"/>
                  </a:cxn>
                  <a:cxn ang="0">
                    <a:pos x="1286" y="1190"/>
                  </a:cxn>
                  <a:cxn ang="0">
                    <a:pos x="1244" y="1108"/>
                  </a:cxn>
                  <a:cxn ang="0">
                    <a:pos x="1195" y="1030"/>
                  </a:cxn>
                  <a:cxn ang="0">
                    <a:pos x="1157" y="1029"/>
                  </a:cxn>
                  <a:cxn ang="0">
                    <a:pos x="1125" y="1051"/>
                  </a:cxn>
                  <a:cxn ang="0">
                    <a:pos x="1060" y="1012"/>
                  </a:cxn>
                  <a:cxn ang="0">
                    <a:pos x="1031" y="952"/>
                  </a:cxn>
                  <a:cxn ang="0">
                    <a:pos x="998" y="914"/>
                  </a:cxn>
                  <a:cxn ang="0">
                    <a:pos x="998" y="873"/>
                  </a:cxn>
                  <a:cxn ang="0">
                    <a:pos x="1000" y="809"/>
                  </a:cxn>
                  <a:cxn ang="0">
                    <a:pos x="1069" y="830"/>
                  </a:cxn>
                  <a:cxn ang="0">
                    <a:pos x="1123" y="800"/>
                  </a:cxn>
                  <a:cxn ang="0">
                    <a:pos x="1167" y="774"/>
                  </a:cxn>
                  <a:cxn ang="0">
                    <a:pos x="1138" y="708"/>
                  </a:cxn>
                  <a:cxn ang="0">
                    <a:pos x="1093" y="650"/>
                  </a:cxn>
                  <a:cxn ang="0">
                    <a:pos x="1077" y="583"/>
                  </a:cxn>
                  <a:cxn ang="0">
                    <a:pos x="1013" y="487"/>
                  </a:cxn>
                  <a:cxn ang="0">
                    <a:pos x="1067" y="358"/>
                  </a:cxn>
                  <a:cxn ang="0">
                    <a:pos x="1096" y="265"/>
                  </a:cxn>
                  <a:cxn ang="0">
                    <a:pos x="968" y="165"/>
                  </a:cxn>
                  <a:cxn ang="0">
                    <a:pos x="969" y="39"/>
                  </a:cxn>
                  <a:cxn ang="0">
                    <a:pos x="877" y="67"/>
                  </a:cxn>
                  <a:cxn ang="0">
                    <a:pos x="795" y="171"/>
                  </a:cxn>
                  <a:cxn ang="0">
                    <a:pos x="733" y="307"/>
                  </a:cxn>
                  <a:cxn ang="0">
                    <a:pos x="655" y="441"/>
                  </a:cxn>
                  <a:cxn ang="0">
                    <a:pos x="684" y="545"/>
                  </a:cxn>
                  <a:cxn ang="0">
                    <a:pos x="668" y="616"/>
                  </a:cxn>
                  <a:cxn ang="0">
                    <a:pos x="578" y="656"/>
                  </a:cxn>
                  <a:cxn ang="0">
                    <a:pos x="444" y="641"/>
                  </a:cxn>
                  <a:cxn ang="0">
                    <a:pos x="303" y="711"/>
                  </a:cxn>
                  <a:cxn ang="0">
                    <a:pos x="285" y="780"/>
                  </a:cxn>
                  <a:cxn ang="0">
                    <a:pos x="242" y="899"/>
                  </a:cxn>
                  <a:cxn ang="0">
                    <a:pos x="170" y="935"/>
                  </a:cxn>
                  <a:cxn ang="0">
                    <a:pos x="30" y="955"/>
                  </a:cxn>
                  <a:cxn ang="0">
                    <a:pos x="64" y="1046"/>
                  </a:cxn>
                  <a:cxn ang="0">
                    <a:pos x="94" y="1137"/>
                  </a:cxn>
                  <a:cxn ang="0">
                    <a:pos x="208" y="1218"/>
                  </a:cxn>
                  <a:cxn ang="0">
                    <a:pos x="176" y="1331"/>
                  </a:cxn>
                  <a:cxn ang="0">
                    <a:pos x="150" y="1447"/>
                  </a:cxn>
                  <a:cxn ang="0">
                    <a:pos x="180" y="1568"/>
                  </a:cxn>
                  <a:cxn ang="0">
                    <a:pos x="295" y="1635"/>
                  </a:cxn>
                  <a:cxn ang="0">
                    <a:pos x="422" y="1698"/>
                  </a:cxn>
                  <a:cxn ang="0">
                    <a:pos x="558" y="1655"/>
                  </a:cxn>
                  <a:cxn ang="0">
                    <a:pos x="573" y="1704"/>
                  </a:cxn>
                  <a:cxn ang="0">
                    <a:pos x="693" y="1708"/>
                  </a:cxn>
                  <a:cxn ang="0">
                    <a:pos x="735" y="1670"/>
                  </a:cxn>
                  <a:cxn ang="0">
                    <a:pos x="765" y="1610"/>
                  </a:cxn>
                  <a:cxn ang="0">
                    <a:pos x="788" y="1540"/>
                  </a:cxn>
                  <a:cxn ang="0">
                    <a:pos x="833" y="1486"/>
                  </a:cxn>
                  <a:cxn ang="0">
                    <a:pos x="856" y="1398"/>
                  </a:cxn>
                </a:cxnLst>
                <a:rect l="0" t="0" r="r" b="b"/>
                <a:pathLst>
                  <a:path w="1361" h="1737">
                    <a:moveTo>
                      <a:pt x="860" y="1406"/>
                    </a:moveTo>
                    <a:lnTo>
                      <a:pt x="867" y="1415"/>
                    </a:lnTo>
                    <a:lnTo>
                      <a:pt x="886" y="1421"/>
                    </a:lnTo>
                    <a:lnTo>
                      <a:pt x="887" y="1422"/>
                    </a:lnTo>
                    <a:lnTo>
                      <a:pt x="890" y="1428"/>
                    </a:lnTo>
                    <a:lnTo>
                      <a:pt x="899" y="1430"/>
                    </a:lnTo>
                    <a:lnTo>
                      <a:pt x="907" y="1436"/>
                    </a:lnTo>
                    <a:lnTo>
                      <a:pt x="913" y="1443"/>
                    </a:lnTo>
                    <a:lnTo>
                      <a:pt x="916" y="1443"/>
                    </a:lnTo>
                    <a:lnTo>
                      <a:pt x="919" y="1439"/>
                    </a:lnTo>
                    <a:lnTo>
                      <a:pt x="929" y="1437"/>
                    </a:lnTo>
                    <a:lnTo>
                      <a:pt x="932" y="1427"/>
                    </a:lnTo>
                    <a:lnTo>
                      <a:pt x="936" y="1413"/>
                    </a:lnTo>
                    <a:lnTo>
                      <a:pt x="943" y="1412"/>
                    </a:lnTo>
                    <a:lnTo>
                      <a:pt x="951" y="1419"/>
                    </a:lnTo>
                    <a:lnTo>
                      <a:pt x="955" y="1419"/>
                    </a:lnTo>
                    <a:lnTo>
                      <a:pt x="958" y="1422"/>
                    </a:lnTo>
                    <a:lnTo>
                      <a:pt x="969" y="1403"/>
                    </a:lnTo>
                    <a:lnTo>
                      <a:pt x="975" y="1412"/>
                    </a:lnTo>
                    <a:lnTo>
                      <a:pt x="1008" y="1413"/>
                    </a:lnTo>
                    <a:lnTo>
                      <a:pt x="1017" y="1416"/>
                    </a:lnTo>
                    <a:lnTo>
                      <a:pt x="1024" y="1415"/>
                    </a:lnTo>
                    <a:lnTo>
                      <a:pt x="1023" y="1404"/>
                    </a:lnTo>
                    <a:lnTo>
                      <a:pt x="1031" y="1397"/>
                    </a:lnTo>
                    <a:lnTo>
                      <a:pt x="1041" y="1391"/>
                    </a:lnTo>
                    <a:lnTo>
                      <a:pt x="1041" y="1382"/>
                    </a:lnTo>
                    <a:lnTo>
                      <a:pt x="1038" y="1374"/>
                    </a:lnTo>
                    <a:lnTo>
                      <a:pt x="1043" y="1368"/>
                    </a:lnTo>
                    <a:lnTo>
                      <a:pt x="1044" y="1365"/>
                    </a:lnTo>
                    <a:lnTo>
                      <a:pt x="1049" y="1359"/>
                    </a:lnTo>
                    <a:lnTo>
                      <a:pt x="1050" y="1357"/>
                    </a:lnTo>
                    <a:lnTo>
                      <a:pt x="1053" y="1359"/>
                    </a:lnTo>
                    <a:lnTo>
                      <a:pt x="1072" y="1359"/>
                    </a:lnTo>
                    <a:lnTo>
                      <a:pt x="1083" y="1362"/>
                    </a:lnTo>
                    <a:lnTo>
                      <a:pt x="1086" y="1361"/>
                    </a:lnTo>
                    <a:lnTo>
                      <a:pt x="1103" y="1367"/>
                    </a:lnTo>
                    <a:lnTo>
                      <a:pt x="1106" y="1368"/>
                    </a:lnTo>
                    <a:lnTo>
                      <a:pt x="1110" y="1382"/>
                    </a:lnTo>
                    <a:lnTo>
                      <a:pt x="1116" y="1388"/>
                    </a:lnTo>
                    <a:lnTo>
                      <a:pt x="1116" y="1400"/>
                    </a:lnTo>
                    <a:lnTo>
                      <a:pt x="1125" y="1400"/>
                    </a:lnTo>
                    <a:lnTo>
                      <a:pt x="1126" y="1421"/>
                    </a:lnTo>
                    <a:lnTo>
                      <a:pt x="1129" y="1425"/>
                    </a:lnTo>
                    <a:lnTo>
                      <a:pt x="1138" y="1422"/>
                    </a:lnTo>
                    <a:lnTo>
                      <a:pt x="1142" y="1416"/>
                    </a:lnTo>
                    <a:lnTo>
                      <a:pt x="1142" y="1397"/>
                    </a:lnTo>
                    <a:lnTo>
                      <a:pt x="1157" y="1389"/>
                    </a:lnTo>
                    <a:lnTo>
                      <a:pt x="1157" y="1374"/>
                    </a:lnTo>
                    <a:lnTo>
                      <a:pt x="1177" y="1373"/>
                    </a:lnTo>
                    <a:lnTo>
                      <a:pt x="1190" y="1383"/>
                    </a:lnTo>
                    <a:lnTo>
                      <a:pt x="1201" y="1377"/>
                    </a:lnTo>
                    <a:lnTo>
                      <a:pt x="1207" y="1370"/>
                    </a:lnTo>
                    <a:lnTo>
                      <a:pt x="1204" y="1365"/>
                    </a:lnTo>
                    <a:lnTo>
                      <a:pt x="1197" y="1336"/>
                    </a:lnTo>
                    <a:lnTo>
                      <a:pt x="1191" y="1330"/>
                    </a:lnTo>
                    <a:lnTo>
                      <a:pt x="1191" y="1328"/>
                    </a:lnTo>
                    <a:lnTo>
                      <a:pt x="1185" y="1319"/>
                    </a:lnTo>
                    <a:lnTo>
                      <a:pt x="1188" y="1318"/>
                    </a:lnTo>
                    <a:lnTo>
                      <a:pt x="1203" y="1307"/>
                    </a:lnTo>
                    <a:lnTo>
                      <a:pt x="1210" y="1291"/>
                    </a:lnTo>
                    <a:lnTo>
                      <a:pt x="1231" y="1295"/>
                    </a:lnTo>
                    <a:lnTo>
                      <a:pt x="1236" y="1301"/>
                    </a:lnTo>
                    <a:lnTo>
                      <a:pt x="1240" y="1301"/>
                    </a:lnTo>
                    <a:lnTo>
                      <a:pt x="1253" y="1298"/>
                    </a:lnTo>
                    <a:lnTo>
                      <a:pt x="1265" y="1313"/>
                    </a:lnTo>
                    <a:lnTo>
                      <a:pt x="1265" y="1316"/>
                    </a:lnTo>
                    <a:lnTo>
                      <a:pt x="1272" y="1330"/>
                    </a:lnTo>
                    <a:lnTo>
                      <a:pt x="1272" y="1336"/>
                    </a:lnTo>
                    <a:lnTo>
                      <a:pt x="1288" y="1330"/>
                    </a:lnTo>
                    <a:lnTo>
                      <a:pt x="1302" y="1340"/>
                    </a:lnTo>
                    <a:lnTo>
                      <a:pt x="1306" y="1359"/>
                    </a:lnTo>
                    <a:lnTo>
                      <a:pt x="1326" y="1365"/>
                    </a:lnTo>
                    <a:lnTo>
                      <a:pt x="1352" y="1352"/>
                    </a:lnTo>
                    <a:lnTo>
                      <a:pt x="1355" y="1351"/>
                    </a:lnTo>
                    <a:lnTo>
                      <a:pt x="1354" y="1337"/>
                    </a:lnTo>
                    <a:lnTo>
                      <a:pt x="1352" y="1312"/>
                    </a:lnTo>
                    <a:lnTo>
                      <a:pt x="1357" y="1297"/>
                    </a:lnTo>
                    <a:lnTo>
                      <a:pt x="1355" y="1283"/>
                    </a:lnTo>
                    <a:lnTo>
                      <a:pt x="1357" y="1282"/>
                    </a:lnTo>
                    <a:lnTo>
                      <a:pt x="1357" y="1263"/>
                    </a:lnTo>
                    <a:lnTo>
                      <a:pt x="1361" y="1236"/>
                    </a:lnTo>
                    <a:lnTo>
                      <a:pt x="1342" y="1224"/>
                    </a:lnTo>
                    <a:lnTo>
                      <a:pt x="1339" y="1207"/>
                    </a:lnTo>
                    <a:lnTo>
                      <a:pt x="1335" y="1203"/>
                    </a:lnTo>
                    <a:lnTo>
                      <a:pt x="1329" y="1193"/>
                    </a:lnTo>
                    <a:lnTo>
                      <a:pt x="1329" y="1194"/>
                    </a:lnTo>
                    <a:lnTo>
                      <a:pt x="1306" y="1197"/>
                    </a:lnTo>
                    <a:lnTo>
                      <a:pt x="1298" y="1190"/>
                    </a:lnTo>
                    <a:lnTo>
                      <a:pt x="1295" y="1190"/>
                    </a:lnTo>
                    <a:lnTo>
                      <a:pt x="1286" y="1190"/>
                    </a:lnTo>
                    <a:lnTo>
                      <a:pt x="1282" y="1179"/>
                    </a:lnTo>
                    <a:lnTo>
                      <a:pt x="1275" y="1167"/>
                    </a:lnTo>
                    <a:lnTo>
                      <a:pt x="1285" y="1155"/>
                    </a:lnTo>
                    <a:lnTo>
                      <a:pt x="1279" y="1143"/>
                    </a:lnTo>
                    <a:lnTo>
                      <a:pt x="1273" y="1140"/>
                    </a:lnTo>
                    <a:lnTo>
                      <a:pt x="1263" y="1137"/>
                    </a:lnTo>
                    <a:lnTo>
                      <a:pt x="1262" y="1133"/>
                    </a:lnTo>
                    <a:lnTo>
                      <a:pt x="1259" y="1130"/>
                    </a:lnTo>
                    <a:lnTo>
                      <a:pt x="1246" y="1118"/>
                    </a:lnTo>
                    <a:lnTo>
                      <a:pt x="1244" y="1108"/>
                    </a:lnTo>
                    <a:lnTo>
                      <a:pt x="1233" y="1099"/>
                    </a:lnTo>
                    <a:lnTo>
                      <a:pt x="1236" y="1091"/>
                    </a:lnTo>
                    <a:lnTo>
                      <a:pt x="1237" y="1090"/>
                    </a:lnTo>
                    <a:lnTo>
                      <a:pt x="1237" y="1081"/>
                    </a:lnTo>
                    <a:lnTo>
                      <a:pt x="1227" y="1067"/>
                    </a:lnTo>
                    <a:lnTo>
                      <a:pt x="1217" y="1067"/>
                    </a:lnTo>
                    <a:lnTo>
                      <a:pt x="1207" y="1070"/>
                    </a:lnTo>
                    <a:lnTo>
                      <a:pt x="1203" y="1067"/>
                    </a:lnTo>
                    <a:lnTo>
                      <a:pt x="1195" y="1046"/>
                    </a:lnTo>
                    <a:lnTo>
                      <a:pt x="1195" y="1030"/>
                    </a:lnTo>
                    <a:lnTo>
                      <a:pt x="1193" y="1029"/>
                    </a:lnTo>
                    <a:lnTo>
                      <a:pt x="1195" y="1026"/>
                    </a:lnTo>
                    <a:lnTo>
                      <a:pt x="1191" y="1021"/>
                    </a:lnTo>
                    <a:lnTo>
                      <a:pt x="1188" y="1021"/>
                    </a:lnTo>
                    <a:lnTo>
                      <a:pt x="1190" y="1015"/>
                    </a:lnTo>
                    <a:lnTo>
                      <a:pt x="1180" y="1020"/>
                    </a:lnTo>
                    <a:lnTo>
                      <a:pt x="1178" y="1024"/>
                    </a:lnTo>
                    <a:lnTo>
                      <a:pt x="1174" y="1020"/>
                    </a:lnTo>
                    <a:lnTo>
                      <a:pt x="1164" y="1024"/>
                    </a:lnTo>
                    <a:lnTo>
                      <a:pt x="1157" y="1029"/>
                    </a:lnTo>
                    <a:lnTo>
                      <a:pt x="1154" y="1026"/>
                    </a:lnTo>
                    <a:lnTo>
                      <a:pt x="1152" y="1031"/>
                    </a:lnTo>
                    <a:lnTo>
                      <a:pt x="1146" y="1031"/>
                    </a:lnTo>
                    <a:lnTo>
                      <a:pt x="1149" y="1036"/>
                    </a:lnTo>
                    <a:lnTo>
                      <a:pt x="1141" y="1033"/>
                    </a:lnTo>
                    <a:lnTo>
                      <a:pt x="1144" y="1037"/>
                    </a:lnTo>
                    <a:lnTo>
                      <a:pt x="1142" y="1042"/>
                    </a:lnTo>
                    <a:lnTo>
                      <a:pt x="1131" y="1042"/>
                    </a:lnTo>
                    <a:lnTo>
                      <a:pt x="1132" y="1048"/>
                    </a:lnTo>
                    <a:lnTo>
                      <a:pt x="1125" y="1051"/>
                    </a:lnTo>
                    <a:lnTo>
                      <a:pt x="1116" y="1051"/>
                    </a:lnTo>
                    <a:lnTo>
                      <a:pt x="1116" y="1043"/>
                    </a:lnTo>
                    <a:lnTo>
                      <a:pt x="1106" y="1042"/>
                    </a:lnTo>
                    <a:lnTo>
                      <a:pt x="1095" y="1030"/>
                    </a:lnTo>
                    <a:lnTo>
                      <a:pt x="1092" y="1037"/>
                    </a:lnTo>
                    <a:lnTo>
                      <a:pt x="1086" y="1042"/>
                    </a:lnTo>
                    <a:lnTo>
                      <a:pt x="1067" y="1033"/>
                    </a:lnTo>
                    <a:lnTo>
                      <a:pt x="1060" y="1026"/>
                    </a:lnTo>
                    <a:lnTo>
                      <a:pt x="1062" y="1014"/>
                    </a:lnTo>
                    <a:lnTo>
                      <a:pt x="1060" y="1012"/>
                    </a:lnTo>
                    <a:lnTo>
                      <a:pt x="1059" y="1008"/>
                    </a:lnTo>
                    <a:lnTo>
                      <a:pt x="1062" y="1005"/>
                    </a:lnTo>
                    <a:lnTo>
                      <a:pt x="1057" y="996"/>
                    </a:lnTo>
                    <a:lnTo>
                      <a:pt x="1049" y="991"/>
                    </a:lnTo>
                    <a:lnTo>
                      <a:pt x="1050" y="990"/>
                    </a:lnTo>
                    <a:lnTo>
                      <a:pt x="1046" y="984"/>
                    </a:lnTo>
                    <a:lnTo>
                      <a:pt x="1043" y="979"/>
                    </a:lnTo>
                    <a:lnTo>
                      <a:pt x="1044" y="967"/>
                    </a:lnTo>
                    <a:lnTo>
                      <a:pt x="1033" y="963"/>
                    </a:lnTo>
                    <a:lnTo>
                      <a:pt x="1031" y="952"/>
                    </a:lnTo>
                    <a:lnTo>
                      <a:pt x="1011" y="944"/>
                    </a:lnTo>
                    <a:lnTo>
                      <a:pt x="1014" y="939"/>
                    </a:lnTo>
                    <a:lnTo>
                      <a:pt x="1011" y="935"/>
                    </a:lnTo>
                    <a:lnTo>
                      <a:pt x="1010" y="924"/>
                    </a:lnTo>
                    <a:lnTo>
                      <a:pt x="1028" y="911"/>
                    </a:lnTo>
                    <a:lnTo>
                      <a:pt x="1027" y="909"/>
                    </a:lnTo>
                    <a:lnTo>
                      <a:pt x="1014" y="909"/>
                    </a:lnTo>
                    <a:lnTo>
                      <a:pt x="1013" y="915"/>
                    </a:lnTo>
                    <a:lnTo>
                      <a:pt x="1001" y="918"/>
                    </a:lnTo>
                    <a:lnTo>
                      <a:pt x="998" y="914"/>
                    </a:lnTo>
                    <a:lnTo>
                      <a:pt x="1000" y="911"/>
                    </a:lnTo>
                    <a:lnTo>
                      <a:pt x="1010" y="909"/>
                    </a:lnTo>
                    <a:lnTo>
                      <a:pt x="998" y="894"/>
                    </a:lnTo>
                    <a:lnTo>
                      <a:pt x="1007" y="890"/>
                    </a:lnTo>
                    <a:lnTo>
                      <a:pt x="1002" y="885"/>
                    </a:lnTo>
                    <a:lnTo>
                      <a:pt x="1001" y="885"/>
                    </a:lnTo>
                    <a:lnTo>
                      <a:pt x="1000" y="884"/>
                    </a:lnTo>
                    <a:lnTo>
                      <a:pt x="1014" y="881"/>
                    </a:lnTo>
                    <a:lnTo>
                      <a:pt x="1000" y="879"/>
                    </a:lnTo>
                    <a:lnTo>
                      <a:pt x="998" y="873"/>
                    </a:lnTo>
                    <a:lnTo>
                      <a:pt x="1004" y="878"/>
                    </a:lnTo>
                    <a:lnTo>
                      <a:pt x="1008" y="875"/>
                    </a:lnTo>
                    <a:lnTo>
                      <a:pt x="1004" y="867"/>
                    </a:lnTo>
                    <a:lnTo>
                      <a:pt x="1004" y="856"/>
                    </a:lnTo>
                    <a:lnTo>
                      <a:pt x="992" y="859"/>
                    </a:lnTo>
                    <a:lnTo>
                      <a:pt x="995" y="850"/>
                    </a:lnTo>
                    <a:lnTo>
                      <a:pt x="985" y="845"/>
                    </a:lnTo>
                    <a:lnTo>
                      <a:pt x="992" y="832"/>
                    </a:lnTo>
                    <a:lnTo>
                      <a:pt x="1005" y="829"/>
                    </a:lnTo>
                    <a:lnTo>
                      <a:pt x="1000" y="809"/>
                    </a:lnTo>
                    <a:lnTo>
                      <a:pt x="1014" y="799"/>
                    </a:lnTo>
                    <a:lnTo>
                      <a:pt x="1014" y="796"/>
                    </a:lnTo>
                    <a:lnTo>
                      <a:pt x="1021" y="805"/>
                    </a:lnTo>
                    <a:lnTo>
                      <a:pt x="1034" y="806"/>
                    </a:lnTo>
                    <a:lnTo>
                      <a:pt x="1046" y="802"/>
                    </a:lnTo>
                    <a:lnTo>
                      <a:pt x="1050" y="800"/>
                    </a:lnTo>
                    <a:lnTo>
                      <a:pt x="1054" y="808"/>
                    </a:lnTo>
                    <a:lnTo>
                      <a:pt x="1056" y="812"/>
                    </a:lnTo>
                    <a:lnTo>
                      <a:pt x="1067" y="823"/>
                    </a:lnTo>
                    <a:lnTo>
                      <a:pt x="1069" y="830"/>
                    </a:lnTo>
                    <a:lnTo>
                      <a:pt x="1067" y="838"/>
                    </a:lnTo>
                    <a:lnTo>
                      <a:pt x="1072" y="844"/>
                    </a:lnTo>
                    <a:lnTo>
                      <a:pt x="1086" y="847"/>
                    </a:lnTo>
                    <a:lnTo>
                      <a:pt x="1093" y="838"/>
                    </a:lnTo>
                    <a:lnTo>
                      <a:pt x="1093" y="842"/>
                    </a:lnTo>
                    <a:lnTo>
                      <a:pt x="1098" y="841"/>
                    </a:lnTo>
                    <a:lnTo>
                      <a:pt x="1105" y="815"/>
                    </a:lnTo>
                    <a:lnTo>
                      <a:pt x="1112" y="818"/>
                    </a:lnTo>
                    <a:lnTo>
                      <a:pt x="1125" y="805"/>
                    </a:lnTo>
                    <a:lnTo>
                      <a:pt x="1123" y="800"/>
                    </a:lnTo>
                    <a:lnTo>
                      <a:pt x="1110" y="796"/>
                    </a:lnTo>
                    <a:lnTo>
                      <a:pt x="1102" y="787"/>
                    </a:lnTo>
                    <a:lnTo>
                      <a:pt x="1102" y="784"/>
                    </a:lnTo>
                    <a:lnTo>
                      <a:pt x="1108" y="785"/>
                    </a:lnTo>
                    <a:lnTo>
                      <a:pt x="1125" y="785"/>
                    </a:lnTo>
                    <a:lnTo>
                      <a:pt x="1126" y="777"/>
                    </a:lnTo>
                    <a:lnTo>
                      <a:pt x="1145" y="784"/>
                    </a:lnTo>
                    <a:lnTo>
                      <a:pt x="1155" y="774"/>
                    </a:lnTo>
                    <a:lnTo>
                      <a:pt x="1158" y="777"/>
                    </a:lnTo>
                    <a:lnTo>
                      <a:pt x="1167" y="774"/>
                    </a:lnTo>
                    <a:lnTo>
                      <a:pt x="1165" y="769"/>
                    </a:lnTo>
                    <a:lnTo>
                      <a:pt x="1157" y="754"/>
                    </a:lnTo>
                    <a:lnTo>
                      <a:pt x="1157" y="747"/>
                    </a:lnTo>
                    <a:lnTo>
                      <a:pt x="1154" y="744"/>
                    </a:lnTo>
                    <a:lnTo>
                      <a:pt x="1149" y="747"/>
                    </a:lnTo>
                    <a:lnTo>
                      <a:pt x="1144" y="729"/>
                    </a:lnTo>
                    <a:lnTo>
                      <a:pt x="1141" y="726"/>
                    </a:lnTo>
                    <a:lnTo>
                      <a:pt x="1138" y="724"/>
                    </a:lnTo>
                    <a:lnTo>
                      <a:pt x="1138" y="723"/>
                    </a:lnTo>
                    <a:lnTo>
                      <a:pt x="1138" y="708"/>
                    </a:lnTo>
                    <a:lnTo>
                      <a:pt x="1136" y="706"/>
                    </a:lnTo>
                    <a:lnTo>
                      <a:pt x="1132" y="708"/>
                    </a:lnTo>
                    <a:lnTo>
                      <a:pt x="1122" y="698"/>
                    </a:lnTo>
                    <a:lnTo>
                      <a:pt x="1103" y="692"/>
                    </a:lnTo>
                    <a:lnTo>
                      <a:pt x="1099" y="683"/>
                    </a:lnTo>
                    <a:lnTo>
                      <a:pt x="1102" y="674"/>
                    </a:lnTo>
                    <a:lnTo>
                      <a:pt x="1098" y="666"/>
                    </a:lnTo>
                    <a:lnTo>
                      <a:pt x="1095" y="656"/>
                    </a:lnTo>
                    <a:lnTo>
                      <a:pt x="1095" y="654"/>
                    </a:lnTo>
                    <a:lnTo>
                      <a:pt x="1093" y="650"/>
                    </a:lnTo>
                    <a:lnTo>
                      <a:pt x="1089" y="641"/>
                    </a:lnTo>
                    <a:lnTo>
                      <a:pt x="1093" y="627"/>
                    </a:lnTo>
                    <a:lnTo>
                      <a:pt x="1087" y="617"/>
                    </a:lnTo>
                    <a:lnTo>
                      <a:pt x="1083" y="611"/>
                    </a:lnTo>
                    <a:lnTo>
                      <a:pt x="1072" y="607"/>
                    </a:lnTo>
                    <a:lnTo>
                      <a:pt x="1070" y="599"/>
                    </a:lnTo>
                    <a:lnTo>
                      <a:pt x="1073" y="593"/>
                    </a:lnTo>
                    <a:lnTo>
                      <a:pt x="1083" y="599"/>
                    </a:lnTo>
                    <a:lnTo>
                      <a:pt x="1085" y="596"/>
                    </a:lnTo>
                    <a:lnTo>
                      <a:pt x="1077" y="583"/>
                    </a:lnTo>
                    <a:lnTo>
                      <a:pt x="1080" y="569"/>
                    </a:lnTo>
                    <a:lnTo>
                      <a:pt x="1064" y="571"/>
                    </a:lnTo>
                    <a:lnTo>
                      <a:pt x="1059" y="563"/>
                    </a:lnTo>
                    <a:lnTo>
                      <a:pt x="1060" y="559"/>
                    </a:lnTo>
                    <a:lnTo>
                      <a:pt x="1066" y="542"/>
                    </a:lnTo>
                    <a:lnTo>
                      <a:pt x="1059" y="534"/>
                    </a:lnTo>
                    <a:lnTo>
                      <a:pt x="1034" y="529"/>
                    </a:lnTo>
                    <a:lnTo>
                      <a:pt x="1028" y="514"/>
                    </a:lnTo>
                    <a:lnTo>
                      <a:pt x="1014" y="496"/>
                    </a:lnTo>
                    <a:lnTo>
                      <a:pt x="1013" y="487"/>
                    </a:lnTo>
                    <a:lnTo>
                      <a:pt x="1014" y="481"/>
                    </a:lnTo>
                    <a:lnTo>
                      <a:pt x="1027" y="469"/>
                    </a:lnTo>
                    <a:lnTo>
                      <a:pt x="1036" y="455"/>
                    </a:lnTo>
                    <a:lnTo>
                      <a:pt x="1036" y="450"/>
                    </a:lnTo>
                    <a:lnTo>
                      <a:pt x="1034" y="446"/>
                    </a:lnTo>
                    <a:lnTo>
                      <a:pt x="1033" y="440"/>
                    </a:lnTo>
                    <a:lnTo>
                      <a:pt x="1031" y="435"/>
                    </a:lnTo>
                    <a:lnTo>
                      <a:pt x="1021" y="410"/>
                    </a:lnTo>
                    <a:lnTo>
                      <a:pt x="1041" y="383"/>
                    </a:lnTo>
                    <a:lnTo>
                      <a:pt x="1067" y="358"/>
                    </a:lnTo>
                    <a:lnTo>
                      <a:pt x="1079" y="346"/>
                    </a:lnTo>
                    <a:lnTo>
                      <a:pt x="1087" y="337"/>
                    </a:lnTo>
                    <a:lnTo>
                      <a:pt x="1092" y="334"/>
                    </a:lnTo>
                    <a:lnTo>
                      <a:pt x="1098" y="329"/>
                    </a:lnTo>
                    <a:lnTo>
                      <a:pt x="1105" y="313"/>
                    </a:lnTo>
                    <a:lnTo>
                      <a:pt x="1105" y="310"/>
                    </a:lnTo>
                    <a:lnTo>
                      <a:pt x="1103" y="308"/>
                    </a:lnTo>
                    <a:lnTo>
                      <a:pt x="1103" y="307"/>
                    </a:lnTo>
                    <a:lnTo>
                      <a:pt x="1098" y="285"/>
                    </a:lnTo>
                    <a:lnTo>
                      <a:pt x="1096" y="265"/>
                    </a:lnTo>
                    <a:lnTo>
                      <a:pt x="1073" y="255"/>
                    </a:lnTo>
                    <a:lnTo>
                      <a:pt x="1063" y="246"/>
                    </a:lnTo>
                    <a:lnTo>
                      <a:pt x="1054" y="246"/>
                    </a:lnTo>
                    <a:lnTo>
                      <a:pt x="1044" y="246"/>
                    </a:lnTo>
                    <a:lnTo>
                      <a:pt x="1036" y="232"/>
                    </a:lnTo>
                    <a:lnTo>
                      <a:pt x="1038" y="223"/>
                    </a:lnTo>
                    <a:lnTo>
                      <a:pt x="1023" y="211"/>
                    </a:lnTo>
                    <a:lnTo>
                      <a:pt x="1008" y="192"/>
                    </a:lnTo>
                    <a:lnTo>
                      <a:pt x="1002" y="180"/>
                    </a:lnTo>
                    <a:lnTo>
                      <a:pt x="968" y="165"/>
                    </a:lnTo>
                    <a:lnTo>
                      <a:pt x="966" y="161"/>
                    </a:lnTo>
                    <a:lnTo>
                      <a:pt x="956" y="155"/>
                    </a:lnTo>
                    <a:lnTo>
                      <a:pt x="961" y="144"/>
                    </a:lnTo>
                    <a:lnTo>
                      <a:pt x="948" y="118"/>
                    </a:lnTo>
                    <a:lnTo>
                      <a:pt x="955" y="103"/>
                    </a:lnTo>
                    <a:lnTo>
                      <a:pt x="964" y="97"/>
                    </a:lnTo>
                    <a:lnTo>
                      <a:pt x="966" y="74"/>
                    </a:lnTo>
                    <a:lnTo>
                      <a:pt x="965" y="55"/>
                    </a:lnTo>
                    <a:lnTo>
                      <a:pt x="971" y="47"/>
                    </a:lnTo>
                    <a:lnTo>
                      <a:pt x="969" y="39"/>
                    </a:lnTo>
                    <a:lnTo>
                      <a:pt x="964" y="31"/>
                    </a:lnTo>
                    <a:lnTo>
                      <a:pt x="966" y="16"/>
                    </a:lnTo>
                    <a:lnTo>
                      <a:pt x="958" y="0"/>
                    </a:lnTo>
                    <a:lnTo>
                      <a:pt x="920" y="7"/>
                    </a:lnTo>
                    <a:lnTo>
                      <a:pt x="903" y="19"/>
                    </a:lnTo>
                    <a:lnTo>
                      <a:pt x="886" y="28"/>
                    </a:lnTo>
                    <a:lnTo>
                      <a:pt x="877" y="39"/>
                    </a:lnTo>
                    <a:lnTo>
                      <a:pt x="886" y="43"/>
                    </a:lnTo>
                    <a:lnTo>
                      <a:pt x="890" y="55"/>
                    </a:lnTo>
                    <a:lnTo>
                      <a:pt x="877" y="67"/>
                    </a:lnTo>
                    <a:lnTo>
                      <a:pt x="864" y="71"/>
                    </a:lnTo>
                    <a:lnTo>
                      <a:pt x="863" y="80"/>
                    </a:lnTo>
                    <a:lnTo>
                      <a:pt x="847" y="88"/>
                    </a:lnTo>
                    <a:lnTo>
                      <a:pt x="827" y="116"/>
                    </a:lnTo>
                    <a:lnTo>
                      <a:pt x="804" y="119"/>
                    </a:lnTo>
                    <a:lnTo>
                      <a:pt x="794" y="118"/>
                    </a:lnTo>
                    <a:lnTo>
                      <a:pt x="765" y="147"/>
                    </a:lnTo>
                    <a:lnTo>
                      <a:pt x="781" y="158"/>
                    </a:lnTo>
                    <a:lnTo>
                      <a:pt x="788" y="168"/>
                    </a:lnTo>
                    <a:lnTo>
                      <a:pt x="795" y="171"/>
                    </a:lnTo>
                    <a:lnTo>
                      <a:pt x="810" y="207"/>
                    </a:lnTo>
                    <a:lnTo>
                      <a:pt x="805" y="213"/>
                    </a:lnTo>
                    <a:lnTo>
                      <a:pt x="802" y="223"/>
                    </a:lnTo>
                    <a:lnTo>
                      <a:pt x="799" y="234"/>
                    </a:lnTo>
                    <a:lnTo>
                      <a:pt x="789" y="235"/>
                    </a:lnTo>
                    <a:lnTo>
                      <a:pt x="778" y="253"/>
                    </a:lnTo>
                    <a:lnTo>
                      <a:pt x="740" y="262"/>
                    </a:lnTo>
                    <a:lnTo>
                      <a:pt x="736" y="279"/>
                    </a:lnTo>
                    <a:lnTo>
                      <a:pt x="740" y="299"/>
                    </a:lnTo>
                    <a:lnTo>
                      <a:pt x="733" y="307"/>
                    </a:lnTo>
                    <a:lnTo>
                      <a:pt x="729" y="325"/>
                    </a:lnTo>
                    <a:lnTo>
                      <a:pt x="727" y="325"/>
                    </a:lnTo>
                    <a:lnTo>
                      <a:pt x="717" y="337"/>
                    </a:lnTo>
                    <a:lnTo>
                      <a:pt x="673" y="338"/>
                    </a:lnTo>
                    <a:lnTo>
                      <a:pt x="660" y="353"/>
                    </a:lnTo>
                    <a:lnTo>
                      <a:pt x="654" y="372"/>
                    </a:lnTo>
                    <a:lnTo>
                      <a:pt x="658" y="387"/>
                    </a:lnTo>
                    <a:lnTo>
                      <a:pt x="651" y="393"/>
                    </a:lnTo>
                    <a:lnTo>
                      <a:pt x="654" y="431"/>
                    </a:lnTo>
                    <a:lnTo>
                      <a:pt x="655" y="441"/>
                    </a:lnTo>
                    <a:lnTo>
                      <a:pt x="651" y="450"/>
                    </a:lnTo>
                    <a:lnTo>
                      <a:pt x="655" y="460"/>
                    </a:lnTo>
                    <a:lnTo>
                      <a:pt x="650" y="465"/>
                    </a:lnTo>
                    <a:lnTo>
                      <a:pt x="654" y="492"/>
                    </a:lnTo>
                    <a:lnTo>
                      <a:pt x="668" y="514"/>
                    </a:lnTo>
                    <a:lnTo>
                      <a:pt x="684" y="520"/>
                    </a:lnTo>
                    <a:lnTo>
                      <a:pt x="684" y="526"/>
                    </a:lnTo>
                    <a:lnTo>
                      <a:pt x="689" y="532"/>
                    </a:lnTo>
                    <a:lnTo>
                      <a:pt x="686" y="542"/>
                    </a:lnTo>
                    <a:lnTo>
                      <a:pt x="684" y="545"/>
                    </a:lnTo>
                    <a:lnTo>
                      <a:pt x="683" y="548"/>
                    </a:lnTo>
                    <a:lnTo>
                      <a:pt x="676" y="556"/>
                    </a:lnTo>
                    <a:lnTo>
                      <a:pt x="674" y="563"/>
                    </a:lnTo>
                    <a:lnTo>
                      <a:pt x="677" y="571"/>
                    </a:lnTo>
                    <a:lnTo>
                      <a:pt x="681" y="575"/>
                    </a:lnTo>
                    <a:lnTo>
                      <a:pt x="681" y="581"/>
                    </a:lnTo>
                    <a:lnTo>
                      <a:pt x="690" y="592"/>
                    </a:lnTo>
                    <a:lnTo>
                      <a:pt x="689" y="598"/>
                    </a:lnTo>
                    <a:lnTo>
                      <a:pt x="683" y="598"/>
                    </a:lnTo>
                    <a:lnTo>
                      <a:pt x="668" y="616"/>
                    </a:lnTo>
                    <a:lnTo>
                      <a:pt x="668" y="620"/>
                    </a:lnTo>
                    <a:lnTo>
                      <a:pt x="668" y="630"/>
                    </a:lnTo>
                    <a:lnTo>
                      <a:pt x="666" y="626"/>
                    </a:lnTo>
                    <a:lnTo>
                      <a:pt x="653" y="626"/>
                    </a:lnTo>
                    <a:lnTo>
                      <a:pt x="650" y="626"/>
                    </a:lnTo>
                    <a:lnTo>
                      <a:pt x="644" y="623"/>
                    </a:lnTo>
                    <a:lnTo>
                      <a:pt x="615" y="636"/>
                    </a:lnTo>
                    <a:lnTo>
                      <a:pt x="585" y="659"/>
                    </a:lnTo>
                    <a:lnTo>
                      <a:pt x="582" y="660"/>
                    </a:lnTo>
                    <a:lnTo>
                      <a:pt x="578" y="656"/>
                    </a:lnTo>
                    <a:lnTo>
                      <a:pt x="565" y="656"/>
                    </a:lnTo>
                    <a:lnTo>
                      <a:pt x="559" y="654"/>
                    </a:lnTo>
                    <a:lnTo>
                      <a:pt x="553" y="659"/>
                    </a:lnTo>
                    <a:lnTo>
                      <a:pt x="532" y="645"/>
                    </a:lnTo>
                    <a:lnTo>
                      <a:pt x="517" y="651"/>
                    </a:lnTo>
                    <a:lnTo>
                      <a:pt x="517" y="645"/>
                    </a:lnTo>
                    <a:lnTo>
                      <a:pt x="494" y="630"/>
                    </a:lnTo>
                    <a:lnTo>
                      <a:pt x="477" y="641"/>
                    </a:lnTo>
                    <a:lnTo>
                      <a:pt x="464" y="638"/>
                    </a:lnTo>
                    <a:lnTo>
                      <a:pt x="444" y="641"/>
                    </a:lnTo>
                    <a:lnTo>
                      <a:pt x="432" y="657"/>
                    </a:lnTo>
                    <a:lnTo>
                      <a:pt x="419" y="663"/>
                    </a:lnTo>
                    <a:lnTo>
                      <a:pt x="416" y="669"/>
                    </a:lnTo>
                    <a:lnTo>
                      <a:pt x="395" y="686"/>
                    </a:lnTo>
                    <a:lnTo>
                      <a:pt x="389" y="680"/>
                    </a:lnTo>
                    <a:lnTo>
                      <a:pt x="367" y="686"/>
                    </a:lnTo>
                    <a:lnTo>
                      <a:pt x="340" y="687"/>
                    </a:lnTo>
                    <a:lnTo>
                      <a:pt x="337" y="695"/>
                    </a:lnTo>
                    <a:lnTo>
                      <a:pt x="314" y="717"/>
                    </a:lnTo>
                    <a:lnTo>
                      <a:pt x="303" y="711"/>
                    </a:lnTo>
                    <a:lnTo>
                      <a:pt x="282" y="706"/>
                    </a:lnTo>
                    <a:lnTo>
                      <a:pt x="274" y="712"/>
                    </a:lnTo>
                    <a:lnTo>
                      <a:pt x="270" y="686"/>
                    </a:lnTo>
                    <a:lnTo>
                      <a:pt x="264" y="690"/>
                    </a:lnTo>
                    <a:lnTo>
                      <a:pt x="258" y="715"/>
                    </a:lnTo>
                    <a:lnTo>
                      <a:pt x="251" y="720"/>
                    </a:lnTo>
                    <a:lnTo>
                      <a:pt x="257" y="744"/>
                    </a:lnTo>
                    <a:lnTo>
                      <a:pt x="272" y="750"/>
                    </a:lnTo>
                    <a:lnTo>
                      <a:pt x="294" y="766"/>
                    </a:lnTo>
                    <a:lnTo>
                      <a:pt x="285" y="780"/>
                    </a:lnTo>
                    <a:lnTo>
                      <a:pt x="282" y="796"/>
                    </a:lnTo>
                    <a:lnTo>
                      <a:pt x="270" y="805"/>
                    </a:lnTo>
                    <a:lnTo>
                      <a:pt x="270" y="817"/>
                    </a:lnTo>
                    <a:lnTo>
                      <a:pt x="259" y="818"/>
                    </a:lnTo>
                    <a:lnTo>
                      <a:pt x="255" y="826"/>
                    </a:lnTo>
                    <a:lnTo>
                      <a:pt x="270" y="854"/>
                    </a:lnTo>
                    <a:lnTo>
                      <a:pt x="268" y="869"/>
                    </a:lnTo>
                    <a:lnTo>
                      <a:pt x="265" y="879"/>
                    </a:lnTo>
                    <a:lnTo>
                      <a:pt x="258" y="879"/>
                    </a:lnTo>
                    <a:lnTo>
                      <a:pt x="242" y="899"/>
                    </a:lnTo>
                    <a:lnTo>
                      <a:pt x="234" y="905"/>
                    </a:lnTo>
                    <a:lnTo>
                      <a:pt x="225" y="894"/>
                    </a:lnTo>
                    <a:lnTo>
                      <a:pt x="213" y="900"/>
                    </a:lnTo>
                    <a:lnTo>
                      <a:pt x="200" y="899"/>
                    </a:lnTo>
                    <a:lnTo>
                      <a:pt x="198" y="900"/>
                    </a:lnTo>
                    <a:lnTo>
                      <a:pt x="179" y="911"/>
                    </a:lnTo>
                    <a:lnTo>
                      <a:pt x="182" y="915"/>
                    </a:lnTo>
                    <a:lnTo>
                      <a:pt x="176" y="924"/>
                    </a:lnTo>
                    <a:lnTo>
                      <a:pt x="169" y="932"/>
                    </a:lnTo>
                    <a:lnTo>
                      <a:pt x="170" y="935"/>
                    </a:lnTo>
                    <a:lnTo>
                      <a:pt x="146" y="938"/>
                    </a:lnTo>
                    <a:lnTo>
                      <a:pt x="138" y="944"/>
                    </a:lnTo>
                    <a:lnTo>
                      <a:pt x="144" y="954"/>
                    </a:lnTo>
                    <a:lnTo>
                      <a:pt x="121" y="966"/>
                    </a:lnTo>
                    <a:lnTo>
                      <a:pt x="118" y="960"/>
                    </a:lnTo>
                    <a:lnTo>
                      <a:pt x="108" y="955"/>
                    </a:lnTo>
                    <a:lnTo>
                      <a:pt x="77" y="942"/>
                    </a:lnTo>
                    <a:lnTo>
                      <a:pt x="64" y="957"/>
                    </a:lnTo>
                    <a:lnTo>
                      <a:pt x="46" y="952"/>
                    </a:lnTo>
                    <a:lnTo>
                      <a:pt x="30" y="955"/>
                    </a:lnTo>
                    <a:lnTo>
                      <a:pt x="28" y="966"/>
                    </a:lnTo>
                    <a:lnTo>
                      <a:pt x="12" y="973"/>
                    </a:lnTo>
                    <a:lnTo>
                      <a:pt x="0" y="981"/>
                    </a:lnTo>
                    <a:lnTo>
                      <a:pt x="12" y="999"/>
                    </a:lnTo>
                    <a:lnTo>
                      <a:pt x="18" y="1006"/>
                    </a:lnTo>
                    <a:lnTo>
                      <a:pt x="20" y="1012"/>
                    </a:lnTo>
                    <a:lnTo>
                      <a:pt x="23" y="1027"/>
                    </a:lnTo>
                    <a:lnTo>
                      <a:pt x="25" y="1040"/>
                    </a:lnTo>
                    <a:lnTo>
                      <a:pt x="43" y="1042"/>
                    </a:lnTo>
                    <a:lnTo>
                      <a:pt x="64" y="1046"/>
                    </a:lnTo>
                    <a:lnTo>
                      <a:pt x="66" y="1052"/>
                    </a:lnTo>
                    <a:lnTo>
                      <a:pt x="68" y="1060"/>
                    </a:lnTo>
                    <a:lnTo>
                      <a:pt x="61" y="1063"/>
                    </a:lnTo>
                    <a:lnTo>
                      <a:pt x="74" y="1078"/>
                    </a:lnTo>
                    <a:lnTo>
                      <a:pt x="71" y="1096"/>
                    </a:lnTo>
                    <a:lnTo>
                      <a:pt x="65" y="1106"/>
                    </a:lnTo>
                    <a:lnTo>
                      <a:pt x="68" y="1121"/>
                    </a:lnTo>
                    <a:lnTo>
                      <a:pt x="74" y="1128"/>
                    </a:lnTo>
                    <a:lnTo>
                      <a:pt x="85" y="1136"/>
                    </a:lnTo>
                    <a:lnTo>
                      <a:pt x="94" y="1137"/>
                    </a:lnTo>
                    <a:lnTo>
                      <a:pt x="100" y="1148"/>
                    </a:lnTo>
                    <a:lnTo>
                      <a:pt x="133" y="1166"/>
                    </a:lnTo>
                    <a:lnTo>
                      <a:pt x="154" y="1169"/>
                    </a:lnTo>
                    <a:lnTo>
                      <a:pt x="163" y="1157"/>
                    </a:lnTo>
                    <a:lnTo>
                      <a:pt x="195" y="1172"/>
                    </a:lnTo>
                    <a:lnTo>
                      <a:pt x="199" y="1172"/>
                    </a:lnTo>
                    <a:lnTo>
                      <a:pt x="205" y="1184"/>
                    </a:lnTo>
                    <a:lnTo>
                      <a:pt x="210" y="1185"/>
                    </a:lnTo>
                    <a:lnTo>
                      <a:pt x="199" y="1209"/>
                    </a:lnTo>
                    <a:lnTo>
                      <a:pt x="208" y="1218"/>
                    </a:lnTo>
                    <a:lnTo>
                      <a:pt x="213" y="1254"/>
                    </a:lnTo>
                    <a:lnTo>
                      <a:pt x="232" y="1264"/>
                    </a:lnTo>
                    <a:lnTo>
                      <a:pt x="238" y="1286"/>
                    </a:lnTo>
                    <a:lnTo>
                      <a:pt x="236" y="1288"/>
                    </a:lnTo>
                    <a:lnTo>
                      <a:pt x="218" y="1282"/>
                    </a:lnTo>
                    <a:lnTo>
                      <a:pt x="199" y="1282"/>
                    </a:lnTo>
                    <a:lnTo>
                      <a:pt x="180" y="1291"/>
                    </a:lnTo>
                    <a:lnTo>
                      <a:pt x="172" y="1307"/>
                    </a:lnTo>
                    <a:lnTo>
                      <a:pt x="182" y="1333"/>
                    </a:lnTo>
                    <a:lnTo>
                      <a:pt x="176" y="1331"/>
                    </a:lnTo>
                    <a:lnTo>
                      <a:pt x="167" y="1343"/>
                    </a:lnTo>
                    <a:lnTo>
                      <a:pt x="163" y="1364"/>
                    </a:lnTo>
                    <a:lnTo>
                      <a:pt x="154" y="1368"/>
                    </a:lnTo>
                    <a:lnTo>
                      <a:pt x="154" y="1376"/>
                    </a:lnTo>
                    <a:lnTo>
                      <a:pt x="136" y="1380"/>
                    </a:lnTo>
                    <a:lnTo>
                      <a:pt x="126" y="1394"/>
                    </a:lnTo>
                    <a:lnTo>
                      <a:pt x="124" y="1410"/>
                    </a:lnTo>
                    <a:lnTo>
                      <a:pt x="133" y="1430"/>
                    </a:lnTo>
                    <a:lnTo>
                      <a:pt x="143" y="1440"/>
                    </a:lnTo>
                    <a:lnTo>
                      <a:pt x="150" y="1447"/>
                    </a:lnTo>
                    <a:lnTo>
                      <a:pt x="169" y="1471"/>
                    </a:lnTo>
                    <a:lnTo>
                      <a:pt x="156" y="1473"/>
                    </a:lnTo>
                    <a:lnTo>
                      <a:pt x="141" y="1479"/>
                    </a:lnTo>
                    <a:lnTo>
                      <a:pt x="141" y="1515"/>
                    </a:lnTo>
                    <a:lnTo>
                      <a:pt x="141" y="1521"/>
                    </a:lnTo>
                    <a:lnTo>
                      <a:pt x="157" y="1529"/>
                    </a:lnTo>
                    <a:lnTo>
                      <a:pt x="166" y="1544"/>
                    </a:lnTo>
                    <a:lnTo>
                      <a:pt x="173" y="1550"/>
                    </a:lnTo>
                    <a:lnTo>
                      <a:pt x="176" y="1562"/>
                    </a:lnTo>
                    <a:lnTo>
                      <a:pt x="180" y="1568"/>
                    </a:lnTo>
                    <a:lnTo>
                      <a:pt x="186" y="1574"/>
                    </a:lnTo>
                    <a:lnTo>
                      <a:pt x="195" y="1579"/>
                    </a:lnTo>
                    <a:lnTo>
                      <a:pt x="202" y="1610"/>
                    </a:lnTo>
                    <a:lnTo>
                      <a:pt x="222" y="1617"/>
                    </a:lnTo>
                    <a:lnTo>
                      <a:pt x="239" y="1614"/>
                    </a:lnTo>
                    <a:lnTo>
                      <a:pt x="249" y="1623"/>
                    </a:lnTo>
                    <a:lnTo>
                      <a:pt x="270" y="1634"/>
                    </a:lnTo>
                    <a:lnTo>
                      <a:pt x="280" y="1634"/>
                    </a:lnTo>
                    <a:lnTo>
                      <a:pt x="285" y="1632"/>
                    </a:lnTo>
                    <a:lnTo>
                      <a:pt x="295" y="1635"/>
                    </a:lnTo>
                    <a:lnTo>
                      <a:pt x="297" y="1637"/>
                    </a:lnTo>
                    <a:lnTo>
                      <a:pt x="316" y="1659"/>
                    </a:lnTo>
                    <a:lnTo>
                      <a:pt x="326" y="1656"/>
                    </a:lnTo>
                    <a:lnTo>
                      <a:pt x="336" y="1674"/>
                    </a:lnTo>
                    <a:lnTo>
                      <a:pt x="347" y="1677"/>
                    </a:lnTo>
                    <a:lnTo>
                      <a:pt x="362" y="1674"/>
                    </a:lnTo>
                    <a:lnTo>
                      <a:pt x="379" y="1679"/>
                    </a:lnTo>
                    <a:lnTo>
                      <a:pt x="388" y="1696"/>
                    </a:lnTo>
                    <a:lnTo>
                      <a:pt x="406" y="1692"/>
                    </a:lnTo>
                    <a:lnTo>
                      <a:pt x="422" y="1698"/>
                    </a:lnTo>
                    <a:lnTo>
                      <a:pt x="425" y="1686"/>
                    </a:lnTo>
                    <a:lnTo>
                      <a:pt x="441" y="1689"/>
                    </a:lnTo>
                    <a:lnTo>
                      <a:pt x="462" y="1677"/>
                    </a:lnTo>
                    <a:lnTo>
                      <a:pt x="474" y="1680"/>
                    </a:lnTo>
                    <a:lnTo>
                      <a:pt x="480" y="1676"/>
                    </a:lnTo>
                    <a:lnTo>
                      <a:pt x="500" y="1670"/>
                    </a:lnTo>
                    <a:lnTo>
                      <a:pt x="523" y="1673"/>
                    </a:lnTo>
                    <a:lnTo>
                      <a:pt x="530" y="1655"/>
                    </a:lnTo>
                    <a:lnTo>
                      <a:pt x="552" y="1653"/>
                    </a:lnTo>
                    <a:lnTo>
                      <a:pt x="558" y="1655"/>
                    </a:lnTo>
                    <a:lnTo>
                      <a:pt x="552" y="1665"/>
                    </a:lnTo>
                    <a:lnTo>
                      <a:pt x="555" y="1674"/>
                    </a:lnTo>
                    <a:lnTo>
                      <a:pt x="549" y="1686"/>
                    </a:lnTo>
                    <a:lnTo>
                      <a:pt x="573" y="1719"/>
                    </a:lnTo>
                    <a:lnTo>
                      <a:pt x="573" y="1737"/>
                    </a:lnTo>
                    <a:lnTo>
                      <a:pt x="582" y="1734"/>
                    </a:lnTo>
                    <a:lnTo>
                      <a:pt x="591" y="1725"/>
                    </a:lnTo>
                    <a:lnTo>
                      <a:pt x="595" y="1720"/>
                    </a:lnTo>
                    <a:lnTo>
                      <a:pt x="583" y="1720"/>
                    </a:lnTo>
                    <a:lnTo>
                      <a:pt x="573" y="1704"/>
                    </a:lnTo>
                    <a:lnTo>
                      <a:pt x="578" y="1692"/>
                    </a:lnTo>
                    <a:lnTo>
                      <a:pt x="591" y="1683"/>
                    </a:lnTo>
                    <a:lnTo>
                      <a:pt x="604" y="1679"/>
                    </a:lnTo>
                    <a:lnTo>
                      <a:pt x="638" y="1695"/>
                    </a:lnTo>
                    <a:lnTo>
                      <a:pt x="641" y="1695"/>
                    </a:lnTo>
                    <a:lnTo>
                      <a:pt x="661" y="1701"/>
                    </a:lnTo>
                    <a:lnTo>
                      <a:pt x="663" y="1705"/>
                    </a:lnTo>
                    <a:lnTo>
                      <a:pt x="684" y="1701"/>
                    </a:lnTo>
                    <a:lnTo>
                      <a:pt x="689" y="1708"/>
                    </a:lnTo>
                    <a:lnTo>
                      <a:pt x="693" y="1708"/>
                    </a:lnTo>
                    <a:lnTo>
                      <a:pt x="704" y="1701"/>
                    </a:lnTo>
                    <a:lnTo>
                      <a:pt x="709" y="1699"/>
                    </a:lnTo>
                    <a:lnTo>
                      <a:pt x="729" y="1705"/>
                    </a:lnTo>
                    <a:lnTo>
                      <a:pt x="732" y="1699"/>
                    </a:lnTo>
                    <a:lnTo>
                      <a:pt x="729" y="1693"/>
                    </a:lnTo>
                    <a:lnTo>
                      <a:pt x="719" y="1689"/>
                    </a:lnTo>
                    <a:lnTo>
                      <a:pt x="719" y="1685"/>
                    </a:lnTo>
                    <a:lnTo>
                      <a:pt x="713" y="1685"/>
                    </a:lnTo>
                    <a:lnTo>
                      <a:pt x="723" y="1673"/>
                    </a:lnTo>
                    <a:lnTo>
                      <a:pt x="735" y="1670"/>
                    </a:lnTo>
                    <a:lnTo>
                      <a:pt x="746" y="1679"/>
                    </a:lnTo>
                    <a:lnTo>
                      <a:pt x="762" y="1671"/>
                    </a:lnTo>
                    <a:lnTo>
                      <a:pt x="766" y="1659"/>
                    </a:lnTo>
                    <a:lnTo>
                      <a:pt x="774" y="1658"/>
                    </a:lnTo>
                    <a:lnTo>
                      <a:pt x="772" y="1643"/>
                    </a:lnTo>
                    <a:lnTo>
                      <a:pt x="769" y="1635"/>
                    </a:lnTo>
                    <a:lnTo>
                      <a:pt x="762" y="1628"/>
                    </a:lnTo>
                    <a:lnTo>
                      <a:pt x="759" y="1619"/>
                    </a:lnTo>
                    <a:lnTo>
                      <a:pt x="759" y="1617"/>
                    </a:lnTo>
                    <a:lnTo>
                      <a:pt x="765" y="1610"/>
                    </a:lnTo>
                    <a:lnTo>
                      <a:pt x="756" y="1598"/>
                    </a:lnTo>
                    <a:lnTo>
                      <a:pt x="771" y="1582"/>
                    </a:lnTo>
                    <a:lnTo>
                      <a:pt x="769" y="1580"/>
                    </a:lnTo>
                    <a:lnTo>
                      <a:pt x="758" y="1571"/>
                    </a:lnTo>
                    <a:lnTo>
                      <a:pt x="756" y="1561"/>
                    </a:lnTo>
                    <a:lnTo>
                      <a:pt x="766" y="1556"/>
                    </a:lnTo>
                    <a:lnTo>
                      <a:pt x="778" y="1564"/>
                    </a:lnTo>
                    <a:lnTo>
                      <a:pt x="779" y="1546"/>
                    </a:lnTo>
                    <a:lnTo>
                      <a:pt x="782" y="1540"/>
                    </a:lnTo>
                    <a:lnTo>
                      <a:pt x="788" y="1540"/>
                    </a:lnTo>
                    <a:lnTo>
                      <a:pt x="794" y="1541"/>
                    </a:lnTo>
                    <a:lnTo>
                      <a:pt x="801" y="1522"/>
                    </a:lnTo>
                    <a:lnTo>
                      <a:pt x="797" y="1515"/>
                    </a:lnTo>
                    <a:lnTo>
                      <a:pt x="802" y="1512"/>
                    </a:lnTo>
                    <a:lnTo>
                      <a:pt x="801" y="1507"/>
                    </a:lnTo>
                    <a:lnTo>
                      <a:pt x="801" y="1504"/>
                    </a:lnTo>
                    <a:lnTo>
                      <a:pt x="802" y="1503"/>
                    </a:lnTo>
                    <a:lnTo>
                      <a:pt x="812" y="1497"/>
                    </a:lnTo>
                    <a:lnTo>
                      <a:pt x="820" y="1494"/>
                    </a:lnTo>
                    <a:lnTo>
                      <a:pt x="833" y="1486"/>
                    </a:lnTo>
                    <a:lnTo>
                      <a:pt x="838" y="1473"/>
                    </a:lnTo>
                    <a:lnTo>
                      <a:pt x="831" y="1456"/>
                    </a:lnTo>
                    <a:lnTo>
                      <a:pt x="833" y="1453"/>
                    </a:lnTo>
                    <a:lnTo>
                      <a:pt x="825" y="1443"/>
                    </a:lnTo>
                    <a:lnTo>
                      <a:pt x="828" y="1434"/>
                    </a:lnTo>
                    <a:lnTo>
                      <a:pt x="841" y="1430"/>
                    </a:lnTo>
                    <a:lnTo>
                      <a:pt x="843" y="1424"/>
                    </a:lnTo>
                    <a:lnTo>
                      <a:pt x="837" y="1422"/>
                    </a:lnTo>
                    <a:lnTo>
                      <a:pt x="846" y="1406"/>
                    </a:lnTo>
                    <a:lnTo>
                      <a:pt x="856" y="1398"/>
                    </a:lnTo>
                    <a:lnTo>
                      <a:pt x="860" y="14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xmlns="" id="{44F30554-AEAA-41DB-976D-C3F11459D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302" y="3608532"/>
                <a:ext cx="309415" cy="180367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65" y="16"/>
                  </a:cxn>
                  <a:cxn ang="0">
                    <a:pos x="342" y="35"/>
                  </a:cxn>
                  <a:cxn ang="0">
                    <a:pos x="306" y="61"/>
                  </a:cxn>
                  <a:cxn ang="0">
                    <a:pos x="276" y="53"/>
                  </a:cxn>
                  <a:cxn ang="0">
                    <a:pos x="230" y="67"/>
                  </a:cxn>
                  <a:cxn ang="0">
                    <a:pos x="201" y="91"/>
                  </a:cxn>
                  <a:cxn ang="0">
                    <a:pos x="168" y="86"/>
                  </a:cxn>
                  <a:cxn ang="0">
                    <a:pos x="126" y="46"/>
                  </a:cxn>
                  <a:cxn ang="0">
                    <a:pos x="99" y="82"/>
                  </a:cxn>
                  <a:cxn ang="0">
                    <a:pos x="46" y="103"/>
                  </a:cxn>
                  <a:cxn ang="0">
                    <a:pos x="18" y="104"/>
                  </a:cxn>
                  <a:cxn ang="0">
                    <a:pos x="1" y="140"/>
                  </a:cxn>
                  <a:cxn ang="0">
                    <a:pos x="5" y="177"/>
                  </a:cxn>
                  <a:cxn ang="0">
                    <a:pos x="37" y="220"/>
                  </a:cxn>
                  <a:cxn ang="0">
                    <a:pos x="53" y="234"/>
                  </a:cxn>
                  <a:cxn ang="0">
                    <a:pos x="72" y="241"/>
                  </a:cxn>
                  <a:cxn ang="0">
                    <a:pos x="99" y="255"/>
                  </a:cxn>
                  <a:cxn ang="0">
                    <a:pos x="98" y="302"/>
                  </a:cxn>
                  <a:cxn ang="0">
                    <a:pos x="105" y="350"/>
                  </a:cxn>
                  <a:cxn ang="0">
                    <a:pos x="125" y="369"/>
                  </a:cxn>
                  <a:cxn ang="0">
                    <a:pos x="167" y="344"/>
                  </a:cxn>
                  <a:cxn ang="0">
                    <a:pos x="185" y="360"/>
                  </a:cxn>
                  <a:cxn ang="0">
                    <a:pos x="240" y="349"/>
                  </a:cxn>
                  <a:cxn ang="0">
                    <a:pos x="292" y="334"/>
                  </a:cxn>
                  <a:cxn ang="0">
                    <a:pos x="322" y="317"/>
                  </a:cxn>
                  <a:cxn ang="0">
                    <a:pos x="367" y="292"/>
                  </a:cxn>
                  <a:cxn ang="0">
                    <a:pos x="420" y="299"/>
                  </a:cxn>
                  <a:cxn ang="0">
                    <a:pos x="456" y="313"/>
                  </a:cxn>
                  <a:cxn ang="0">
                    <a:pos x="481" y="310"/>
                  </a:cxn>
                  <a:cxn ang="0">
                    <a:pos x="518" y="290"/>
                  </a:cxn>
                  <a:cxn ang="0">
                    <a:pos x="556" y="280"/>
                  </a:cxn>
                  <a:cxn ang="0">
                    <a:pos x="571" y="274"/>
                  </a:cxn>
                  <a:cxn ang="0">
                    <a:pos x="592" y="252"/>
                  </a:cxn>
                  <a:cxn ang="0">
                    <a:pos x="584" y="229"/>
                  </a:cxn>
                  <a:cxn ang="0">
                    <a:pos x="579" y="210"/>
                  </a:cxn>
                  <a:cxn ang="0">
                    <a:pos x="589" y="196"/>
                  </a:cxn>
                  <a:cxn ang="0">
                    <a:pos x="587" y="174"/>
                  </a:cxn>
                  <a:cxn ang="0">
                    <a:pos x="553" y="119"/>
                  </a:cxn>
                  <a:cxn ang="0">
                    <a:pos x="558" y="95"/>
                  </a:cxn>
                  <a:cxn ang="0">
                    <a:pos x="538" y="43"/>
                  </a:cxn>
                  <a:cxn ang="0">
                    <a:pos x="486" y="43"/>
                  </a:cxn>
                  <a:cxn ang="0">
                    <a:pos x="462" y="21"/>
                  </a:cxn>
                </a:cxnLst>
                <a:rect l="0" t="0" r="r" b="b"/>
                <a:pathLst>
                  <a:path w="593" h="374">
                    <a:moveTo>
                      <a:pt x="420" y="10"/>
                    </a:moveTo>
                    <a:lnTo>
                      <a:pt x="410" y="9"/>
                    </a:lnTo>
                    <a:lnTo>
                      <a:pt x="404" y="0"/>
                    </a:lnTo>
                    <a:lnTo>
                      <a:pt x="389" y="0"/>
                    </a:lnTo>
                    <a:lnTo>
                      <a:pt x="386" y="21"/>
                    </a:lnTo>
                    <a:lnTo>
                      <a:pt x="365" y="16"/>
                    </a:lnTo>
                    <a:lnTo>
                      <a:pt x="348" y="26"/>
                    </a:lnTo>
                    <a:lnTo>
                      <a:pt x="351" y="34"/>
                    </a:lnTo>
                    <a:lnTo>
                      <a:pt x="342" y="35"/>
                    </a:lnTo>
                    <a:lnTo>
                      <a:pt x="325" y="49"/>
                    </a:lnTo>
                    <a:lnTo>
                      <a:pt x="312" y="53"/>
                    </a:lnTo>
                    <a:lnTo>
                      <a:pt x="306" y="61"/>
                    </a:lnTo>
                    <a:lnTo>
                      <a:pt x="298" y="59"/>
                    </a:lnTo>
                    <a:lnTo>
                      <a:pt x="288" y="53"/>
                    </a:lnTo>
                    <a:lnTo>
                      <a:pt x="276" y="53"/>
                    </a:lnTo>
                    <a:lnTo>
                      <a:pt x="256" y="46"/>
                    </a:lnTo>
                    <a:lnTo>
                      <a:pt x="239" y="67"/>
                    </a:lnTo>
                    <a:lnTo>
                      <a:pt x="230" y="67"/>
                    </a:lnTo>
                    <a:lnTo>
                      <a:pt x="216" y="68"/>
                    </a:lnTo>
                    <a:lnTo>
                      <a:pt x="203" y="91"/>
                    </a:lnTo>
                    <a:lnTo>
                      <a:pt x="201" y="91"/>
                    </a:lnTo>
                    <a:lnTo>
                      <a:pt x="194" y="88"/>
                    </a:lnTo>
                    <a:lnTo>
                      <a:pt x="185" y="77"/>
                    </a:lnTo>
                    <a:lnTo>
                      <a:pt x="168" y="86"/>
                    </a:lnTo>
                    <a:lnTo>
                      <a:pt x="155" y="91"/>
                    </a:lnTo>
                    <a:lnTo>
                      <a:pt x="137" y="62"/>
                    </a:lnTo>
                    <a:lnTo>
                      <a:pt x="126" y="46"/>
                    </a:lnTo>
                    <a:lnTo>
                      <a:pt x="112" y="50"/>
                    </a:lnTo>
                    <a:lnTo>
                      <a:pt x="102" y="67"/>
                    </a:lnTo>
                    <a:lnTo>
                      <a:pt x="99" y="82"/>
                    </a:lnTo>
                    <a:lnTo>
                      <a:pt x="76" y="89"/>
                    </a:lnTo>
                    <a:lnTo>
                      <a:pt x="66" y="100"/>
                    </a:lnTo>
                    <a:lnTo>
                      <a:pt x="46" y="103"/>
                    </a:lnTo>
                    <a:lnTo>
                      <a:pt x="36" y="100"/>
                    </a:lnTo>
                    <a:lnTo>
                      <a:pt x="29" y="110"/>
                    </a:lnTo>
                    <a:lnTo>
                      <a:pt x="18" y="104"/>
                    </a:lnTo>
                    <a:lnTo>
                      <a:pt x="5" y="110"/>
                    </a:lnTo>
                    <a:lnTo>
                      <a:pt x="1" y="125"/>
                    </a:lnTo>
                    <a:lnTo>
                      <a:pt x="1" y="140"/>
                    </a:lnTo>
                    <a:lnTo>
                      <a:pt x="0" y="159"/>
                    </a:lnTo>
                    <a:lnTo>
                      <a:pt x="1" y="174"/>
                    </a:lnTo>
                    <a:lnTo>
                      <a:pt x="5" y="177"/>
                    </a:lnTo>
                    <a:lnTo>
                      <a:pt x="3" y="189"/>
                    </a:lnTo>
                    <a:lnTo>
                      <a:pt x="11" y="204"/>
                    </a:lnTo>
                    <a:lnTo>
                      <a:pt x="37" y="220"/>
                    </a:lnTo>
                    <a:lnTo>
                      <a:pt x="46" y="223"/>
                    </a:lnTo>
                    <a:lnTo>
                      <a:pt x="52" y="222"/>
                    </a:lnTo>
                    <a:lnTo>
                      <a:pt x="53" y="234"/>
                    </a:lnTo>
                    <a:lnTo>
                      <a:pt x="57" y="235"/>
                    </a:lnTo>
                    <a:lnTo>
                      <a:pt x="60" y="241"/>
                    </a:lnTo>
                    <a:lnTo>
                      <a:pt x="72" y="241"/>
                    </a:lnTo>
                    <a:lnTo>
                      <a:pt x="86" y="238"/>
                    </a:lnTo>
                    <a:lnTo>
                      <a:pt x="99" y="247"/>
                    </a:lnTo>
                    <a:lnTo>
                      <a:pt x="99" y="255"/>
                    </a:lnTo>
                    <a:lnTo>
                      <a:pt x="93" y="262"/>
                    </a:lnTo>
                    <a:lnTo>
                      <a:pt x="92" y="290"/>
                    </a:lnTo>
                    <a:lnTo>
                      <a:pt x="98" y="302"/>
                    </a:lnTo>
                    <a:lnTo>
                      <a:pt x="96" y="329"/>
                    </a:lnTo>
                    <a:lnTo>
                      <a:pt x="102" y="343"/>
                    </a:lnTo>
                    <a:lnTo>
                      <a:pt x="105" y="350"/>
                    </a:lnTo>
                    <a:lnTo>
                      <a:pt x="125" y="353"/>
                    </a:lnTo>
                    <a:lnTo>
                      <a:pt x="131" y="357"/>
                    </a:lnTo>
                    <a:lnTo>
                      <a:pt x="125" y="369"/>
                    </a:lnTo>
                    <a:lnTo>
                      <a:pt x="154" y="374"/>
                    </a:lnTo>
                    <a:lnTo>
                      <a:pt x="161" y="369"/>
                    </a:lnTo>
                    <a:lnTo>
                      <a:pt x="167" y="344"/>
                    </a:lnTo>
                    <a:lnTo>
                      <a:pt x="173" y="340"/>
                    </a:lnTo>
                    <a:lnTo>
                      <a:pt x="177" y="366"/>
                    </a:lnTo>
                    <a:lnTo>
                      <a:pt x="185" y="360"/>
                    </a:lnTo>
                    <a:lnTo>
                      <a:pt x="206" y="365"/>
                    </a:lnTo>
                    <a:lnTo>
                      <a:pt x="217" y="371"/>
                    </a:lnTo>
                    <a:lnTo>
                      <a:pt x="240" y="349"/>
                    </a:lnTo>
                    <a:lnTo>
                      <a:pt x="243" y="341"/>
                    </a:lnTo>
                    <a:lnTo>
                      <a:pt x="270" y="340"/>
                    </a:lnTo>
                    <a:lnTo>
                      <a:pt x="292" y="334"/>
                    </a:lnTo>
                    <a:lnTo>
                      <a:pt x="298" y="340"/>
                    </a:lnTo>
                    <a:lnTo>
                      <a:pt x="319" y="323"/>
                    </a:lnTo>
                    <a:lnTo>
                      <a:pt x="322" y="317"/>
                    </a:lnTo>
                    <a:lnTo>
                      <a:pt x="335" y="311"/>
                    </a:lnTo>
                    <a:lnTo>
                      <a:pt x="347" y="295"/>
                    </a:lnTo>
                    <a:lnTo>
                      <a:pt x="367" y="292"/>
                    </a:lnTo>
                    <a:lnTo>
                      <a:pt x="380" y="295"/>
                    </a:lnTo>
                    <a:lnTo>
                      <a:pt x="397" y="284"/>
                    </a:lnTo>
                    <a:lnTo>
                      <a:pt x="420" y="299"/>
                    </a:lnTo>
                    <a:lnTo>
                      <a:pt x="420" y="305"/>
                    </a:lnTo>
                    <a:lnTo>
                      <a:pt x="435" y="299"/>
                    </a:lnTo>
                    <a:lnTo>
                      <a:pt x="456" y="313"/>
                    </a:lnTo>
                    <a:lnTo>
                      <a:pt x="462" y="308"/>
                    </a:lnTo>
                    <a:lnTo>
                      <a:pt x="468" y="310"/>
                    </a:lnTo>
                    <a:lnTo>
                      <a:pt x="481" y="310"/>
                    </a:lnTo>
                    <a:lnTo>
                      <a:pt x="485" y="314"/>
                    </a:lnTo>
                    <a:lnTo>
                      <a:pt x="488" y="313"/>
                    </a:lnTo>
                    <a:lnTo>
                      <a:pt x="518" y="290"/>
                    </a:lnTo>
                    <a:lnTo>
                      <a:pt x="547" y="277"/>
                    </a:lnTo>
                    <a:lnTo>
                      <a:pt x="553" y="280"/>
                    </a:lnTo>
                    <a:lnTo>
                      <a:pt x="556" y="280"/>
                    </a:lnTo>
                    <a:lnTo>
                      <a:pt x="569" y="280"/>
                    </a:lnTo>
                    <a:lnTo>
                      <a:pt x="571" y="284"/>
                    </a:lnTo>
                    <a:lnTo>
                      <a:pt x="571" y="274"/>
                    </a:lnTo>
                    <a:lnTo>
                      <a:pt x="571" y="270"/>
                    </a:lnTo>
                    <a:lnTo>
                      <a:pt x="586" y="252"/>
                    </a:lnTo>
                    <a:lnTo>
                      <a:pt x="592" y="252"/>
                    </a:lnTo>
                    <a:lnTo>
                      <a:pt x="593" y="246"/>
                    </a:lnTo>
                    <a:lnTo>
                      <a:pt x="584" y="235"/>
                    </a:lnTo>
                    <a:lnTo>
                      <a:pt x="584" y="229"/>
                    </a:lnTo>
                    <a:lnTo>
                      <a:pt x="580" y="225"/>
                    </a:lnTo>
                    <a:lnTo>
                      <a:pt x="577" y="217"/>
                    </a:lnTo>
                    <a:lnTo>
                      <a:pt x="579" y="210"/>
                    </a:lnTo>
                    <a:lnTo>
                      <a:pt x="586" y="202"/>
                    </a:lnTo>
                    <a:lnTo>
                      <a:pt x="587" y="199"/>
                    </a:lnTo>
                    <a:lnTo>
                      <a:pt x="589" y="196"/>
                    </a:lnTo>
                    <a:lnTo>
                      <a:pt x="592" y="186"/>
                    </a:lnTo>
                    <a:lnTo>
                      <a:pt x="587" y="180"/>
                    </a:lnTo>
                    <a:lnTo>
                      <a:pt x="587" y="174"/>
                    </a:lnTo>
                    <a:lnTo>
                      <a:pt x="571" y="168"/>
                    </a:lnTo>
                    <a:lnTo>
                      <a:pt x="557" y="146"/>
                    </a:lnTo>
                    <a:lnTo>
                      <a:pt x="553" y="119"/>
                    </a:lnTo>
                    <a:lnTo>
                      <a:pt x="558" y="114"/>
                    </a:lnTo>
                    <a:lnTo>
                      <a:pt x="554" y="104"/>
                    </a:lnTo>
                    <a:lnTo>
                      <a:pt x="558" y="95"/>
                    </a:lnTo>
                    <a:lnTo>
                      <a:pt x="557" y="85"/>
                    </a:lnTo>
                    <a:lnTo>
                      <a:pt x="554" y="47"/>
                    </a:lnTo>
                    <a:lnTo>
                      <a:pt x="538" y="43"/>
                    </a:lnTo>
                    <a:lnTo>
                      <a:pt x="521" y="47"/>
                    </a:lnTo>
                    <a:lnTo>
                      <a:pt x="495" y="32"/>
                    </a:lnTo>
                    <a:lnTo>
                      <a:pt x="486" y="43"/>
                    </a:lnTo>
                    <a:lnTo>
                      <a:pt x="475" y="40"/>
                    </a:lnTo>
                    <a:lnTo>
                      <a:pt x="472" y="26"/>
                    </a:lnTo>
                    <a:lnTo>
                      <a:pt x="462" y="21"/>
                    </a:lnTo>
                    <a:lnTo>
                      <a:pt x="449" y="6"/>
                    </a:lnTo>
                    <a:lnTo>
                      <a:pt x="420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xmlns="" id="{22F56328-8736-4CF7-B334-2C7B1F5CA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83" y="4703720"/>
                <a:ext cx="706341" cy="565631"/>
              </a:xfrm>
              <a:custGeom>
                <a:avLst/>
                <a:gdLst/>
                <a:ahLst/>
                <a:cxnLst>
                  <a:cxn ang="0">
                    <a:pos x="1267" y="1032"/>
                  </a:cxn>
                  <a:cxn ang="0">
                    <a:pos x="1328" y="993"/>
                  </a:cxn>
                  <a:cxn ang="0">
                    <a:pos x="1342" y="938"/>
                  </a:cxn>
                  <a:cxn ang="0">
                    <a:pos x="1338" y="878"/>
                  </a:cxn>
                  <a:cxn ang="0">
                    <a:pos x="1290" y="808"/>
                  </a:cxn>
                  <a:cxn ang="0">
                    <a:pos x="1241" y="783"/>
                  </a:cxn>
                  <a:cxn ang="0">
                    <a:pos x="1185" y="759"/>
                  </a:cxn>
                  <a:cxn ang="0">
                    <a:pos x="1116" y="783"/>
                  </a:cxn>
                  <a:cxn ang="0">
                    <a:pos x="1050" y="734"/>
                  </a:cxn>
                  <a:cxn ang="0">
                    <a:pos x="1007" y="704"/>
                  </a:cxn>
                  <a:cxn ang="0">
                    <a:pos x="972" y="640"/>
                  </a:cxn>
                  <a:cxn ang="0">
                    <a:pos x="861" y="600"/>
                  </a:cxn>
                  <a:cxn ang="0">
                    <a:pos x="827" y="540"/>
                  </a:cxn>
                  <a:cxn ang="0">
                    <a:pos x="860" y="477"/>
                  </a:cxn>
                  <a:cxn ang="0">
                    <a:pos x="958" y="506"/>
                  </a:cxn>
                  <a:cxn ang="0">
                    <a:pos x="1013" y="476"/>
                  </a:cxn>
                  <a:cxn ang="0">
                    <a:pos x="942" y="410"/>
                  </a:cxn>
                  <a:cxn ang="0">
                    <a:pos x="912" y="333"/>
                  </a:cxn>
                  <a:cxn ang="0">
                    <a:pos x="909" y="260"/>
                  </a:cxn>
                  <a:cxn ang="0">
                    <a:pos x="906" y="212"/>
                  </a:cxn>
                  <a:cxn ang="0">
                    <a:pos x="971" y="193"/>
                  </a:cxn>
                  <a:cxn ang="0">
                    <a:pos x="1028" y="140"/>
                  </a:cxn>
                  <a:cxn ang="0">
                    <a:pos x="971" y="78"/>
                  </a:cxn>
                  <a:cxn ang="0">
                    <a:pos x="910" y="112"/>
                  </a:cxn>
                  <a:cxn ang="0">
                    <a:pos x="834" y="152"/>
                  </a:cxn>
                  <a:cxn ang="0">
                    <a:pos x="752" y="164"/>
                  </a:cxn>
                  <a:cxn ang="0">
                    <a:pos x="696" y="234"/>
                  </a:cxn>
                  <a:cxn ang="0">
                    <a:pos x="637" y="287"/>
                  </a:cxn>
                  <a:cxn ang="0">
                    <a:pos x="609" y="313"/>
                  </a:cxn>
                  <a:cxn ang="0">
                    <a:pos x="559" y="313"/>
                  </a:cxn>
                  <a:cxn ang="0">
                    <a:pos x="534" y="296"/>
                  </a:cxn>
                  <a:cxn ang="0">
                    <a:pos x="511" y="255"/>
                  </a:cxn>
                  <a:cxn ang="0">
                    <a:pos x="449" y="252"/>
                  </a:cxn>
                  <a:cxn ang="0">
                    <a:pos x="441" y="231"/>
                  </a:cxn>
                  <a:cxn ang="0">
                    <a:pos x="413" y="184"/>
                  </a:cxn>
                  <a:cxn ang="0">
                    <a:pos x="402" y="134"/>
                  </a:cxn>
                  <a:cxn ang="0">
                    <a:pos x="341" y="129"/>
                  </a:cxn>
                  <a:cxn ang="0">
                    <a:pos x="251" y="96"/>
                  </a:cxn>
                  <a:cxn ang="0">
                    <a:pos x="241" y="5"/>
                  </a:cxn>
                  <a:cxn ang="0">
                    <a:pos x="169" y="14"/>
                  </a:cxn>
                  <a:cxn ang="0">
                    <a:pos x="185" y="93"/>
                  </a:cxn>
                  <a:cxn ang="0">
                    <a:pos x="160" y="143"/>
                  </a:cxn>
                  <a:cxn ang="0">
                    <a:pos x="105" y="194"/>
                  </a:cxn>
                  <a:cxn ang="0">
                    <a:pos x="59" y="230"/>
                  </a:cxn>
                  <a:cxn ang="0">
                    <a:pos x="22" y="288"/>
                  </a:cxn>
                  <a:cxn ang="0">
                    <a:pos x="138" y="461"/>
                  </a:cxn>
                  <a:cxn ang="0">
                    <a:pos x="245" y="577"/>
                  </a:cxn>
                  <a:cxn ang="0">
                    <a:pos x="356" y="659"/>
                  </a:cxn>
                  <a:cxn ang="0">
                    <a:pos x="409" y="789"/>
                  </a:cxn>
                  <a:cxn ang="0">
                    <a:pos x="507" y="855"/>
                  </a:cxn>
                  <a:cxn ang="0">
                    <a:pos x="691" y="1034"/>
                  </a:cxn>
                  <a:cxn ang="0">
                    <a:pos x="861" y="1168"/>
                  </a:cxn>
                  <a:cxn ang="0">
                    <a:pos x="1063" y="1156"/>
                  </a:cxn>
                  <a:cxn ang="0">
                    <a:pos x="1123" y="1178"/>
                  </a:cxn>
                  <a:cxn ang="0">
                    <a:pos x="1221" y="1153"/>
                  </a:cxn>
                  <a:cxn ang="0">
                    <a:pos x="1250" y="1124"/>
                  </a:cxn>
                </a:cxnLst>
                <a:rect l="0" t="0" r="r" b="b"/>
                <a:pathLst>
                  <a:path w="1354" h="1178">
                    <a:moveTo>
                      <a:pt x="1275" y="1084"/>
                    </a:moveTo>
                    <a:lnTo>
                      <a:pt x="1273" y="1069"/>
                    </a:lnTo>
                    <a:lnTo>
                      <a:pt x="1273" y="1057"/>
                    </a:lnTo>
                    <a:lnTo>
                      <a:pt x="1279" y="1048"/>
                    </a:lnTo>
                    <a:lnTo>
                      <a:pt x="1275" y="1041"/>
                    </a:lnTo>
                    <a:lnTo>
                      <a:pt x="1272" y="1036"/>
                    </a:lnTo>
                    <a:lnTo>
                      <a:pt x="1267" y="1032"/>
                    </a:lnTo>
                    <a:lnTo>
                      <a:pt x="1267" y="1026"/>
                    </a:lnTo>
                    <a:lnTo>
                      <a:pt x="1282" y="1020"/>
                    </a:lnTo>
                    <a:lnTo>
                      <a:pt x="1289" y="1020"/>
                    </a:lnTo>
                    <a:lnTo>
                      <a:pt x="1290" y="1019"/>
                    </a:lnTo>
                    <a:lnTo>
                      <a:pt x="1302" y="1010"/>
                    </a:lnTo>
                    <a:lnTo>
                      <a:pt x="1322" y="993"/>
                    </a:lnTo>
                    <a:lnTo>
                      <a:pt x="1328" y="993"/>
                    </a:lnTo>
                    <a:lnTo>
                      <a:pt x="1337" y="978"/>
                    </a:lnTo>
                    <a:lnTo>
                      <a:pt x="1325" y="972"/>
                    </a:lnTo>
                    <a:lnTo>
                      <a:pt x="1326" y="968"/>
                    </a:lnTo>
                    <a:lnTo>
                      <a:pt x="1337" y="957"/>
                    </a:lnTo>
                    <a:lnTo>
                      <a:pt x="1349" y="952"/>
                    </a:lnTo>
                    <a:lnTo>
                      <a:pt x="1354" y="950"/>
                    </a:lnTo>
                    <a:lnTo>
                      <a:pt x="1342" y="938"/>
                    </a:lnTo>
                    <a:lnTo>
                      <a:pt x="1351" y="937"/>
                    </a:lnTo>
                    <a:lnTo>
                      <a:pt x="1352" y="928"/>
                    </a:lnTo>
                    <a:lnTo>
                      <a:pt x="1341" y="917"/>
                    </a:lnTo>
                    <a:lnTo>
                      <a:pt x="1338" y="910"/>
                    </a:lnTo>
                    <a:lnTo>
                      <a:pt x="1345" y="902"/>
                    </a:lnTo>
                    <a:lnTo>
                      <a:pt x="1341" y="884"/>
                    </a:lnTo>
                    <a:lnTo>
                      <a:pt x="1338" y="878"/>
                    </a:lnTo>
                    <a:lnTo>
                      <a:pt x="1337" y="867"/>
                    </a:lnTo>
                    <a:lnTo>
                      <a:pt x="1334" y="856"/>
                    </a:lnTo>
                    <a:lnTo>
                      <a:pt x="1326" y="849"/>
                    </a:lnTo>
                    <a:lnTo>
                      <a:pt x="1308" y="831"/>
                    </a:lnTo>
                    <a:lnTo>
                      <a:pt x="1301" y="820"/>
                    </a:lnTo>
                    <a:lnTo>
                      <a:pt x="1299" y="813"/>
                    </a:lnTo>
                    <a:lnTo>
                      <a:pt x="1290" y="808"/>
                    </a:lnTo>
                    <a:lnTo>
                      <a:pt x="1286" y="802"/>
                    </a:lnTo>
                    <a:lnTo>
                      <a:pt x="1286" y="798"/>
                    </a:lnTo>
                    <a:lnTo>
                      <a:pt x="1283" y="796"/>
                    </a:lnTo>
                    <a:lnTo>
                      <a:pt x="1280" y="799"/>
                    </a:lnTo>
                    <a:lnTo>
                      <a:pt x="1265" y="799"/>
                    </a:lnTo>
                    <a:lnTo>
                      <a:pt x="1246" y="790"/>
                    </a:lnTo>
                    <a:lnTo>
                      <a:pt x="1241" y="783"/>
                    </a:lnTo>
                    <a:lnTo>
                      <a:pt x="1230" y="792"/>
                    </a:lnTo>
                    <a:lnTo>
                      <a:pt x="1220" y="788"/>
                    </a:lnTo>
                    <a:lnTo>
                      <a:pt x="1213" y="782"/>
                    </a:lnTo>
                    <a:lnTo>
                      <a:pt x="1208" y="779"/>
                    </a:lnTo>
                    <a:lnTo>
                      <a:pt x="1205" y="768"/>
                    </a:lnTo>
                    <a:lnTo>
                      <a:pt x="1197" y="752"/>
                    </a:lnTo>
                    <a:lnTo>
                      <a:pt x="1185" y="759"/>
                    </a:lnTo>
                    <a:lnTo>
                      <a:pt x="1177" y="753"/>
                    </a:lnTo>
                    <a:lnTo>
                      <a:pt x="1162" y="743"/>
                    </a:lnTo>
                    <a:lnTo>
                      <a:pt x="1149" y="749"/>
                    </a:lnTo>
                    <a:lnTo>
                      <a:pt x="1152" y="756"/>
                    </a:lnTo>
                    <a:lnTo>
                      <a:pt x="1136" y="767"/>
                    </a:lnTo>
                    <a:lnTo>
                      <a:pt x="1123" y="774"/>
                    </a:lnTo>
                    <a:lnTo>
                      <a:pt x="1116" y="783"/>
                    </a:lnTo>
                    <a:lnTo>
                      <a:pt x="1087" y="770"/>
                    </a:lnTo>
                    <a:lnTo>
                      <a:pt x="1089" y="765"/>
                    </a:lnTo>
                    <a:lnTo>
                      <a:pt x="1080" y="750"/>
                    </a:lnTo>
                    <a:lnTo>
                      <a:pt x="1073" y="749"/>
                    </a:lnTo>
                    <a:lnTo>
                      <a:pt x="1072" y="747"/>
                    </a:lnTo>
                    <a:lnTo>
                      <a:pt x="1069" y="747"/>
                    </a:lnTo>
                    <a:lnTo>
                      <a:pt x="1050" y="734"/>
                    </a:lnTo>
                    <a:lnTo>
                      <a:pt x="1033" y="725"/>
                    </a:lnTo>
                    <a:lnTo>
                      <a:pt x="1023" y="726"/>
                    </a:lnTo>
                    <a:lnTo>
                      <a:pt x="1020" y="737"/>
                    </a:lnTo>
                    <a:lnTo>
                      <a:pt x="1014" y="738"/>
                    </a:lnTo>
                    <a:lnTo>
                      <a:pt x="1010" y="729"/>
                    </a:lnTo>
                    <a:lnTo>
                      <a:pt x="1008" y="720"/>
                    </a:lnTo>
                    <a:lnTo>
                      <a:pt x="1007" y="704"/>
                    </a:lnTo>
                    <a:lnTo>
                      <a:pt x="1002" y="700"/>
                    </a:lnTo>
                    <a:lnTo>
                      <a:pt x="1015" y="674"/>
                    </a:lnTo>
                    <a:lnTo>
                      <a:pt x="1013" y="670"/>
                    </a:lnTo>
                    <a:lnTo>
                      <a:pt x="1001" y="659"/>
                    </a:lnTo>
                    <a:lnTo>
                      <a:pt x="997" y="662"/>
                    </a:lnTo>
                    <a:lnTo>
                      <a:pt x="985" y="647"/>
                    </a:lnTo>
                    <a:lnTo>
                      <a:pt x="972" y="640"/>
                    </a:lnTo>
                    <a:lnTo>
                      <a:pt x="969" y="643"/>
                    </a:lnTo>
                    <a:lnTo>
                      <a:pt x="964" y="638"/>
                    </a:lnTo>
                    <a:lnTo>
                      <a:pt x="938" y="622"/>
                    </a:lnTo>
                    <a:lnTo>
                      <a:pt x="920" y="615"/>
                    </a:lnTo>
                    <a:lnTo>
                      <a:pt x="869" y="586"/>
                    </a:lnTo>
                    <a:lnTo>
                      <a:pt x="867" y="598"/>
                    </a:lnTo>
                    <a:lnTo>
                      <a:pt x="861" y="600"/>
                    </a:lnTo>
                    <a:lnTo>
                      <a:pt x="857" y="600"/>
                    </a:lnTo>
                    <a:lnTo>
                      <a:pt x="841" y="589"/>
                    </a:lnTo>
                    <a:lnTo>
                      <a:pt x="840" y="585"/>
                    </a:lnTo>
                    <a:lnTo>
                      <a:pt x="828" y="570"/>
                    </a:lnTo>
                    <a:lnTo>
                      <a:pt x="827" y="559"/>
                    </a:lnTo>
                    <a:lnTo>
                      <a:pt x="825" y="549"/>
                    </a:lnTo>
                    <a:lnTo>
                      <a:pt x="827" y="540"/>
                    </a:lnTo>
                    <a:lnTo>
                      <a:pt x="828" y="537"/>
                    </a:lnTo>
                    <a:lnTo>
                      <a:pt x="831" y="522"/>
                    </a:lnTo>
                    <a:lnTo>
                      <a:pt x="831" y="518"/>
                    </a:lnTo>
                    <a:lnTo>
                      <a:pt x="838" y="522"/>
                    </a:lnTo>
                    <a:lnTo>
                      <a:pt x="856" y="506"/>
                    </a:lnTo>
                    <a:lnTo>
                      <a:pt x="863" y="486"/>
                    </a:lnTo>
                    <a:lnTo>
                      <a:pt x="860" y="477"/>
                    </a:lnTo>
                    <a:lnTo>
                      <a:pt x="883" y="480"/>
                    </a:lnTo>
                    <a:lnTo>
                      <a:pt x="903" y="497"/>
                    </a:lnTo>
                    <a:lnTo>
                      <a:pt x="910" y="492"/>
                    </a:lnTo>
                    <a:lnTo>
                      <a:pt x="935" y="506"/>
                    </a:lnTo>
                    <a:lnTo>
                      <a:pt x="938" y="513"/>
                    </a:lnTo>
                    <a:lnTo>
                      <a:pt x="943" y="515"/>
                    </a:lnTo>
                    <a:lnTo>
                      <a:pt x="958" y="506"/>
                    </a:lnTo>
                    <a:lnTo>
                      <a:pt x="965" y="513"/>
                    </a:lnTo>
                    <a:lnTo>
                      <a:pt x="974" y="513"/>
                    </a:lnTo>
                    <a:lnTo>
                      <a:pt x="985" y="494"/>
                    </a:lnTo>
                    <a:lnTo>
                      <a:pt x="985" y="489"/>
                    </a:lnTo>
                    <a:lnTo>
                      <a:pt x="1000" y="486"/>
                    </a:lnTo>
                    <a:lnTo>
                      <a:pt x="994" y="479"/>
                    </a:lnTo>
                    <a:lnTo>
                      <a:pt x="1013" y="476"/>
                    </a:lnTo>
                    <a:lnTo>
                      <a:pt x="1005" y="470"/>
                    </a:lnTo>
                    <a:lnTo>
                      <a:pt x="988" y="455"/>
                    </a:lnTo>
                    <a:lnTo>
                      <a:pt x="994" y="449"/>
                    </a:lnTo>
                    <a:lnTo>
                      <a:pt x="989" y="446"/>
                    </a:lnTo>
                    <a:lnTo>
                      <a:pt x="972" y="440"/>
                    </a:lnTo>
                    <a:lnTo>
                      <a:pt x="959" y="427"/>
                    </a:lnTo>
                    <a:lnTo>
                      <a:pt x="942" y="410"/>
                    </a:lnTo>
                    <a:lnTo>
                      <a:pt x="939" y="404"/>
                    </a:lnTo>
                    <a:lnTo>
                      <a:pt x="935" y="373"/>
                    </a:lnTo>
                    <a:lnTo>
                      <a:pt x="917" y="364"/>
                    </a:lnTo>
                    <a:lnTo>
                      <a:pt x="909" y="358"/>
                    </a:lnTo>
                    <a:lnTo>
                      <a:pt x="905" y="355"/>
                    </a:lnTo>
                    <a:lnTo>
                      <a:pt x="894" y="348"/>
                    </a:lnTo>
                    <a:lnTo>
                      <a:pt x="912" y="333"/>
                    </a:lnTo>
                    <a:lnTo>
                      <a:pt x="915" y="321"/>
                    </a:lnTo>
                    <a:lnTo>
                      <a:pt x="913" y="315"/>
                    </a:lnTo>
                    <a:lnTo>
                      <a:pt x="903" y="310"/>
                    </a:lnTo>
                    <a:lnTo>
                      <a:pt x="876" y="285"/>
                    </a:lnTo>
                    <a:lnTo>
                      <a:pt x="887" y="272"/>
                    </a:lnTo>
                    <a:lnTo>
                      <a:pt x="896" y="272"/>
                    </a:lnTo>
                    <a:lnTo>
                      <a:pt x="909" y="260"/>
                    </a:lnTo>
                    <a:lnTo>
                      <a:pt x="905" y="255"/>
                    </a:lnTo>
                    <a:lnTo>
                      <a:pt x="907" y="237"/>
                    </a:lnTo>
                    <a:lnTo>
                      <a:pt x="903" y="234"/>
                    </a:lnTo>
                    <a:lnTo>
                      <a:pt x="899" y="224"/>
                    </a:lnTo>
                    <a:lnTo>
                      <a:pt x="896" y="215"/>
                    </a:lnTo>
                    <a:lnTo>
                      <a:pt x="902" y="216"/>
                    </a:lnTo>
                    <a:lnTo>
                      <a:pt x="906" y="212"/>
                    </a:lnTo>
                    <a:lnTo>
                      <a:pt x="906" y="196"/>
                    </a:lnTo>
                    <a:lnTo>
                      <a:pt x="916" y="188"/>
                    </a:lnTo>
                    <a:lnTo>
                      <a:pt x="916" y="181"/>
                    </a:lnTo>
                    <a:lnTo>
                      <a:pt x="936" y="187"/>
                    </a:lnTo>
                    <a:lnTo>
                      <a:pt x="946" y="188"/>
                    </a:lnTo>
                    <a:lnTo>
                      <a:pt x="961" y="184"/>
                    </a:lnTo>
                    <a:lnTo>
                      <a:pt x="971" y="193"/>
                    </a:lnTo>
                    <a:lnTo>
                      <a:pt x="991" y="187"/>
                    </a:lnTo>
                    <a:lnTo>
                      <a:pt x="1001" y="188"/>
                    </a:lnTo>
                    <a:lnTo>
                      <a:pt x="1018" y="181"/>
                    </a:lnTo>
                    <a:lnTo>
                      <a:pt x="1021" y="178"/>
                    </a:lnTo>
                    <a:lnTo>
                      <a:pt x="1023" y="155"/>
                    </a:lnTo>
                    <a:lnTo>
                      <a:pt x="1030" y="142"/>
                    </a:lnTo>
                    <a:lnTo>
                      <a:pt x="1028" y="140"/>
                    </a:lnTo>
                    <a:lnTo>
                      <a:pt x="1013" y="134"/>
                    </a:lnTo>
                    <a:lnTo>
                      <a:pt x="1011" y="134"/>
                    </a:lnTo>
                    <a:lnTo>
                      <a:pt x="1000" y="123"/>
                    </a:lnTo>
                    <a:lnTo>
                      <a:pt x="998" y="112"/>
                    </a:lnTo>
                    <a:lnTo>
                      <a:pt x="1002" y="103"/>
                    </a:lnTo>
                    <a:lnTo>
                      <a:pt x="989" y="94"/>
                    </a:lnTo>
                    <a:lnTo>
                      <a:pt x="971" y="78"/>
                    </a:lnTo>
                    <a:lnTo>
                      <a:pt x="965" y="70"/>
                    </a:lnTo>
                    <a:lnTo>
                      <a:pt x="956" y="70"/>
                    </a:lnTo>
                    <a:lnTo>
                      <a:pt x="948" y="84"/>
                    </a:lnTo>
                    <a:lnTo>
                      <a:pt x="915" y="75"/>
                    </a:lnTo>
                    <a:lnTo>
                      <a:pt x="915" y="90"/>
                    </a:lnTo>
                    <a:lnTo>
                      <a:pt x="906" y="108"/>
                    </a:lnTo>
                    <a:lnTo>
                      <a:pt x="910" y="112"/>
                    </a:lnTo>
                    <a:lnTo>
                      <a:pt x="900" y="130"/>
                    </a:lnTo>
                    <a:lnTo>
                      <a:pt x="899" y="132"/>
                    </a:lnTo>
                    <a:lnTo>
                      <a:pt x="892" y="137"/>
                    </a:lnTo>
                    <a:lnTo>
                      <a:pt x="883" y="129"/>
                    </a:lnTo>
                    <a:lnTo>
                      <a:pt x="869" y="143"/>
                    </a:lnTo>
                    <a:lnTo>
                      <a:pt x="847" y="155"/>
                    </a:lnTo>
                    <a:lnTo>
                      <a:pt x="834" y="152"/>
                    </a:lnTo>
                    <a:lnTo>
                      <a:pt x="831" y="146"/>
                    </a:lnTo>
                    <a:lnTo>
                      <a:pt x="825" y="146"/>
                    </a:lnTo>
                    <a:lnTo>
                      <a:pt x="822" y="158"/>
                    </a:lnTo>
                    <a:lnTo>
                      <a:pt x="789" y="158"/>
                    </a:lnTo>
                    <a:lnTo>
                      <a:pt x="775" y="169"/>
                    </a:lnTo>
                    <a:lnTo>
                      <a:pt x="761" y="160"/>
                    </a:lnTo>
                    <a:lnTo>
                      <a:pt x="752" y="164"/>
                    </a:lnTo>
                    <a:lnTo>
                      <a:pt x="758" y="199"/>
                    </a:lnTo>
                    <a:lnTo>
                      <a:pt x="748" y="200"/>
                    </a:lnTo>
                    <a:lnTo>
                      <a:pt x="740" y="203"/>
                    </a:lnTo>
                    <a:lnTo>
                      <a:pt x="719" y="221"/>
                    </a:lnTo>
                    <a:lnTo>
                      <a:pt x="701" y="219"/>
                    </a:lnTo>
                    <a:lnTo>
                      <a:pt x="696" y="221"/>
                    </a:lnTo>
                    <a:lnTo>
                      <a:pt x="696" y="234"/>
                    </a:lnTo>
                    <a:lnTo>
                      <a:pt x="681" y="237"/>
                    </a:lnTo>
                    <a:lnTo>
                      <a:pt x="663" y="243"/>
                    </a:lnTo>
                    <a:lnTo>
                      <a:pt x="678" y="266"/>
                    </a:lnTo>
                    <a:lnTo>
                      <a:pt x="670" y="273"/>
                    </a:lnTo>
                    <a:lnTo>
                      <a:pt x="663" y="270"/>
                    </a:lnTo>
                    <a:lnTo>
                      <a:pt x="658" y="275"/>
                    </a:lnTo>
                    <a:lnTo>
                      <a:pt x="637" y="287"/>
                    </a:lnTo>
                    <a:lnTo>
                      <a:pt x="631" y="282"/>
                    </a:lnTo>
                    <a:lnTo>
                      <a:pt x="625" y="267"/>
                    </a:lnTo>
                    <a:lnTo>
                      <a:pt x="612" y="270"/>
                    </a:lnTo>
                    <a:lnTo>
                      <a:pt x="615" y="281"/>
                    </a:lnTo>
                    <a:lnTo>
                      <a:pt x="611" y="297"/>
                    </a:lnTo>
                    <a:lnTo>
                      <a:pt x="612" y="306"/>
                    </a:lnTo>
                    <a:lnTo>
                      <a:pt x="609" y="313"/>
                    </a:lnTo>
                    <a:lnTo>
                      <a:pt x="606" y="315"/>
                    </a:lnTo>
                    <a:lnTo>
                      <a:pt x="593" y="324"/>
                    </a:lnTo>
                    <a:lnTo>
                      <a:pt x="579" y="330"/>
                    </a:lnTo>
                    <a:lnTo>
                      <a:pt x="566" y="342"/>
                    </a:lnTo>
                    <a:lnTo>
                      <a:pt x="562" y="339"/>
                    </a:lnTo>
                    <a:lnTo>
                      <a:pt x="560" y="322"/>
                    </a:lnTo>
                    <a:lnTo>
                      <a:pt x="559" y="313"/>
                    </a:lnTo>
                    <a:lnTo>
                      <a:pt x="546" y="318"/>
                    </a:lnTo>
                    <a:lnTo>
                      <a:pt x="543" y="313"/>
                    </a:lnTo>
                    <a:lnTo>
                      <a:pt x="534" y="321"/>
                    </a:lnTo>
                    <a:lnTo>
                      <a:pt x="533" y="318"/>
                    </a:lnTo>
                    <a:lnTo>
                      <a:pt x="521" y="318"/>
                    </a:lnTo>
                    <a:lnTo>
                      <a:pt x="530" y="310"/>
                    </a:lnTo>
                    <a:lnTo>
                      <a:pt x="534" y="296"/>
                    </a:lnTo>
                    <a:lnTo>
                      <a:pt x="529" y="297"/>
                    </a:lnTo>
                    <a:lnTo>
                      <a:pt x="509" y="300"/>
                    </a:lnTo>
                    <a:lnTo>
                      <a:pt x="507" y="276"/>
                    </a:lnTo>
                    <a:lnTo>
                      <a:pt x="513" y="275"/>
                    </a:lnTo>
                    <a:lnTo>
                      <a:pt x="511" y="269"/>
                    </a:lnTo>
                    <a:lnTo>
                      <a:pt x="506" y="264"/>
                    </a:lnTo>
                    <a:lnTo>
                      <a:pt x="511" y="255"/>
                    </a:lnTo>
                    <a:lnTo>
                      <a:pt x="510" y="249"/>
                    </a:lnTo>
                    <a:lnTo>
                      <a:pt x="494" y="245"/>
                    </a:lnTo>
                    <a:lnTo>
                      <a:pt x="493" y="249"/>
                    </a:lnTo>
                    <a:lnTo>
                      <a:pt x="475" y="263"/>
                    </a:lnTo>
                    <a:lnTo>
                      <a:pt x="465" y="251"/>
                    </a:lnTo>
                    <a:lnTo>
                      <a:pt x="462" y="249"/>
                    </a:lnTo>
                    <a:lnTo>
                      <a:pt x="449" y="252"/>
                    </a:lnTo>
                    <a:lnTo>
                      <a:pt x="447" y="252"/>
                    </a:lnTo>
                    <a:lnTo>
                      <a:pt x="441" y="248"/>
                    </a:lnTo>
                    <a:lnTo>
                      <a:pt x="451" y="246"/>
                    </a:lnTo>
                    <a:lnTo>
                      <a:pt x="447" y="242"/>
                    </a:lnTo>
                    <a:lnTo>
                      <a:pt x="439" y="239"/>
                    </a:lnTo>
                    <a:lnTo>
                      <a:pt x="434" y="236"/>
                    </a:lnTo>
                    <a:lnTo>
                      <a:pt x="441" y="231"/>
                    </a:lnTo>
                    <a:lnTo>
                      <a:pt x="435" y="228"/>
                    </a:lnTo>
                    <a:lnTo>
                      <a:pt x="429" y="218"/>
                    </a:lnTo>
                    <a:lnTo>
                      <a:pt x="437" y="214"/>
                    </a:lnTo>
                    <a:lnTo>
                      <a:pt x="435" y="202"/>
                    </a:lnTo>
                    <a:lnTo>
                      <a:pt x="429" y="200"/>
                    </a:lnTo>
                    <a:lnTo>
                      <a:pt x="419" y="194"/>
                    </a:lnTo>
                    <a:lnTo>
                      <a:pt x="413" y="184"/>
                    </a:lnTo>
                    <a:lnTo>
                      <a:pt x="419" y="173"/>
                    </a:lnTo>
                    <a:lnTo>
                      <a:pt x="413" y="166"/>
                    </a:lnTo>
                    <a:lnTo>
                      <a:pt x="411" y="160"/>
                    </a:lnTo>
                    <a:lnTo>
                      <a:pt x="413" y="155"/>
                    </a:lnTo>
                    <a:lnTo>
                      <a:pt x="418" y="151"/>
                    </a:lnTo>
                    <a:lnTo>
                      <a:pt x="408" y="145"/>
                    </a:lnTo>
                    <a:lnTo>
                      <a:pt x="402" y="134"/>
                    </a:lnTo>
                    <a:lnTo>
                      <a:pt x="393" y="124"/>
                    </a:lnTo>
                    <a:lnTo>
                      <a:pt x="375" y="117"/>
                    </a:lnTo>
                    <a:lnTo>
                      <a:pt x="363" y="130"/>
                    </a:lnTo>
                    <a:lnTo>
                      <a:pt x="360" y="127"/>
                    </a:lnTo>
                    <a:lnTo>
                      <a:pt x="356" y="134"/>
                    </a:lnTo>
                    <a:lnTo>
                      <a:pt x="344" y="126"/>
                    </a:lnTo>
                    <a:lnTo>
                      <a:pt x="341" y="129"/>
                    </a:lnTo>
                    <a:lnTo>
                      <a:pt x="330" y="130"/>
                    </a:lnTo>
                    <a:lnTo>
                      <a:pt x="316" y="134"/>
                    </a:lnTo>
                    <a:lnTo>
                      <a:pt x="305" y="139"/>
                    </a:lnTo>
                    <a:lnTo>
                      <a:pt x="294" y="126"/>
                    </a:lnTo>
                    <a:lnTo>
                      <a:pt x="259" y="111"/>
                    </a:lnTo>
                    <a:lnTo>
                      <a:pt x="264" y="103"/>
                    </a:lnTo>
                    <a:lnTo>
                      <a:pt x="251" y="96"/>
                    </a:lnTo>
                    <a:lnTo>
                      <a:pt x="261" y="81"/>
                    </a:lnTo>
                    <a:lnTo>
                      <a:pt x="269" y="79"/>
                    </a:lnTo>
                    <a:lnTo>
                      <a:pt x="274" y="72"/>
                    </a:lnTo>
                    <a:lnTo>
                      <a:pt x="280" y="57"/>
                    </a:lnTo>
                    <a:lnTo>
                      <a:pt x="280" y="54"/>
                    </a:lnTo>
                    <a:lnTo>
                      <a:pt x="254" y="44"/>
                    </a:lnTo>
                    <a:lnTo>
                      <a:pt x="241" y="5"/>
                    </a:lnTo>
                    <a:lnTo>
                      <a:pt x="233" y="2"/>
                    </a:lnTo>
                    <a:lnTo>
                      <a:pt x="213" y="0"/>
                    </a:lnTo>
                    <a:lnTo>
                      <a:pt x="195" y="9"/>
                    </a:lnTo>
                    <a:lnTo>
                      <a:pt x="190" y="21"/>
                    </a:lnTo>
                    <a:lnTo>
                      <a:pt x="187" y="32"/>
                    </a:lnTo>
                    <a:lnTo>
                      <a:pt x="172" y="12"/>
                    </a:lnTo>
                    <a:lnTo>
                      <a:pt x="169" y="14"/>
                    </a:lnTo>
                    <a:lnTo>
                      <a:pt x="157" y="38"/>
                    </a:lnTo>
                    <a:lnTo>
                      <a:pt x="166" y="44"/>
                    </a:lnTo>
                    <a:lnTo>
                      <a:pt x="174" y="54"/>
                    </a:lnTo>
                    <a:lnTo>
                      <a:pt x="176" y="58"/>
                    </a:lnTo>
                    <a:lnTo>
                      <a:pt x="195" y="66"/>
                    </a:lnTo>
                    <a:lnTo>
                      <a:pt x="190" y="75"/>
                    </a:lnTo>
                    <a:lnTo>
                      <a:pt x="185" y="93"/>
                    </a:lnTo>
                    <a:lnTo>
                      <a:pt x="174" y="94"/>
                    </a:lnTo>
                    <a:lnTo>
                      <a:pt x="177" y="117"/>
                    </a:lnTo>
                    <a:lnTo>
                      <a:pt x="186" y="123"/>
                    </a:lnTo>
                    <a:lnTo>
                      <a:pt x="187" y="140"/>
                    </a:lnTo>
                    <a:lnTo>
                      <a:pt x="183" y="142"/>
                    </a:lnTo>
                    <a:lnTo>
                      <a:pt x="176" y="146"/>
                    </a:lnTo>
                    <a:lnTo>
                      <a:pt x="160" y="143"/>
                    </a:lnTo>
                    <a:lnTo>
                      <a:pt x="160" y="146"/>
                    </a:lnTo>
                    <a:lnTo>
                      <a:pt x="151" y="167"/>
                    </a:lnTo>
                    <a:lnTo>
                      <a:pt x="140" y="164"/>
                    </a:lnTo>
                    <a:lnTo>
                      <a:pt x="123" y="175"/>
                    </a:lnTo>
                    <a:lnTo>
                      <a:pt x="124" y="181"/>
                    </a:lnTo>
                    <a:lnTo>
                      <a:pt x="114" y="188"/>
                    </a:lnTo>
                    <a:lnTo>
                      <a:pt x="105" y="194"/>
                    </a:lnTo>
                    <a:lnTo>
                      <a:pt x="97" y="194"/>
                    </a:lnTo>
                    <a:lnTo>
                      <a:pt x="88" y="202"/>
                    </a:lnTo>
                    <a:lnTo>
                      <a:pt x="79" y="194"/>
                    </a:lnTo>
                    <a:lnTo>
                      <a:pt x="68" y="196"/>
                    </a:lnTo>
                    <a:lnTo>
                      <a:pt x="71" y="209"/>
                    </a:lnTo>
                    <a:lnTo>
                      <a:pt x="72" y="214"/>
                    </a:lnTo>
                    <a:lnTo>
                      <a:pt x="59" y="230"/>
                    </a:lnTo>
                    <a:lnTo>
                      <a:pt x="65" y="236"/>
                    </a:lnTo>
                    <a:lnTo>
                      <a:pt x="74" y="245"/>
                    </a:lnTo>
                    <a:lnTo>
                      <a:pt x="89" y="252"/>
                    </a:lnTo>
                    <a:lnTo>
                      <a:pt x="89" y="291"/>
                    </a:lnTo>
                    <a:lnTo>
                      <a:pt x="53" y="287"/>
                    </a:lnTo>
                    <a:lnTo>
                      <a:pt x="38" y="293"/>
                    </a:lnTo>
                    <a:lnTo>
                      <a:pt x="22" y="288"/>
                    </a:lnTo>
                    <a:lnTo>
                      <a:pt x="17" y="298"/>
                    </a:lnTo>
                    <a:lnTo>
                      <a:pt x="5" y="315"/>
                    </a:lnTo>
                    <a:lnTo>
                      <a:pt x="0" y="333"/>
                    </a:lnTo>
                    <a:lnTo>
                      <a:pt x="66" y="369"/>
                    </a:lnTo>
                    <a:lnTo>
                      <a:pt x="97" y="392"/>
                    </a:lnTo>
                    <a:lnTo>
                      <a:pt x="127" y="433"/>
                    </a:lnTo>
                    <a:lnTo>
                      <a:pt x="138" y="461"/>
                    </a:lnTo>
                    <a:lnTo>
                      <a:pt x="153" y="482"/>
                    </a:lnTo>
                    <a:lnTo>
                      <a:pt x="150" y="491"/>
                    </a:lnTo>
                    <a:lnTo>
                      <a:pt x="174" y="528"/>
                    </a:lnTo>
                    <a:lnTo>
                      <a:pt x="193" y="561"/>
                    </a:lnTo>
                    <a:lnTo>
                      <a:pt x="195" y="564"/>
                    </a:lnTo>
                    <a:lnTo>
                      <a:pt x="206" y="585"/>
                    </a:lnTo>
                    <a:lnTo>
                      <a:pt x="245" y="577"/>
                    </a:lnTo>
                    <a:lnTo>
                      <a:pt x="272" y="597"/>
                    </a:lnTo>
                    <a:lnTo>
                      <a:pt x="281" y="610"/>
                    </a:lnTo>
                    <a:lnTo>
                      <a:pt x="294" y="612"/>
                    </a:lnTo>
                    <a:lnTo>
                      <a:pt x="307" y="625"/>
                    </a:lnTo>
                    <a:lnTo>
                      <a:pt x="316" y="638"/>
                    </a:lnTo>
                    <a:lnTo>
                      <a:pt x="321" y="640"/>
                    </a:lnTo>
                    <a:lnTo>
                      <a:pt x="356" y="659"/>
                    </a:lnTo>
                    <a:lnTo>
                      <a:pt x="363" y="667"/>
                    </a:lnTo>
                    <a:lnTo>
                      <a:pt x="375" y="682"/>
                    </a:lnTo>
                    <a:lnTo>
                      <a:pt x="383" y="698"/>
                    </a:lnTo>
                    <a:lnTo>
                      <a:pt x="399" y="734"/>
                    </a:lnTo>
                    <a:lnTo>
                      <a:pt x="406" y="762"/>
                    </a:lnTo>
                    <a:lnTo>
                      <a:pt x="405" y="771"/>
                    </a:lnTo>
                    <a:lnTo>
                      <a:pt x="409" y="789"/>
                    </a:lnTo>
                    <a:lnTo>
                      <a:pt x="406" y="790"/>
                    </a:lnTo>
                    <a:lnTo>
                      <a:pt x="412" y="793"/>
                    </a:lnTo>
                    <a:lnTo>
                      <a:pt x="416" y="795"/>
                    </a:lnTo>
                    <a:lnTo>
                      <a:pt x="439" y="804"/>
                    </a:lnTo>
                    <a:lnTo>
                      <a:pt x="460" y="816"/>
                    </a:lnTo>
                    <a:lnTo>
                      <a:pt x="483" y="831"/>
                    </a:lnTo>
                    <a:lnTo>
                      <a:pt x="507" y="855"/>
                    </a:lnTo>
                    <a:lnTo>
                      <a:pt x="545" y="896"/>
                    </a:lnTo>
                    <a:lnTo>
                      <a:pt x="579" y="943"/>
                    </a:lnTo>
                    <a:lnTo>
                      <a:pt x="618" y="1007"/>
                    </a:lnTo>
                    <a:lnTo>
                      <a:pt x="621" y="1007"/>
                    </a:lnTo>
                    <a:lnTo>
                      <a:pt x="624" y="1002"/>
                    </a:lnTo>
                    <a:lnTo>
                      <a:pt x="644" y="999"/>
                    </a:lnTo>
                    <a:lnTo>
                      <a:pt x="691" y="1034"/>
                    </a:lnTo>
                    <a:lnTo>
                      <a:pt x="696" y="1029"/>
                    </a:lnTo>
                    <a:lnTo>
                      <a:pt x="739" y="1031"/>
                    </a:lnTo>
                    <a:lnTo>
                      <a:pt x="771" y="1051"/>
                    </a:lnTo>
                    <a:lnTo>
                      <a:pt x="805" y="1087"/>
                    </a:lnTo>
                    <a:lnTo>
                      <a:pt x="833" y="1150"/>
                    </a:lnTo>
                    <a:lnTo>
                      <a:pt x="840" y="1165"/>
                    </a:lnTo>
                    <a:lnTo>
                      <a:pt x="861" y="1168"/>
                    </a:lnTo>
                    <a:lnTo>
                      <a:pt x="886" y="1142"/>
                    </a:lnTo>
                    <a:lnTo>
                      <a:pt x="922" y="1124"/>
                    </a:lnTo>
                    <a:lnTo>
                      <a:pt x="949" y="1121"/>
                    </a:lnTo>
                    <a:lnTo>
                      <a:pt x="962" y="1114"/>
                    </a:lnTo>
                    <a:lnTo>
                      <a:pt x="1013" y="1124"/>
                    </a:lnTo>
                    <a:lnTo>
                      <a:pt x="1027" y="1133"/>
                    </a:lnTo>
                    <a:lnTo>
                      <a:pt x="1063" y="1156"/>
                    </a:lnTo>
                    <a:lnTo>
                      <a:pt x="1064" y="1156"/>
                    </a:lnTo>
                    <a:lnTo>
                      <a:pt x="1069" y="1157"/>
                    </a:lnTo>
                    <a:lnTo>
                      <a:pt x="1079" y="1166"/>
                    </a:lnTo>
                    <a:lnTo>
                      <a:pt x="1083" y="1168"/>
                    </a:lnTo>
                    <a:lnTo>
                      <a:pt x="1100" y="1175"/>
                    </a:lnTo>
                    <a:lnTo>
                      <a:pt x="1115" y="1178"/>
                    </a:lnTo>
                    <a:lnTo>
                      <a:pt x="1123" y="1178"/>
                    </a:lnTo>
                    <a:lnTo>
                      <a:pt x="1112" y="1165"/>
                    </a:lnTo>
                    <a:lnTo>
                      <a:pt x="1119" y="1151"/>
                    </a:lnTo>
                    <a:lnTo>
                      <a:pt x="1145" y="1139"/>
                    </a:lnTo>
                    <a:lnTo>
                      <a:pt x="1177" y="1150"/>
                    </a:lnTo>
                    <a:lnTo>
                      <a:pt x="1185" y="1145"/>
                    </a:lnTo>
                    <a:lnTo>
                      <a:pt x="1216" y="1168"/>
                    </a:lnTo>
                    <a:lnTo>
                      <a:pt x="1221" y="1153"/>
                    </a:lnTo>
                    <a:lnTo>
                      <a:pt x="1237" y="1150"/>
                    </a:lnTo>
                    <a:lnTo>
                      <a:pt x="1244" y="1151"/>
                    </a:lnTo>
                    <a:lnTo>
                      <a:pt x="1252" y="1144"/>
                    </a:lnTo>
                    <a:lnTo>
                      <a:pt x="1253" y="1138"/>
                    </a:lnTo>
                    <a:lnTo>
                      <a:pt x="1256" y="1138"/>
                    </a:lnTo>
                    <a:lnTo>
                      <a:pt x="1249" y="1135"/>
                    </a:lnTo>
                    <a:lnTo>
                      <a:pt x="1250" y="1124"/>
                    </a:lnTo>
                    <a:lnTo>
                      <a:pt x="1263" y="1117"/>
                    </a:lnTo>
                    <a:lnTo>
                      <a:pt x="1269" y="1119"/>
                    </a:lnTo>
                    <a:lnTo>
                      <a:pt x="1282" y="1114"/>
                    </a:lnTo>
                    <a:lnTo>
                      <a:pt x="1282" y="1099"/>
                    </a:lnTo>
                    <a:lnTo>
                      <a:pt x="1275" y="108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xmlns="" id="{ACCA8308-36CC-4FE2-96D5-C08A63136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8074" y="3902891"/>
                <a:ext cx="970437" cy="486270"/>
              </a:xfrm>
              <a:custGeom>
                <a:avLst/>
                <a:gdLst/>
                <a:ahLst/>
                <a:cxnLst>
                  <a:cxn ang="0">
                    <a:pos x="984" y="127"/>
                  </a:cxn>
                  <a:cxn ang="0">
                    <a:pos x="887" y="164"/>
                  </a:cxn>
                  <a:cxn ang="0">
                    <a:pos x="844" y="148"/>
                  </a:cxn>
                  <a:cxn ang="0">
                    <a:pos x="785" y="129"/>
                  </a:cxn>
                  <a:cxn ang="0">
                    <a:pos x="697" y="163"/>
                  </a:cxn>
                  <a:cxn ang="0">
                    <a:pos x="588" y="111"/>
                  </a:cxn>
                  <a:cxn ang="0">
                    <a:pos x="509" y="68"/>
                  </a:cxn>
                  <a:cxn ang="0">
                    <a:pos x="442" y="54"/>
                  </a:cxn>
                  <a:cxn ang="0">
                    <a:pos x="378" y="27"/>
                  </a:cxn>
                  <a:cxn ang="0">
                    <a:pos x="342" y="29"/>
                  </a:cxn>
                  <a:cxn ang="0">
                    <a:pos x="290" y="18"/>
                  </a:cxn>
                  <a:cxn ang="0">
                    <a:pos x="229" y="6"/>
                  </a:cxn>
                  <a:cxn ang="0">
                    <a:pos x="178" y="11"/>
                  </a:cxn>
                  <a:cxn ang="0">
                    <a:pos x="113" y="42"/>
                  </a:cxn>
                  <a:cxn ang="0">
                    <a:pos x="74" y="126"/>
                  </a:cxn>
                  <a:cxn ang="0">
                    <a:pos x="49" y="164"/>
                  </a:cxn>
                  <a:cxn ang="0">
                    <a:pos x="84" y="227"/>
                  </a:cxn>
                  <a:cxn ang="0">
                    <a:pos x="68" y="293"/>
                  </a:cxn>
                  <a:cxn ang="0">
                    <a:pos x="22" y="328"/>
                  </a:cxn>
                  <a:cxn ang="0">
                    <a:pos x="46" y="391"/>
                  </a:cxn>
                  <a:cxn ang="0">
                    <a:pos x="106" y="397"/>
                  </a:cxn>
                  <a:cxn ang="0">
                    <a:pos x="154" y="421"/>
                  </a:cxn>
                  <a:cxn ang="0">
                    <a:pos x="126" y="521"/>
                  </a:cxn>
                  <a:cxn ang="0">
                    <a:pos x="214" y="507"/>
                  </a:cxn>
                  <a:cxn ang="0">
                    <a:pos x="294" y="540"/>
                  </a:cxn>
                  <a:cxn ang="0">
                    <a:pos x="415" y="501"/>
                  </a:cxn>
                  <a:cxn ang="0">
                    <a:pos x="506" y="579"/>
                  </a:cxn>
                  <a:cxn ang="0">
                    <a:pos x="605" y="627"/>
                  </a:cxn>
                  <a:cxn ang="0">
                    <a:pos x="679" y="680"/>
                  </a:cxn>
                  <a:cxn ang="0">
                    <a:pos x="749" y="735"/>
                  </a:cxn>
                  <a:cxn ang="0">
                    <a:pos x="831" y="729"/>
                  </a:cxn>
                  <a:cxn ang="0">
                    <a:pos x="895" y="777"/>
                  </a:cxn>
                  <a:cxn ang="0">
                    <a:pos x="972" y="756"/>
                  </a:cxn>
                  <a:cxn ang="0">
                    <a:pos x="1083" y="743"/>
                  </a:cxn>
                  <a:cxn ang="0">
                    <a:pos x="1138" y="676"/>
                  </a:cxn>
                  <a:cxn ang="0">
                    <a:pos x="1213" y="704"/>
                  </a:cxn>
                  <a:cxn ang="0">
                    <a:pos x="1262" y="728"/>
                  </a:cxn>
                  <a:cxn ang="0">
                    <a:pos x="1338" y="732"/>
                  </a:cxn>
                  <a:cxn ang="0">
                    <a:pos x="1288" y="820"/>
                  </a:cxn>
                  <a:cxn ang="0">
                    <a:pos x="1345" y="928"/>
                  </a:cxn>
                  <a:cxn ang="0">
                    <a:pos x="1427" y="968"/>
                  </a:cxn>
                  <a:cxn ang="0">
                    <a:pos x="1527" y="1001"/>
                  </a:cxn>
                  <a:cxn ang="0">
                    <a:pos x="1554" y="911"/>
                  </a:cxn>
                  <a:cxn ang="0">
                    <a:pos x="1587" y="885"/>
                  </a:cxn>
                  <a:cxn ang="0">
                    <a:pos x="1654" y="856"/>
                  </a:cxn>
                  <a:cxn ang="0">
                    <a:pos x="1701" y="853"/>
                  </a:cxn>
                  <a:cxn ang="0">
                    <a:pos x="1749" y="896"/>
                  </a:cxn>
                  <a:cxn ang="0">
                    <a:pos x="1772" y="905"/>
                  </a:cxn>
                  <a:cxn ang="0">
                    <a:pos x="1796" y="950"/>
                  </a:cxn>
                  <a:cxn ang="0">
                    <a:pos x="1851" y="908"/>
                  </a:cxn>
                  <a:cxn ang="0">
                    <a:pos x="1849" y="843"/>
                  </a:cxn>
                  <a:cxn ang="0">
                    <a:pos x="1702" y="700"/>
                  </a:cxn>
                  <a:cxn ang="0">
                    <a:pos x="1620" y="381"/>
                  </a:cxn>
                  <a:cxn ang="0">
                    <a:pos x="1606" y="233"/>
                  </a:cxn>
                  <a:cxn ang="0">
                    <a:pos x="1679" y="249"/>
                  </a:cxn>
                  <a:cxn ang="0">
                    <a:pos x="1616" y="139"/>
                  </a:cxn>
                  <a:cxn ang="0">
                    <a:pos x="1554" y="150"/>
                  </a:cxn>
                  <a:cxn ang="0">
                    <a:pos x="1504" y="121"/>
                  </a:cxn>
                  <a:cxn ang="0">
                    <a:pos x="1367" y="115"/>
                  </a:cxn>
                  <a:cxn ang="0">
                    <a:pos x="1256" y="178"/>
                  </a:cxn>
                  <a:cxn ang="0">
                    <a:pos x="1155" y="135"/>
                  </a:cxn>
                  <a:cxn ang="0">
                    <a:pos x="1089" y="142"/>
                  </a:cxn>
                </a:cxnLst>
                <a:rect l="0" t="0" r="r" b="b"/>
                <a:pathLst>
                  <a:path w="1865" h="1010">
                    <a:moveTo>
                      <a:pt x="1076" y="136"/>
                    </a:moveTo>
                    <a:lnTo>
                      <a:pt x="1059" y="142"/>
                    </a:lnTo>
                    <a:lnTo>
                      <a:pt x="1054" y="144"/>
                    </a:lnTo>
                    <a:lnTo>
                      <a:pt x="1031" y="144"/>
                    </a:lnTo>
                    <a:lnTo>
                      <a:pt x="1026" y="148"/>
                    </a:lnTo>
                    <a:lnTo>
                      <a:pt x="1013" y="136"/>
                    </a:lnTo>
                    <a:lnTo>
                      <a:pt x="993" y="129"/>
                    </a:lnTo>
                    <a:lnTo>
                      <a:pt x="984" y="127"/>
                    </a:lnTo>
                    <a:lnTo>
                      <a:pt x="977" y="136"/>
                    </a:lnTo>
                    <a:lnTo>
                      <a:pt x="959" y="135"/>
                    </a:lnTo>
                    <a:lnTo>
                      <a:pt x="949" y="132"/>
                    </a:lnTo>
                    <a:lnTo>
                      <a:pt x="934" y="142"/>
                    </a:lnTo>
                    <a:lnTo>
                      <a:pt x="921" y="148"/>
                    </a:lnTo>
                    <a:lnTo>
                      <a:pt x="916" y="154"/>
                    </a:lnTo>
                    <a:lnTo>
                      <a:pt x="902" y="154"/>
                    </a:lnTo>
                    <a:lnTo>
                      <a:pt x="887" y="164"/>
                    </a:lnTo>
                    <a:lnTo>
                      <a:pt x="892" y="157"/>
                    </a:lnTo>
                    <a:lnTo>
                      <a:pt x="882" y="160"/>
                    </a:lnTo>
                    <a:lnTo>
                      <a:pt x="880" y="157"/>
                    </a:lnTo>
                    <a:lnTo>
                      <a:pt x="877" y="157"/>
                    </a:lnTo>
                    <a:lnTo>
                      <a:pt x="876" y="153"/>
                    </a:lnTo>
                    <a:lnTo>
                      <a:pt x="866" y="153"/>
                    </a:lnTo>
                    <a:lnTo>
                      <a:pt x="853" y="147"/>
                    </a:lnTo>
                    <a:lnTo>
                      <a:pt x="844" y="148"/>
                    </a:lnTo>
                    <a:lnTo>
                      <a:pt x="843" y="145"/>
                    </a:lnTo>
                    <a:lnTo>
                      <a:pt x="824" y="141"/>
                    </a:lnTo>
                    <a:lnTo>
                      <a:pt x="811" y="133"/>
                    </a:lnTo>
                    <a:lnTo>
                      <a:pt x="814" y="127"/>
                    </a:lnTo>
                    <a:lnTo>
                      <a:pt x="804" y="109"/>
                    </a:lnTo>
                    <a:lnTo>
                      <a:pt x="800" y="108"/>
                    </a:lnTo>
                    <a:lnTo>
                      <a:pt x="794" y="117"/>
                    </a:lnTo>
                    <a:lnTo>
                      <a:pt x="785" y="129"/>
                    </a:lnTo>
                    <a:lnTo>
                      <a:pt x="784" y="123"/>
                    </a:lnTo>
                    <a:lnTo>
                      <a:pt x="781" y="111"/>
                    </a:lnTo>
                    <a:lnTo>
                      <a:pt x="762" y="138"/>
                    </a:lnTo>
                    <a:lnTo>
                      <a:pt x="752" y="150"/>
                    </a:lnTo>
                    <a:lnTo>
                      <a:pt x="742" y="157"/>
                    </a:lnTo>
                    <a:lnTo>
                      <a:pt x="732" y="163"/>
                    </a:lnTo>
                    <a:lnTo>
                      <a:pt x="728" y="163"/>
                    </a:lnTo>
                    <a:lnTo>
                      <a:pt x="697" y="163"/>
                    </a:lnTo>
                    <a:lnTo>
                      <a:pt x="686" y="157"/>
                    </a:lnTo>
                    <a:lnTo>
                      <a:pt x="666" y="147"/>
                    </a:lnTo>
                    <a:lnTo>
                      <a:pt x="654" y="144"/>
                    </a:lnTo>
                    <a:lnTo>
                      <a:pt x="644" y="129"/>
                    </a:lnTo>
                    <a:lnTo>
                      <a:pt x="638" y="115"/>
                    </a:lnTo>
                    <a:lnTo>
                      <a:pt x="627" y="112"/>
                    </a:lnTo>
                    <a:lnTo>
                      <a:pt x="608" y="126"/>
                    </a:lnTo>
                    <a:lnTo>
                      <a:pt x="588" y="111"/>
                    </a:lnTo>
                    <a:lnTo>
                      <a:pt x="582" y="109"/>
                    </a:lnTo>
                    <a:lnTo>
                      <a:pt x="582" y="103"/>
                    </a:lnTo>
                    <a:lnTo>
                      <a:pt x="563" y="99"/>
                    </a:lnTo>
                    <a:lnTo>
                      <a:pt x="561" y="96"/>
                    </a:lnTo>
                    <a:lnTo>
                      <a:pt x="548" y="84"/>
                    </a:lnTo>
                    <a:lnTo>
                      <a:pt x="532" y="75"/>
                    </a:lnTo>
                    <a:lnTo>
                      <a:pt x="516" y="78"/>
                    </a:lnTo>
                    <a:lnTo>
                      <a:pt x="509" y="68"/>
                    </a:lnTo>
                    <a:lnTo>
                      <a:pt x="502" y="71"/>
                    </a:lnTo>
                    <a:lnTo>
                      <a:pt x="490" y="78"/>
                    </a:lnTo>
                    <a:lnTo>
                      <a:pt x="484" y="81"/>
                    </a:lnTo>
                    <a:lnTo>
                      <a:pt x="470" y="82"/>
                    </a:lnTo>
                    <a:lnTo>
                      <a:pt x="464" y="68"/>
                    </a:lnTo>
                    <a:lnTo>
                      <a:pt x="447" y="71"/>
                    </a:lnTo>
                    <a:lnTo>
                      <a:pt x="448" y="63"/>
                    </a:lnTo>
                    <a:lnTo>
                      <a:pt x="442" y="54"/>
                    </a:lnTo>
                    <a:lnTo>
                      <a:pt x="435" y="50"/>
                    </a:lnTo>
                    <a:lnTo>
                      <a:pt x="437" y="38"/>
                    </a:lnTo>
                    <a:lnTo>
                      <a:pt x="431" y="24"/>
                    </a:lnTo>
                    <a:lnTo>
                      <a:pt x="414" y="5"/>
                    </a:lnTo>
                    <a:lnTo>
                      <a:pt x="406" y="6"/>
                    </a:lnTo>
                    <a:lnTo>
                      <a:pt x="405" y="8"/>
                    </a:lnTo>
                    <a:lnTo>
                      <a:pt x="391" y="21"/>
                    </a:lnTo>
                    <a:lnTo>
                      <a:pt x="378" y="27"/>
                    </a:lnTo>
                    <a:lnTo>
                      <a:pt x="379" y="18"/>
                    </a:lnTo>
                    <a:lnTo>
                      <a:pt x="382" y="5"/>
                    </a:lnTo>
                    <a:lnTo>
                      <a:pt x="373" y="0"/>
                    </a:lnTo>
                    <a:lnTo>
                      <a:pt x="362" y="5"/>
                    </a:lnTo>
                    <a:lnTo>
                      <a:pt x="356" y="14"/>
                    </a:lnTo>
                    <a:lnTo>
                      <a:pt x="369" y="35"/>
                    </a:lnTo>
                    <a:lnTo>
                      <a:pt x="360" y="47"/>
                    </a:lnTo>
                    <a:lnTo>
                      <a:pt x="342" y="29"/>
                    </a:lnTo>
                    <a:lnTo>
                      <a:pt x="339" y="30"/>
                    </a:lnTo>
                    <a:lnTo>
                      <a:pt x="333" y="42"/>
                    </a:lnTo>
                    <a:lnTo>
                      <a:pt x="329" y="59"/>
                    </a:lnTo>
                    <a:lnTo>
                      <a:pt x="326" y="48"/>
                    </a:lnTo>
                    <a:lnTo>
                      <a:pt x="306" y="35"/>
                    </a:lnTo>
                    <a:lnTo>
                      <a:pt x="297" y="20"/>
                    </a:lnTo>
                    <a:lnTo>
                      <a:pt x="294" y="18"/>
                    </a:lnTo>
                    <a:lnTo>
                      <a:pt x="290" y="18"/>
                    </a:lnTo>
                    <a:lnTo>
                      <a:pt x="287" y="21"/>
                    </a:lnTo>
                    <a:lnTo>
                      <a:pt x="294" y="33"/>
                    </a:lnTo>
                    <a:lnTo>
                      <a:pt x="274" y="56"/>
                    </a:lnTo>
                    <a:lnTo>
                      <a:pt x="250" y="42"/>
                    </a:lnTo>
                    <a:lnTo>
                      <a:pt x="229" y="38"/>
                    </a:lnTo>
                    <a:lnTo>
                      <a:pt x="231" y="24"/>
                    </a:lnTo>
                    <a:lnTo>
                      <a:pt x="231" y="9"/>
                    </a:lnTo>
                    <a:lnTo>
                      <a:pt x="229" y="6"/>
                    </a:lnTo>
                    <a:lnTo>
                      <a:pt x="221" y="2"/>
                    </a:lnTo>
                    <a:lnTo>
                      <a:pt x="216" y="20"/>
                    </a:lnTo>
                    <a:lnTo>
                      <a:pt x="199" y="26"/>
                    </a:lnTo>
                    <a:lnTo>
                      <a:pt x="186" y="5"/>
                    </a:lnTo>
                    <a:lnTo>
                      <a:pt x="180" y="3"/>
                    </a:lnTo>
                    <a:lnTo>
                      <a:pt x="178" y="8"/>
                    </a:lnTo>
                    <a:lnTo>
                      <a:pt x="178" y="9"/>
                    </a:lnTo>
                    <a:lnTo>
                      <a:pt x="178" y="11"/>
                    </a:lnTo>
                    <a:lnTo>
                      <a:pt x="185" y="32"/>
                    </a:lnTo>
                    <a:lnTo>
                      <a:pt x="175" y="42"/>
                    </a:lnTo>
                    <a:lnTo>
                      <a:pt x="172" y="42"/>
                    </a:lnTo>
                    <a:lnTo>
                      <a:pt x="162" y="24"/>
                    </a:lnTo>
                    <a:lnTo>
                      <a:pt x="149" y="27"/>
                    </a:lnTo>
                    <a:lnTo>
                      <a:pt x="126" y="33"/>
                    </a:lnTo>
                    <a:lnTo>
                      <a:pt x="124" y="38"/>
                    </a:lnTo>
                    <a:lnTo>
                      <a:pt x="113" y="42"/>
                    </a:lnTo>
                    <a:lnTo>
                      <a:pt x="100" y="53"/>
                    </a:lnTo>
                    <a:lnTo>
                      <a:pt x="91" y="65"/>
                    </a:lnTo>
                    <a:lnTo>
                      <a:pt x="94" y="68"/>
                    </a:lnTo>
                    <a:lnTo>
                      <a:pt x="90" y="82"/>
                    </a:lnTo>
                    <a:lnTo>
                      <a:pt x="93" y="85"/>
                    </a:lnTo>
                    <a:lnTo>
                      <a:pt x="91" y="91"/>
                    </a:lnTo>
                    <a:lnTo>
                      <a:pt x="78" y="102"/>
                    </a:lnTo>
                    <a:lnTo>
                      <a:pt x="74" y="126"/>
                    </a:lnTo>
                    <a:lnTo>
                      <a:pt x="67" y="132"/>
                    </a:lnTo>
                    <a:lnTo>
                      <a:pt x="67" y="136"/>
                    </a:lnTo>
                    <a:lnTo>
                      <a:pt x="58" y="147"/>
                    </a:lnTo>
                    <a:lnTo>
                      <a:pt x="58" y="148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1" y="155"/>
                    </a:lnTo>
                    <a:lnTo>
                      <a:pt x="49" y="164"/>
                    </a:lnTo>
                    <a:lnTo>
                      <a:pt x="42" y="176"/>
                    </a:lnTo>
                    <a:lnTo>
                      <a:pt x="44" y="176"/>
                    </a:lnTo>
                    <a:lnTo>
                      <a:pt x="51" y="181"/>
                    </a:lnTo>
                    <a:lnTo>
                      <a:pt x="52" y="188"/>
                    </a:lnTo>
                    <a:lnTo>
                      <a:pt x="64" y="187"/>
                    </a:lnTo>
                    <a:lnTo>
                      <a:pt x="68" y="191"/>
                    </a:lnTo>
                    <a:lnTo>
                      <a:pt x="77" y="194"/>
                    </a:lnTo>
                    <a:lnTo>
                      <a:pt x="84" y="227"/>
                    </a:lnTo>
                    <a:lnTo>
                      <a:pt x="87" y="229"/>
                    </a:lnTo>
                    <a:lnTo>
                      <a:pt x="82" y="236"/>
                    </a:lnTo>
                    <a:lnTo>
                      <a:pt x="65" y="245"/>
                    </a:lnTo>
                    <a:lnTo>
                      <a:pt x="64" y="252"/>
                    </a:lnTo>
                    <a:lnTo>
                      <a:pt x="46" y="264"/>
                    </a:lnTo>
                    <a:lnTo>
                      <a:pt x="48" y="275"/>
                    </a:lnTo>
                    <a:lnTo>
                      <a:pt x="65" y="285"/>
                    </a:lnTo>
                    <a:lnTo>
                      <a:pt x="68" y="293"/>
                    </a:lnTo>
                    <a:lnTo>
                      <a:pt x="59" y="317"/>
                    </a:lnTo>
                    <a:lnTo>
                      <a:pt x="67" y="324"/>
                    </a:lnTo>
                    <a:lnTo>
                      <a:pt x="55" y="325"/>
                    </a:lnTo>
                    <a:lnTo>
                      <a:pt x="54" y="331"/>
                    </a:lnTo>
                    <a:lnTo>
                      <a:pt x="34" y="333"/>
                    </a:lnTo>
                    <a:lnTo>
                      <a:pt x="31" y="322"/>
                    </a:lnTo>
                    <a:lnTo>
                      <a:pt x="21" y="305"/>
                    </a:lnTo>
                    <a:lnTo>
                      <a:pt x="22" y="328"/>
                    </a:lnTo>
                    <a:lnTo>
                      <a:pt x="3" y="325"/>
                    </a:lnTo>
                    <a:lnTo>
                      <a:pt x="5" y="339"/>
                    </a:lnTo>
                    <a:lnTo>
                      <a:pt x="0" y="354"/>
                    </a:lnTo>
                    <a:lnTo>
                      <a:pt x="2" y="379"/>
                    </a:lnTo>
                    <a:lnTo>
                      <a:pt x="25" y="373"/>
                    </a:lnTo>
                    <a:lnTo>
                      <a:pt x="31" y="381"/>
                    </a:lnTo>
                    <a:lnTo>
                      <a:pt x="23" y="388"/>
                    </a:lnTo>
                    <a:lnTo>
                      <a:pt x="46" y="391"/>
                    </a:lnTo>
                    <a:lnTo>
                      <a:pt x="46" y="382"/>
                    </a:lnTo>
                    <a:lnTo>
                      <a:pt x="54" y="384"/>
                    </a:lnTo>
                    <a:lnTo>
                      <a:pt x="61" y="391"/>
                    </a:lnTo>
                    <a:lnTo>
                      <a:pt x="81" y="407"/>
                    </a:lnTo>
                    <a:lnTo>
                      <a:pt x="91" y="403"/>
                    </a:lnTo>
                    <a:lnTo>
                      <a:pt x="97" y="406"/>
                    </a:lnTo>
                    <a:lnTo>
                      <a:pt x="101" y="396"/>
                    </a:lnTo>
                    <a:lnTo>
                      <a:pt x="106" y="397"/>
                    </a:lnTo>
                    <a:lnTo>
                      <a:pt x="108" y="390"/>
                    </a:lnTo>
                    <a:lnTo>
                      <a:pt x="116" y="397"/>
                    </a:lnTo>
                    <a:lnTo>
                      <a:pt x="117" y="406"/>
                    </a:lnTo>
                    <a:lnTo>
                      <a:pt x="127" y="410"/>
                    </a:lnTo>
                    <a:lnTo>
                      <a:pt x="133" y="409"/>
                    </a:lnTo>
                    <a:lnTo>
                      <a:pt x="134" y="416"/>
                    </a:lnTo>
                    <a:lnTo>
                      <a:pt x="154" y="418"/>
                    </a:lnTo>
                    <a:lnTo>
                      <a:pt x="154" y="421"/>
                    </a:lnTo>
                    <a:lnTo>
                      <a:pt x="152" y="428"/>
                    </a:lnTo>
                    <a:lnTo>
                      <a:pt x="162" y="439"/>
                    </a:lnTo>
                    <a:lnTo>
                      <a:pt x="154" y="461"/>
                    </a:lnTo>
                    <a:lnTo>
                      <a:pt x="156" y="473"/>
                    </a:lnTo>
                    <a:lnTo>
                      <a:pt x="144" y="475"/>
                    </a:lnTo>
                    <a:lnTo>
                      <a:pt x="143" y="479"/>
                    </a:lnTo>
                    <a:lnTo>
                      <a:pt x="133" y="504"/>
                    </a:lnTo>
                    <a:lnTo>
                      <a:pt x="126" y="521"/>
                    </a:lnTo>
                    <a:lnTo>
                      <a:pt x="143" y="516"/>
                    </a:lnTo>
                    <a:lnTo>
                      <a:pt x="147" y="527"/>
                    </a:lnTo>
                    <a:lnTo>
                      <a:pt x="159" y="516"/>
                    </a:lnTo>
                    <a:lnTo>
                      <a:pt x="186" y="513"/>
                    </a:lnTo>
                    <a:lnTo>
                      <a:pt x="188" y="506"/>
                    </a:lnTo>
                    <a:lnTo>
                      <a:pt x="199" y="509"/>
                    </a:lnTo>
                    <a:lnTo>
                      <a:pt x="201" y="513"/>
                    </a:lnTo>
                    <a:lnTo>
                      <a:pt x="214" y="507"/>
                    </a:lnTo>
                    <a:lnTo>
                      <a:pt x="224" y="518"/>
                    </a:lnTo>
                    <a:lnTo>
                      <a:pt x="239" y="525"/>
                    </a:lnTo>
                    <a:lnTo>
                      <a:pt x="251" y="558"/>
                    </a:lnTo>
                    <a:lnTo>
                      <a:pt x="257" y="558"/>
                    </a:lnTo>
                    <a:lnTo>
                      <a:pt x="275" y="546"/>
                    </a:lnTo>
                    <a:lnTo>
                      <a:pt x="286" y="548"/>
                    </a:lnTo>
                    <a:lnTo>
                      <a:pt x="288" y="542"/>
                    </a:lnTo>
                    <a:lnTo>
                      <a:pt x="294" y="540"/>
                    </a:lnTo>
                    <a:lnTo>
                      <a:pt x="293" y="528"/>
                    </a:lnTo>
                    <a:lnTo>
                      <a:pt x="324" y="494"/>
                    </a:lnTo>
                    <a:lnTo>
                      <a:pt x="329" y="485"/>
                    </a:lnTo>
                    <a:lnTo>
                      <a:pt x="368" y="481"/>
                    </a:lnTo>
                    <a:lnTo>
                      <a:pt x="378" y="482"/>
                    </a:lnTo>
                    <a:lnTo>
                      <a:pt x="405" y="488"/>
                    </a:lnTo>
                    <a:lnTo>
                      <a:pt x="405" y="494"/>
                    </a:lnTo>
                    <a:lnTo>
                      <a:pt x="415" y="501"/>
                    </a:lnTo>
                    <a:lnTo>
                      <a:pt x="424" y="507"/>
                    </a:lnTo>
                    <a:lnTo>
                      <a:pt x="415" y="530"/>
                    </a:lnTo>
                    <a:lnTo>
                      <a:pt x="430" y="543"/>
                    </a:lnTo>
                    <a:lnTo>
                      <a:pt x="448" y="554"/>
                    </a:lnTo>
                    <a:lnTo>
                      <a:pt x="461" y="565"/>
                    </a:lnTo>
                    <a:lnTo>
                      <a:pt x="474" y="571"/>
                    </a:lnTo>
                    <a:lnTo>
                      <a:pt x="496" y="567"/>
                    </a:lnTo>
                    <a:lnTo>
                      <a:pt x="506" y="579"/>
                    </a:lnTo>
                    <a:lnTo>
                      <a:pt x="520" y="591"/>
                    </a:lnTo>
                    <a:lnTo>
                      <a:pt x="523" y="595"/>
                    </a:lnTo>
                    <a:lnTo>
                      <a:pt x="527" y="598"/>
                    </a:lnTo>
                    <a:lnTo>
                      <a:pt x="535" y="603"/>
                    </a:lnTo>
                    <a:lnTo>
                      <a:pt x="543" y="612"/>
                    </a:lnTo>
                    <a:lnTo>
                      <a:pt x="555" y="630"/>
                    </a:lnTo>
                    <a:lnTo>
                      <a:pt x="576" y="616"/>
                    </a:lnTo>
                    <a:lnTo>
                      <a:pt x="605" y="627"/>
                    </a:lnTo>
                    <a:lnTo>
                      <a:pt x="621" y="631"/>
                    </a:lnTo>
                    <a:lnTo>
                      <a:pt x="635" y="643"/>
                    </a:lnTo>
                    <a:lnTo>
                      <a:pt x="638" y="653"/>
                    </a:lnTo>
                    <a:lnTo>
                      <a:pt x="650" y="659"/>
                    </a:lnTo>
                    <a:lnTo>
                      <a:pt x="667" y="658"/>
                    </a:lnTo>
                    <a:lnTo>
                      <a:pt x="669" y="659"/>
                    </a:lnTo>
                    <a:lnTo>
                      <a:pt x="680" y="667"/>
                    </a:lnTo>
                    <a:lnTo>
                      <a:pt x="679" y="680"/>
                    </a:lnTo>
                    <a:lnTo>
                      <a:pt x="689" y="688"/>
                    </a:lnTo>
                    <a:lnTo>
                      <a:pt x="696" y="697"/>
                    </a:lnTo>
                    <a:lnTo>
                      <a:pt x="694" y="704"/>
                    </a:lnTo>
                    <a:lnTo>
                      <a:pt x="697" y="710"/>
                    </a:lnTo>
                    <a:lnTo>
                      <a:pt x="726" y="731"/>
                    </a:lnTo>
                    <a:lnTo>
                      <a:pt x="728" y="735"/>
                    </a:lnTo>
                    <a:lnTo>
                      <a:pt x="741" y="737"/>
                    </a:lnTo>
                    <a:lnTo>
                      <a:pt x="749" y="735"/>
                    </a:lnTo>
                    <a:lnTo>
                      <a:pt x="749" y="734"/>
                    </a:lnTo>
                    <a:lnTo>
                      <a:pt x="751" y="719"/>
                    </a:lnTo>
                    <a:lnTo>
                      <a:pt x="761" y="709"/>
                    </a:lnTo>
                    <a:lnTo>
                      <a:pt x="777" y="712"/>
                    </a:lnTo>
                    <a:lnTo>
                      <a:pt x="794" y="712"/>
                    </a:lnTo>
                    <a:lnTo>
                      <a:pt x="795" y="710"/>
                    </a:lnTo>
                    <a:lnTo>
                      <a:pt x="820" y="713"/>
                    </a:lnTo>
                    <a:lnTo>
                      <a:pt x="831" y="729"/>
                    </a:lnTo>
                    <a:lnTo>
                      <a:pt x="849" y="740"/>
                    </a:lnTo>
                    <a:lnTo>
                      <a:pt x="860" y="741"/>
                    </a:lnTo>
                    <a:lnTo>
                      <a:pt x="869" y="752"/>
                    </a:lnTo>
                    <a:lnTo>
                      <a:pt x="872" y="750"/>
                    </a:lnTo>
                    <a:lnTo>
                      <a:pt x="876" y="750"/>
                    </a:lnTo>
                    <a:lnTo>
                      <a:pt x="883" y="752"/>
                    </a:lnTo>
                    <a:lnTo>
                      <a:pt x="896" y="765"/>
                    </a:lnTo>
                    <a:lnTo>
                      <a:pt x="895" y="777"/>
                    </a:lnTo>
                    <a:lnTo>
                      <a:pt x="903" y="777"/>
                    </a:lnTo>
                    <a:lnTo>
                      <a:pt x="931" y="744"/>
                    </a:lnTo>
                    <a:lnTo>
                      <a:pt x="948" y="724"/>
                    </a:lnTo>
                    <a:lnTo>
                      <a:pt x="949" y="724"/>
                    </a:lnTo>
                    <a:lnTo>
                      <a:pt x="954" y="729"/>
                    </a:lnTo>
                    <a:lnTo>
                      <a:pt x="949" y="744"/>
                    </a:lnTo>
                    <a:lnTo>
                      <a:pt x="964" y="753"/>
                    </a:lnTo>
                    <a:lnTo>
                      <a:pt x="972" y="756"/>
                    </a:lnTo>
                    <a:lnTo>
                      <a:pt x="994" y="756"/>
                    </a:lnTo>
                    <a:lnTo>
                      <a:pt x="995" y="755"/>
                    </a:lnTo>
                    <a:lnTo>
                      <a:pt x="1013" y="744"/>
                    </a:lnTo>
                    <a:lnTo>
                      <a:pt x="1046" y="747"/>
                    </a:lnTo>
                    <a:lnTo>
                      <a:pt x="1052" y="750"/>
                    </a:lnTo>
                    <a:lnTo>
                      <a:pt x="1076" y="750"/>
                    </a:lnTo>
                    <a:lnTo>
                      <a:pt x="1085" y="749"/>
                    </a:lnTo>
                    <a:lnTo>
                      <a:pt x="1083" y="743"/>
                    </a:lnTo>
                    <a:lnTo>
                      <a:pt x="1059" y="727"/>
                    </a:lnTo>
                    <a:lnTo>
                      <a:pt x="1049" y="713"/>
                    </a:lnTo>
                    <a:lnTo>
                      <a:pt x="1089" y="709"/>
                    </a:lnTo>
                    <a:lnTo>
                      <a:pt x="1096" y="707"/>
                    </a:lnTo>
                    <a:lnTo>
                      <a:pt x="1102" y="698"/>
                    </a:lnTo>
                    <a:lnTo>
                      <a:pt x="1115" y="692"/>
                    </a:lnTo>
                    <a:lnTo>
                      <a:pt x="1122" y="677"/>
                    </a:lnTo>
                    <a:lnTo>
                      <a:pt x="1138" y="676"/>
                    </a:lnTo>
                    <a:lnTo>
                      <a:pt x="1148" y="676"/>
                    </a:lnTo>
                    <a:lnTo>
                      <a:pt x="1150" y="670"/>
                    </a:lnTo>
                    <a:lnTo>
                      <a:pt x="1167" y="652"/>
                    </a:lnTo>
                    <a:lnTo>
                      <a:pt x="1184" y="670"/>
                    </a:lnTo>
                    <a:lnTo>
                      <a:pt x="1184" y="682"/>
                    </a:lnTo>
                    <a:lnTo>
                      <a:pt x="1188" y="685"/>
                    </a:lnTo>
                    <a:lnTo>
                      <a:pt x="1201" y="694"/>
                    </a:lnTo>
                    <a:lnTo>
                      <a:pt x="1213" y="704"/>
                    </a:lnTo>
                    <a:lnTo>
                      <a:pt x="1220" y="710"/>
                    </a:lnTo>
                    <a:lnTo>
                      <a:pt x="1222" y="709"/>
                    </a:lnTo>
                    <a:lnTo>
                      <a:pt x="1233" y="712"/>
                    </a:lnTo>
                    <a:lnTo>
                      <a:pt x="1240" y="703"/>
                    </a:lnTo>
                    <a:lnTo>
                      <a:pt x="1265" y="707"/>
                    </a:lnTo>
                    <a:lnTo>
                      <a:pt x="1268" y="710"/>
                    </a:lnTo>
                    <a:lnTo>
                      <a:pt x="1269" y="721"/>
                    </a:lnTo>
                    <a:lnTo>
                      <a:pt x="1262" y="728"/>
                    </a:lnTo>
                    <a:lnTo>
                      <a:pt x="1252" y="740"/>
                    </a:lnTo>
                    <a:lnTo>
                      <a:pt x="1253" y="741"/>
                    </a:lnTo>
                    <a:lnTo>
                      <a:pt x="1269" y="737"/>
                    </a:lnTo>
                    <a:lnTo>
                      <a:pt x="1285" y="747"/>
                    </a:lnTo>
                    <a:lnTo>
                      <a:pt x="1292" y="747"/>
                    </a:lnTo>
                    <a:lnTo>
                      <a:pt x="1305" y="735"/>
                    </a:lnTo>
                    <a:lnTo>
                      <a:pt x="1321" y="734"/>
                    </a:lnTo>
                    <a:lnTo>
                      <a:pt x="1338" y="732"/>
                    </a:lnTo>
                    <a:lnTo>
                      <a:pt x="1341" y="735"/>
                    </a:lnTo>
                    <a:lnTo>
                      <a:pt x="1340" y="738"/>
                    </a:lnTo>
                    <a:lnTo>
                      <a:pt x="1330" y="762"/>
                    </a:lnTo>
                    <a:lnTo>
                      <a:pt x="1312" y="789"/>
                    </a:lnTo>
                    <a:lnTo>
                      <a:pt x="1304" y="807"/>
                    </a:lnTo>
                    <a:lnTo>
                      <a:pt x="1291" y="810"/>
                    </a:lnTo>
                    <a:lnTo>
                      <a:pt x="1292" y="820"/>
                    </a:lnTo>
                    <a:lnTo>
                      <a:pt x="1288" y="820"/>
                    </a:lnTo>
                    <a:lnTo>
                      <a:pt x="1285" y="828"/>
                    </a:lnTo>
                    <a:lnTo>
                      <a:pt x="1291" y="841"/>
                    </a:lnTo>
                    <a:lnTo>
                      <a:pt x="1309" y="856"/>
                    </a:lnTo>
                    <a:lnTo>
                      <a:pt x="1304" y="868"/>
                    </a:lnTo>
                    <a:lnTo>
                      <a:pt x="1321" y="879"/>
                    </a:lnTo>
                    <a:lnTo>
                      <a:pt x="1321" y="895"/>
                    </a:lnTo>
                    <a:lnTo>
                      <a:pt x="1319" y="911"/>
                    </a:lnTo>
                    <a:lnTo>
                      <a:pt x="1345" y="928"/>
                    </a:lnTo>
                    <a:lnTo>
                      <a:pt x="1361" y="935"/>
                    </a:lnTo>
                    <a:lnTo>
                      <a:pt x="1371" y="947"/>
                    </a:lnTo>
                    <a:lnTo>
                      <a:pt x="1389" y="962"/>
                    </a:lnTo>
                    <a:lnTo>
                      <a:pt x="1390" y="961"/>
                    </a:lnTo>
                    <a:lnTo>
                      <a:pt x="1406" y="958"/>
                    </a:lnTo>
                    <a:lnTo>
                      <a:pt x="1417" y="962"/>
                    </a:lnTo>
                    <a:lnTo>
                      <a:pt x="1427" y="961"/>
                    </a:lnTo>
                    <a:lnTo>
                      <a:pt x="1427" y="968"/>
                    </a:lnTo>
                    <a:lnTo>
                      <a:pt x="1445" y="977"/>
                    </a:lnTo>
                    <a:lnTo>
                      <a:pt x="1445" y="980"/>
                    </a:lnTo>
                    <a:lnTo>
                      <a:pt x="1463" y="995"/>
                    </a:lnTo>
                    <a:lnTo>
                      <a:pt x="1478" y="995"/>
                    </a:lnTo>
                    <a:lnTo>
                      <a:pt x="1494" y="998"/>
                    </a:lnTo>
                    <a:lnTo>
                      <a:pt x="1502" y="1004"/>
                    </a:lnTo>
                    <a:lnTo>
                      <a:pt x="1511" y="1010"/>
                    </a:lnTo>
                    <a:lnTo>
                      <a:pt x="1527" y="1001"/>
                    </a:lnTo>
                    <a:lnTo>
                      <a:pt x="1521" y="992"/>
                    </a:lnTo>
                    <a:lnTo>
                      <a:pt x="1524" y="974"/>
                    </a:lnTo>
                    <a:lnTo>
                      <a:pt x="1533" y="971"/>
                    </a:lnTo>
                    <a:lnTo>
                      <a:pt x="1533" y="958"/>
                    </a:lnTo>
                    <a:lnTo>
                      <a:pt x="1548" y="944"/>
                    </a:lnTo>
                    <a:lnTo>
                      <a:pt x="1543" y="932"/>
                    </a:lnTo>
                    <a:lnTo>
                      <a:pt x="1544" y="922"/>
                    </a:lnTo>
                    <a:lnTo>
                      <a:pt x="1554" y="911"/>
                    </a:lnTo>
                    <a:lnTo>
                      <a:pt x="1558" y="896"/>
                    </a:lnTo>
                    <a:lnTo>
                      <a:pt x="1553" y="892"/>
                    </a:lnTo>
                    <a:lnTo>
                      <a:pt x="1557" y="877"/>
                    </a:lnTo>
                    <a:lnTo>
                      <a:pt x="1560" y="877"/>
                    </a:lnTo>
                    <a:lnTo>
                      <a:pt x="1574" y="883"/>
                    </a:lnTo>
                    <a:lnTo>
                      <a:pt x="1577" y="886"/>
                    </a:lnTo>
                    <a:lnTo>
                      <a:pt x="1587" y="889"/>
                    </a:lnTo>
                    <a:lnTo>
                      <a:pt x="1587" y="885"/>
                    </a:lnTo>
                    <a:lnTo>
                      <a:pt x="1594" y="883"/>
                    </a:lnTo>
                    <a:lnTo>
                      <a:pt x="1603" y="886"/>
                    </a:lnTo>
                    <a:lnTo>
                      <a:pt x="1603" y="880"/>
                    </a:lnTo>
                    <a:lnTo>
                      <a:pt x="1612" y="874"/>
                    </a:lnTo>
                    <a:lnTo>
                      <a:pt x="1625" y="874"/>
                    </a:lnTo>
                    <a:lnTo>
                      <a:pt x="1635" y="861"/>
                    </a:lnTo>
                    <a:lnTo>
                      <a:pt x="1641" y="850"/>
                    </a:lnTo>
                    <a:lnTo>
                      <a:pt x="1654" y="856"/>
                    </a:lnTo>
                    <a:lnTo>
                      <a:pt x="1656" y="859"/>
                    </a:lnTo>
                    <a:lnTo>
                      <a:pt x="1666" y="849"/>
                    </a:lnTo>
                    <a:lnTo>
                      <a:pt x="1677" y="850"/>
                    </a:lnTo>
                    <a:lnTo>
                      <a:pt x="1679" y="849"/>
                    </a:lnTo>
                    <a:lnTo>
                      <a:pt x="1682" y="855"/>
                    </a:lnTo>
                    <a:lnTo>
                      <a:pt x="1688" y="856"/>
                    </a:lnTo>
                    <a:lnTo>
                      <a:pt x="1691" y="852"/>
                    </a:lnTo>
                    <a:lnTo>
                      <a:pt x="1701" y="853"/>
                    </a:lnTo>
                    <a:lnTo>
                      <a:pt x="1710" y="846"/>
                    </a:lnTo>
                    <a:lnTo>
                      <a:pt x="1740" y="829"/>
                    </a:lnTo>
                    <a:lnTo>
                      <a:pt x="1740" y="843"/>
                    </a:lnTo>
                    <a:lnTo>
                      <a:pt x="1737" y="855"/>
                    </a:lnTo>
                    <a:lnTo>
                      <a:pt x="1741" y="867"/>
                    </a:lnTo>
                    <a:lnTo>
                      <a:pt x="1736" y="880"/>
                    </a:lnTo>
                    <a:lnTo>
                      <a:pt x="1728" y="883"/>
                    </a:lnTo>
                    <a:lnTo>
                      <a:pt x="1749" y="896"/>
                    </a:lnTo>
                    <a:lnTo>
                      <a:pt x="1751" y="898"/>
                    </a:lnTo>
                    <a:lnTo>
                      <a:pt x="1753" y="908"/>
                    </a:lnTo>
                    <a:lnTo>
                      <a:pt x="1749" y="911"/>
                    </a:lnTo>
                    <a:lnTo>
                      <a:pt x="1751" y="917"/>
                    </a:lnTo>
                    <a:lnTo>
                      <a:pt x="1754" y="922"/>
                    </a:lnTo>
                    <a:lnTo>
                      <a:pt x="1760" y="919"/>
                    </a:lnTo>
                    <a:lnTo>
                      <a:pt x="1766" y="916"/>
                    </a:lnTo>
                    <a:lnTo>
                      <a:pt x="1772" y="905"/>
                    </a:lnTo>
                    <a:lnTo>
                      <a:pt x="1780" y="904"/>
                    </a:lnTo>
                    <a:lnTo>
                      <a:pt x="1780" y="919"/>
                    </a:lnTo>
                    <a:lnTo>
                      <a:pt x="1787" y="922"/>
                    </a:lnTo>
                    <a:lnTo>
                      <a:pt x="1789" y="935"/>
                    </a:lnTo>
                    <a:lnTo>
                      <a:pt x="1793" y="934"/>
                    </a:lnTo>
                    <a:lnTo>
                      <a:pt x="1796" y="937"/>
                    </a:lnTo>
                    <a:lnTo>
                      <a:pt x="1792" y="946"/>
                    </a:lnTo>
                    <a:lnTo>
                      <a:pt x="1796" y="950"/>
                    </a:lnTo>
                    <a:lnTo>
                      <a:pt x="1808" y="950"/>
                    </a:lnTo>
                    <a:lnTo>
                      <a:pt x="1831" y="949"/>
                    </a:lnTo>
                    <a:lnTo>
                      <a:pt x="1829" y="929"/>
                    </a:lnTo>
                    <a:lnTo>
                      <a:pt x="1838" y="929"/>
                    </a:lnTo>
                    <a:lnTo>
                      <a:pt x="1849" y="923"/>
                    </a:lnTo>
                    <a:lnTo>
                      <a:pt x="1857" y="917"/>
                    </a:lnTo>
                    <a:lnTo>
                      <a:pt x="1858" y="916"/>
                    </a:lnTo>
                    <a:lnTo>
                      <a:pt x="1851" y="908"/>
                    </a:lnTo>
                    <a:lnTo>
                      <a:pt x="1858" y="899"/>
                    </a:lnTo>
                    <a:lnTo>
                      <a:pt x="1854" y="886"/>
                    </a:lnTo>
                    <a:lnTo>
                      <a:pt x="1857" y="873"/>
                    </a:lnTo>
                    <a:lnTo>
                      <a:pt x="1859" y="865"/>
                    </a:lnTo>
                    <a:lnTo>
                      <a:pt x="1865" y="856"/>
                    </a:lnTo>
                    <a:lnTo>
                      <a:pt x="1865" y="846"/>
                    </a:lnTo>
                    <a:lnTo>
                      <a:pt x="1865" y="844"/>
                    </a:lnTo>
                    <a:lnTo>
                      <a:pt x="1849" y="843"/>
                    </a:lnTo>
                    <a:lnTo>
                      <a:pt x="1832" y="832"/>
                    </a:lnTo>
                    <a:lnTo>
                      <a:pt x="1803" y="806"/>
                    </a:lnTo>
                    <a:lnTo>
                      <a:pt x="1773" y="767"/>
                    </a:lnTo>
                    <a:lnTo>
                      <a:pt x="1766" y="768"/>
                    </a:lnTo>
                    <a:lnTo>
                      <a:pt x="1736" y="740"/>
                    </a:lnTo>
                    <a:lnTo>
                      <a:pt x="1707" y="706"/>
                    </a:lnTo>
                    <a:lnTo>
                      <a:pt x="1704" y="701"/>
                    </a:lnTo>
                    <a:lnTo>
                      <a:pt x="1702" y="700"/>
                    </a:lnTo>
                    <a:lnTo>
                      <a:pt x="1700" y="697"/>
                    </a:lnTo>
                    <a:lnTo>
                      <a:pt x="1671" y="661"/>
                    </a:lnTo>
                    <a:lnTo>
                      <a:pt x="1654" y="604"/>
                    </a:lnTo>
                    <a:lnTo>
                      <a:pt x="1641" y="563"/>
                    </a:lnTo>
                    <a:lnTo>
                      <a:pt x="1639" y="531"/>
                    </a:lnTo>
                    <a:lnTo>
                      <a:pt x="1629" y="507"/>
                    </a:lnTo>
                    <a:lnTo>
                      <a:pt x="1620" y="467"/>
                    </a:lnTo>
                    <a:lnTo>
                      <a:pt x="1620" y="381"/>
                    </a:lnTo>
                    <a:lnTo>
                      <a:pt x="1615" y="367"/>
                    </a:lnTo>
                    <a:lnTo>
                      <a:pt x="1613" y="373"/>
                    </a:lnTo>
                    <a:lnTo>
                      <a:pt x="1609" y="370"/>
                    </a:lnTo>
                    <a:lnTo>
                      <a:pt x="1599" y="333"/>
                    </a:lnTo>
                    <a:lnTo>
                      <a:pt x="1602" y="273"/>
                    </a:lnTo>
                    <a:lnTo>
                      <a:pt x="1618" y="230"/>
                    </a:lnTo>
                    <a:lnTo>
                      <a:pt x="1618" y="227"/>
                    </a:lnTo>
                    <a:lnTo>
                      <a:pt x="1606" y="233"/>
                    </a:lnTo>
                    <a:lnTo>
                      <a:pt x="1620" y="221"/>
                    </a:lnTo>
                    <a:lnTo>
                      <a:pt x="1619" y="214"/>
                    </a:lnTo>
                    <a:lnTo>
                      <a:pt x="1630" y="206"/>
                    </a:lnTo>
                    <a:lnTo>
                      <a:pt x="1646" y="212"/>
                    </a:lnTo>
                    <a:lnTo>
                      <a:pt x="1651" y="230"/>
                    </a:lnTo>
                    <a:lnTo>
                      <a:pt x="1661" y="240"/>
                    </a:lnTo>
                    <a:lnTo>
                      <a:pt x="1655" y="242"/>
                    </a:lnTo>
                    <a:lnTo>
                      <a:pt x="1679" y="249"/>
                    </a:lnTo>
                    <a:lnTo>
                      <a:pt x="1654" y="226"/>
                    </a:lnTo>
                    <a:lnTo>
                      <a:pt x="1649" y="208"/>
                    </a:lnTo>
                    <a:lnTo>
                      <a:pt x="1626" y="203"/>
                    </a:lnTo>
                    <a:lnTo>
                      <a:pt x="1620" y="191"/>
                    </a:lnTo>
                    <a:lnTo>
                      <a:pt x="1620" y="176"/>
                    </a:lnTo>
                    <a:lnTo>
                      <a:pt x="1619" y="166"/>
                    </a:lnTo>
                    <a:lnTo>
                      <a:pt x="1625" y="151"/>
                    </a:lnTo>
                    <a:lnTo>
                      <a:pt x="1616" y="139"/>
                    </a:lnTo>
                    <a:lnTo>
                      <a:pt x="1607" y="144"/>
                    </a:lnTo>
                    <a:lnTo>
                      <a:pt x="1607" y="139"/>
                    </a:lnTo>
                    <a:lnTo>
                      <a:pt x="1605" y="144"/>
                    </a:lnTo>
                    <a:lnTo>
                      <a:pt x="1599" y="145"/>
                    </a:lnTo>
                    <a:lnTo>
                      <a:pt x="1592" y="154"/>
                    </a:lnTo>
                    <a:lnTo>
                      <a:pt x="1570" y="153"/>
                    </a:lnTo>
                    <a:lnTo>
                      <a:pt x="1560" y="141"/>
                    </a:lnTo>
                    <a:lnTo>
                      <a:pt x="1554" y="150"/>
                    </a:lnTo>
                    <a:lnTo>
                      <a:pt x="1546" y="151"/>
                    </a:lnTo>
                    <a:lnTo>
                      <a:pt x="1533" y="139"/>
                    </a:lnTo>
                    <a:lnTo>
                      <a:pt x="1531" y="130"/>
                    </a:lnTo>
                    <a:lnTo>
                      <a:pt x="1522" y="127"/>
                    </a:lnTo>
                    <a:lnTo>
                      <a:pt x="1524" y="120"/>
                    </a:lnTo>
                    <a:lnTo>
                      <a:pt x="1515" y="123"/>
                    </a:lnTo>
                    <a:lnTo>
                      <a:pt x="1512" y="118"/>
                    </a:lnTo>
                    <a:lnTo>
                      <a:pt x="1504" y="121"/>
                    </a:lnTo>
                    <a:lnTo>
                      <a:pt x="1497" y="117"/>
                    </a:lnTo>
                    <a:lnTo>
                      <a:pt x="1479" y="117"/>
                    </a:lnTo>
                    <a:lnTo>
                      <a:pt x="1463" y="111"/>
                    </a:lnTo>
                    <a:lnTo>
                      <a:pt x="1452" y="109"/>
                    </a:lnTo>
                    <a:lnTo>
                      <a:pt x="1432" y="117"/>
                    </a:lnTo>
                    <a:lnTo>
                      <a:pt x="1390" y="118"/>
                    </a:lnTo>
                    <a:lnTo>
                      <a:pt x="1386" y="118"/>
                    </a:lnTo>
                    <a:lnTo>
                      <a:pt x="1367" y="115"/>
                    </a:lnTo>
                    <a:lnTo>
                      <a:pt x="1351" y="127"/>
                    </a:lnTo>
                    <a:lnTo>
                      <a:pt x="1337" y="129"/>
                    </a:lnTo>
                    <a:lnTo>
                      <a:pt x="1334" y="135"/>
                    </a:lnTo>
                    <a:lnTo>
                      <a:pt x="1335" y="148"/>
                    </a:lnTo>
                    <a:lnTo>
                      <a:pt x="1325" y="153"/>
                    </a:lnTo>
                    <a:lnTo>
                      <a:pt x="1291" y="166"/>
                    </a:lnTo>
                    <a:lnTo>
                      <a:pt x="1276" y="179"/>
                    </a:lnTo>
                    <a:lnTo>
                      <a:pt x="1256" y="178"/>
                    </a:lnTo>
                    <a:lnTo>
                      <a:pt x="1253" y="164"/>
                    </a:lnTo>
                    <a:lnTo>
                      <a:pt x="1234" y="151"/>
                    </a:lnTo>
                    <a:lnTo>
                      <a:pt x="1220" y="145"/>
                    </a:lnTo>
                    <a:lnTo>
                      <a:pt x="1190" y="145"/>
                    </a:lnTo>
                    <a:lnTo>
                      <a:pt x="1188" y="147"/>
                    </a:lnTo>
                    <a:lnTo>
                      <a:pt x="1170" y="151"/>
                    </a:lnTo>
                    <a:lnTo>
                      <a:pt x="1170" y="136"/>
                    </a:lnTo>
                    <a:lnTo>
                      <a:pt x="1155" y="135"/>
                    </a:lnTo>
                    <a:lnTo>
                      <a:pt x="1144" y="130"/>
                    </a:lnTo>
                    <a:lnTo>
                      <a:pt x="1135" y="136"/>
                    </a:lnTo>
                    <a:lnTo>
                      <a:pt x="1118" y="127"/>
                    </a:lnTo>
                    <a:lnTo>
                      <a:pt x="1111" y="130"/>
                    </a:lnTo>
                    <a:lnTo>
                      <a:pt x="1106" y="127"/>
                    </a:lnTo>
                    <a:lnTo>
                      <a:pt x="1106" y="132"/>
                    </a:lnTo>
                    <a:lnTo>
                      <a:pt x="1096" y="130"/>
                    </a:lnTo>
                    <a:lnTo>
                      <a:pt x="1089" y="142"/>
                    </a:lnTo>
                    <a:lnTo>
                      <a:pt x="1076" y="136"/>
                    </a:lnTo>
                    <a:close/>
                  </a:path>
                </a:pathLst>
              </a:custGeom>
              <a:solidFill>
                <a:srgbClr val="1D3D8B"/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31" name="Freeform 49">
                <a:extLst>
                  <a:ext uri="{FF2B5EF4-FFF2-40B4-BE49-F238E27FC236}">
                    <a16:creationId xmlns:a16="http://schemas.microsoft.com/office/drawing/2014/main" xmlns="" id="{04D10F35-84AB-4BCC-82F4-318D84A22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309" y="3377662"/>
                <a:ext cx="435994" cy="370835"/>
              </a:xfrm>
              <a:custGeom>
                <a:avLst/>
                <a:gdLst/>
                <a:ahLst/>
                <a:cxnLst>
                  <a:cxn ang="0">
                    <a:pos x="353" y="604"/>
                  </a:cxn>
                  <a:cxn ang="0">
                    <a:pos x="344" y="622"/>
                  </a:cxn>
                  <a:cxn ang="0">
                    <a:pos x="362" y="661"/>
                  </a:cxn>
                  <a:cxn ang="0">
                    <a:pos x="385" y="690"/>
                  </a:cxn>
                  <a:cxn ang="0">
                    <a:pos x="400" y="720"/>
                  </a:cxn>
                  <a:cxn ang="0">
                    <a:pos x="409" y="692"/>
                  </a:cxn>
                  <a:cxn ang="0">
                    <a:pos x="405" y="661"/>
                  </a:cxn>
                  <a:cxn ang="0">
                    <a:pos x="416" y="643"/>
                  </a:cxn>
                  <a:cxn ang="0">
                    <a:pos x="439" y="649"/>
                  </a:cxn>
                  <a:cxn ang="0">
                    <a:pos x="472" y="632"/>
                  </a:cxn>
                  <a:cxn ang="0">
                    <a:pos x="529" y="653"/>
                  </a:cxn>
                  <a:cxn ang="0">
                    <a:pos x="555" y="699"/>
                  </a:cxn>
                  <a:cxn ang="0">
                    <a:pos x="645" y="668"/>
                  </a:cxn>
                  <a:cxn ang="0">
                    <a:pos x="642" y="622"/>
                  </a:cxn>
                  <a:cxn ang="0">
                    <a:pos x="661" y="626"/>
                  </a:cxn>
                  <a:cxn ang="0">
                    <a:pos x="759" y="716"/>
                  </a:cxn>
                  <a:cxn ang="0">
                    <a:pos x="768" y="747"/>
                  </a:cxn>
                  <a:cxn ang="0">
                    <a:pos x="735" y="756"/>
                  </a:cxn>
                  <a:cxn ang="0">
                    <a:pos x="804" y="765"/>
                  </a:cxn>
                  <a:cxn ang="0">
                    <a:pos x="794" y="690"/>
                  </a:cxn>
                  <a:cxn ang="0">
                    <a:pos x="709" y="616"/>
                  </a:cxn>
                  <a:cxn ang="0">
                    <a:pos x="663" y="562"/>
                  </a:cxn>
                  <a:cxn ang="0">
                    <a:pos x="667" y="476"/>
                  </a:cxn>
                  <a:cxn ang="0">
                    <a:pos x="625" y="482"/>
                  </a:cxn>
                  <a:cxn ang="0">
                    <a:pos x="627" y="434"/>
                  </a:cxn>
                  <a:cxn ang="0">
                    <a:pos x="673" y="386"/>
                  </a:cxn>
                  <a:cxn ang="0">
                    <a:pos x="680" y="336"/>
                  </a:cxn>
                  <a:cxn ang="0">
                    <a:pos x="635" y="313"/>
                  </a:cxn>
                  <a:cxn ang="0">
                    <a:pos x="578" y="319"/>
                  </a:cxn>
                  <a:cxn ang="0">
                    <a:pos x="563" y="270"/>
                  </a:cxn>
                  <a:cxn ang="0">
                    <a:pos x="583" y="234"/>
                  </a:cxn>
                  <a:cxn ang="0">
                    <a:pos x="628" y="192"/>
                  </a:cxn>
                  <a:cxn ang="0">
                    <a:pos x="700" y="148"/>
                  </a:cxn>
                  <a:cxn ang="0">
                    <a:pos x="730" y="103"/>
                  </a:cxn>
                  <a:cxn ang="0">
                    <a:pos x="652" y="69"/>
                  </a:cxn>
                  <a:cxn ang="0">
                    <a:pos x="572" y="57"/>
                  </a:cxn>
                  <a:cxn ang="0">
                    <a:pos x="527" y="67"/>
                  </a:cxn>
                  <a:cxn ang="0">
                    <a:pos x="442" y="42"/>
                  </a:cxn>
                  <a:cxn ang="0">
                    <a:pos x="282" y="28"/>
                  </a:cxn>
                  <a:cxn ang="0">
                    <a:pos x="233" y="0"/>
                  </a:cxn>
                  <a:cxn ang="0">
                    <a:pos x="216" y="64"/>
                  </a:cxn>
                  <a:cxn ang="0">
                    <a:pos x="161" y="97"/>
                  </a:cxn>
                  <a:cxn ang="0">
                    <a:pos x="148" y="131"/>
                  </a:cxn>
                  <a:cxn ang="0">
                    <a:pos x="105" y="143"/>
                  </a:cxn>
                  <a:cxn ang="0">
                    <a:pos x="75" y="198"/>
                  </a:cxn>
                  <a:cxn ang="0">
                    <a:pos x="43" y="228"/>
                  </a:cxn>
                  <a:cxn ang="0">
                    <a:pos x="15" y="257"/>
                  </a:cxn>
                  <a:cxn ang="0">
                    <a:pos x="36" y="304"/>
                  </a:cxn>
                  <a:cxn ang="0">
                    <a:pos x="69" y="340"/>
                  </a:cxn>
                  <a:cxn ang="0">
                    <a:pos x="88" y="388"/>
                  </a:cxn>
                  <a:cxn ang="0">
                    <a:pos x="40" y="437"/>
                  </a:cxn>
                  <a:cxn ang="0">
                    <a:pos x="72" y="507"/>
                  </a:cxn>
                  <a:cxn ang="0">
                    <a:pos x="105" y="537"/>
                  </a:cxn>
                  <a:cxn ang="0">
                    <a:pos x="124" y="582"/>
                  </a:cxn>
                  <a:cxn ang="0">
                    <a:pos x="133" y="595"/>
                  </a:cxn>
                  <a:cxn ang="0">
                    <a:pos x="159" y="592"/>
                  </a:cxn>
                  <a:cxn ang="0">
                    <a:pos x="174" y="608"/>
                  </a:cxn>
                  <a:cxn ang="0">
                    <a:pos x="215" y="586"/>
                  </a:cxn>
                  <a:cxn ang="0">
                    <a:pos x="261" y="595"/>
                  </a:cxn>
                  <a:cxn ang="0">
                    <a:pos x="292" y="580"/>
                  </a:cxn>
                  <a:cxn ang="0">
                    <a:pos x="315" y="589"/>
                  </a:cxn>
                  <a:cxn ang="0">
                    <a:pos x="340" y="583"/>
                  </a:cxn>
                </a:cxnLst>
                <a:rect l="0" t="0" r="r" b="b"/>
                <a:pathLst>
                  <a:path w="837" h="771">
                    <a:moveTo>
                      <a:pt x="344" y="589"/>
                    </a:moveTo>
                    <a:lnTo>
                      <a:pt x="343" y="595"/>
                    </a:lnTo>
                    <a:lnTo>
                      <a:pt x="349" y="592"/>
                    </a:lnTo>
                    <a:lnTo>
                      <a:pt x="346" y="596"/>
                    </a:lnTo>
                    <a:lnTo>
                      <a:pt x="353" y="604"/>
                    </a:lnTo>
                    <a:lnTo>
                      <a:pt x="347" y="602"/>
                    </a:lnTo>
                    <a:lnTo>
                      <a:pt x="347" y="613"/>
                    </a:lnTo>
                    <a:lnTo>
                      <a:pt x="350" y="613"/>
                    </a:lnTo>
                    <a:lnTo>
                      <a:pt x="351" y="616"/>
                    </a:lnTo>
                    <a:lnTo>
                      <a:pt x="344" y="622"/>
                    </a:lnTo>
                    <a:lnTo>
                      <a:pt x="349" y="628"/>
                    </a:lnTo>
                    <a:lnTo>
                      <a:pt x="360" y="641"/>
                    </a:lnTo>
                    <a:lnTo>
                      <a:pt x="359" y="644"/>
                    </a:lnTo>
                    <a:lnTo>
                      <a:pt x="362" y="652"/>
                    </a:lnTo>
                    <a:lnTo>
                      <a:pt x="362" y="661"/>
                    </a:lnTo>
                    <a:lnTo>
                      <a:pt x="363" y="668"/>
                    </a:lnTo>
                    <a:lnTo>
                      <a:pt x="372" y="661"/>
                    </a:lnTo>
                    <a:lnTo>
                      <a:pt x="380" y="684"/>
                    </a:lnTo>
                    <a:lnTo>
                      <a:pt x="377" y="686"/>
                    </a:lnTo>
                    <a:lnTo>
                      <a:pt x="385" y="690"/>
                    </a:lnTo>
                    <a:lnTo>
                      <a:pt x="380" y="696"/>
                    </a:lnTo>
                    <a:lnTo>
                      <a:pt x="392" y="705"/>
                    </a:lnTo>
                    <a:lnTo>
                      <a:pt x="392" y="717"/>
                    </a:lnTo>
                    <a:lnTo>
                      <a:pt x="402" y="716"/>
                    </a:lnTo>
                    <a:lnTo>
                      <a:pt x="400" y="720"/>
                    </a:lnTo>
                    <a:lnTo>
                      <a:pt x="411" y="726"/>
                    </a:lnTo>
                    <a:lnTo>
                      <a:pt x="413" y="713"/>
                    </a:lnTo>
                    <a:lnTo>
                      <a:pt x="436" y="687"/>
                    </a:lnTo>
                    <a:lnTo>
                      <a:pt x="422" y="692"/>
                    </a:lnTo>
                    <a:lnTo>
                      <a:pt x="409" y="692"/>
                    </a:lnTo>
                    <a:lnTo>
                      <a:pt x="400" y="690"/>
                    </a:lnTo>
                    <a:lnTo>
                      <a:pt x="393" y="674"/>
                    </a:lnTo>
                    <a:lnTo>
                      <a:pt x="399" y="674"/>
                    </a:lnTo>
                    <a:lnTo>
                      <a:pt x="400" y="671"/>
                    </a:lnTo>
                    <a:lnTo>
                      <a:pt x="405" y="661"/>
                    </a:lnTo>
                    <a:lnTo>
                      <a:pt x="416" y="662"/>
                    </a:lnTo>
                    <a:lnTo>
                      <a:pt x="422" y="662"/>
                    </a:lnTo>
                    <a:lnTo>
                      <a:pt x="421" y="656"/>
                    </a:lnTo>
                    <a:lnTo>
                      <a:pt x="418" y="653"/>
                    </a:lnTo>
                    <a:lnTo>
                      <a:pt x="416" y="643"/>
                    </a:lnTo>
                    <a:lnTo>
                      <a:pt x="422" y="640"/>
                    </a:lnTo>
                    <a:lnTo>
                      <a:pt x="428" y="638"/>
                    </a:lnTo>
                    <a:lnTo>
                      <a:pt x="432" y="652"/>
                    </a:lnTo>
                    <a:lnTo>
                      <a:pt x="438" y="640"/>
                    </a:lnTo>
                    <a:lnTo>
                      <a:pt x="439" y="649"/>
                    </a:lnTo>
                    <a:lnTo>
                      <a:pt x="445" y="641"/>
                    </a:lnTo>
                    <a:lnTo>
                      <a:pt x="452" y="638"/>
                    </a:lnTo>
                    <a:lnTo>
                      <a:pt x="455" y="632"/>
                    </a:lnTo>
                    <a:lnTo>
                      <a:pt x="467" y="635"/>
                    </a:lnTo>
                    <a:lnTo>
                      <a:pt x="472" y="632"/>
                    </a:lnTo>
                    <a:lnTo>
                      <a:pt x="474" y="640"/>
                    </a:lnTo>
                    <a:lnTo>
                      <a:pt x="481" y="646"/>
                    </a:lnTo>
                    <a:lnTo>
                      <a:pt x="490" y="649"/>
                    </a:lnTo>
                    <a:lnTo>
                      <a:pt x="498" y="647"/>
                    </a:lnTo>
                    <a:lnTo>
                      <a:pt x="529" y="653"/>
                    </a:lnTo>
                    <a:lnTo>
                      <a:pt x="542" y="659"/>
                    </a:lnTo>
                    <a:lnTo>
                      <a:pt x="549" y="662"/>
                    </a:lnTo>
                    <a:lnTo>
                      <a:pt x="559" y="667"/>
                    </a:lnTo>
                    <a:lnTo>
                      <a:pt x="559" y="696"/>
                    </a:lnTo>
                    <a:lnTo>
                      <a:pt x="555" y="699"/>
                    </a:lnTo>
                    <a:lnTo>
                      <a:pt x="563" y="702"/>
                    </a:lnTo>
                    <a:lnTo>
                      <a:pt x="583" y="698"/>
                    </a:lnTo>
                    <a:lnTo>
                      <a:pt x="599" y="684"/>
                    </a:lnTo>
                    <a:lnTo>
                      <a:pt x="627" y="674"/>
                    </a:lnTo>
                    <a:lnTo>
                      <a:pt x="645" y="668"/>
                    </a:lnTo>
                    <a:lnTo>
                      <a:pt x="648" y="665"/>
                    </a:lnTo>
                    <a:lnTo>
                      <a:pt x="628" y="649"/>
                    </a:lnTo>
                    <a:lnTo>
                      <a:pt x="632" y="650"/>
                    </a:lnTo>
                    <a:lnTo>
                      <a:pt x="634" y="634"/>
                    </a:lnTo>
                    <a:lnTo>
                      <a:pt x="642" y="622"/>
                    </a:lnTo>
                    <a:lnTo>
                      <a:pt x="637" y="623"/>
                    </a:lnTo>
                    <a:lnTo>
                      <a:pt x="642" y="617"/>
                    </a:lnTo>
                    <a:lnTo>
                      <a:pt x="642" y="616"/>
                    </a:lnTo>
                    <a:lnTo>
                      <a:pt x="650" y="625"/>
                    </a:lnTo>
                    <a:lnTo>
                      <a:pt x="661" y="626"/>
                    </a:lnTo>
                    <a:lnTo>
                      <a:pt x="686" y="635"/>
                    </a:lnTo>
                    <a:lnTo>
                      <a:pt x="709" y="655"/>
                    </a:lnTo>
                    <a:lnTo>
                      <a:pt x="732" y="680"/>
                    </a:lnTo>
                    <a:lnTo>
                      <a:pt x="742" y="686"/>
                    </a:lnTo>
                    <a:lnTo>
                      <a:pt x="759" y="716"/>
                    </a:lnTo>
                    <a:lnTo>
                      <a:pt x="752" y="723"/>
                    </a:lnTo>
                    <a:lnTo>
                      <a:pt x="746" y="728"/>
                    </a:lnTo>
                    <a:lnTo>
                      <a:pt x="762" y="731"/>
                    </a:lnTo>
                    <a:lnTo>
                      <a:pt x="763" y="738"/>
                    </a:lnTo>
                    <a:lnTo>
                      <a:pt x="768" y="747"/>
                    </a:lnTo>
                    <a:lnTo>
                      <a:pt x="783" y="747"/>
                    </a:lnTo>
                    <a:lnTo>
                      <a:pt x="776" y="752"/>
                    </a:lnTo>
                    <a:lnTo>
                      <a:pt x="766" y="756"/>
                    </a:lnTo>
                    <a:lnTo>
                      <a:pt x="743" y="750"/>
                    </a:lnTo>
                    <a:lnTo>
                      <a:pt x="735" y="756"/>
                    </a:lnTo>
                    <a:lnTo>
                      <a:pt x="742" y="760"/>
                    </a:lnTo>
                    <a:lnTo>
                      <a:pt x="758" y="763"/>
                    </a:lnTo>
                    <a:lnTo>
                      <a:pt x="785" y="771"/>
                    </a:lnTo>
                    <a:lnTo>
                      <a:pt x="788" y="771"/>
                    </a:lnTo>
                    <a:lnTo>
                      <a:pt x="804" y="765"/>
                    </a:lnTo>
                    <a:lnTo>
                      <a:pt x="815" y="750"/>
                    </a:lnTo>
                    <a:lnTo>
                      <a:pt x="837" y="732"/>
                    </a:lnTo>
                    <a:lnTo>
                      <a:pt x="828" y="725"/>
                    </a:lnTo>
                    <a:lnTo>
                      <a:pt x="824" y="722"/>
                    </a:lnTo>
                    <a:lnTo>
                      <a:pt x="794" y="690"/>
                    </a:lnTo>
                    <a:lnTo>
                      <a:pt x="795" y="683"/>
                    </a:lnTo>
                    <a:lnTo>
                      <a:pt x="772" y="650"/>
                    </a:lnTo>
                    <a:lnTo>
                      <a:pt x="752" y="646"/>
                    </a:lnTo>
                    <a:lnTo>
                      <a:pt x="736" y="635"/>
                    </a:lnTo>
                    <a:lnTo>
                      <a:pt x="709" y="616"/>
                    </a:lnTo>
                    <a:lnTo>
                      <a:pt x="687" y="614"/>
                    </a:lnTo>
                    <a:lnTo>
                      <a:pt x="670" y="608"/>
                    </a:lnTo>
                    <a:lnTo>
                      <a:pt x="663" y="586"/>
                    </a:lnTo>
                    <a:lnTo>
                      <a:pt x="661" y="576"/>
                    </a:lnTo>
                    <a:lnTo>
                      <a:pt x="663" y="562"/>
                    </a:lnTo>
                    <a:lnTo>
                      <a:pt x="680" y="535"/>
                    </a:lnTo>
                    <a:lnTo>
                      <a:pt x="690" y="511"/>
                    </a:lnTo>
                    <a:lnTo>
                      <a:pt x="687" y="474"/>
                    </a:lnTo>
                    <a:lnTo>
                      <a:pt x="674" y="479"/>
                    </a:lnTo>
                    <a:lnTo>
                      <a:pt x="667" y="476"/>
                    </a:lnTo>
                    <a:lnTo>
                      <a:pt x="657" y="486"/>
                    </a:lnTo>
                    <a:lnTo>
                      <a:pt x="642" y="491"/>
                    </a:lnTo>
                    <a:lnTo>
                      <a:pt x="632" y="489"/>
                    </a:lnTo>
                    <a:lnTo>
                      <a:pt x="632" y="486"/>
                    </a:lnTo>
                    <a:lnTo>
                      <a:pt x="625" y="482"/>
                    </a:lnTo>
                    <a:lnTo>
                      <a:pt x="616" y="477"/>
                    </a:lnTo>
                    <a:lnTo>
                      <a:pt x="612" y="467"/>
                    </a:lnTo>
                    <a:lnTo>
                      <a:pt x="606" y="465"/>
                    </a:lnTo>
                    <a:lnTo>
                      <a:pt x="614" y="458"/>
                    </a:lnTo>
                    <a:lnTo>
                      <a:pt x="627" y="434"/>
                    </a:lnTo>
                    <a:lnTo>
                      <a:pt x="619" y="429"/>
                    </a:lnTo>
                    <a:lnTo>
                      <a:pt x="618" y="428"/>
                    </a:lnTo>
                    <a:lnTo>
                      <a:pt x="624" y="423"/>
                    </a:lnTo>
                    <a:lnTo>
                      <a:pt x="651" y="406"/>
                    </a:lnTo>
                    <a:lnTo>
                      <a:pt x="673" y="386"/>
                    </a:lnTo>
                    <a:lnTo>
                      <a:pt x="700" y="361"/>
                    </a:lnTo>
                    <a:lnTo>
                      <a:pt x="701" y="353"/>
                    </a:lnTo>
                    <a:lnTo>
                      <a:pt x="709" y="341"/>
                    </a:lnTo>
                    <a:lnTo>
                      <a:pt x="688" y="331"/>
                    </a:lnTo>
                    <a:lnTo>
                      <a:pt x="680" y="336"/>
                    </a:lnTo>
                    <a:lnTo>
                      <a:pt x="668" y="331"/>
                    </a:lnTo>
                    <a:lnTo>
                      <a:pt x="657" y="333"/>
                    </a:lnTo>
                    <a:lnTo>
                      <a:pt x="652" y="321"/>
                    </a:lnTo>
                    <a:lnTo>
                      <a:pt x="635" y="315"/>
                    </a:lnTo>
                    <a:lnTo>
                      <a:pt x="635" y="313"/>
                    </a:lnTo>
                    <a:lnTo>
                      <a:pt x="618" y="309"/>
                    </a:lnTo>
                    <a:lnTo>
                      <a:pt x="592" y="304"/>
                    </a:lnTo>
                    <a:lnTo>
                      <a:pt x="599" y="316"/>
                    </a:lnTo>
                    <a:lnTo>
                      <a:pt x="595" y="315"/>
                    </a:lnTo>
                    <a:lnTo>
                      <a:pt x="578" y="319"/>
                    </a:lnTo>
                    <a:lnTo>
                      <a:pt x="573" y="315"/>
                    </a:lnTo>
                    <a:lnTo>
                      <a:pt x="575" y="304"/>
                    </a:lnTo>
                    <a:lnTo>
                      <a:pt x="579" y="300"/>
                    </a:lnTo>
                    <a:lnTo>
                      <a:pt x="573" y="295"/>
                    </a:lnTo>
                    <a:lnTo>
                      <a:pt x="563" y="270"/>
                    </a:lnTo>
                    <a:lnTo>
                      <a:pt x="555" y="254"/>
                    </a:lnTo>
                    <a:lnTo>
                      <a:pt x="555" y="252"/>
                    </a:lnTo>
                    <a:lnTo>
                      <a:pt x="559" y="251"/>
                    </a:lnTo>
                    <a:lnTo>
                      <a:pt x="576" y="243"/>
                    </a:lnTo>
                    <a:lnTo>
                      <a:pt x="583" y="234"/>
                    </a:lnTo>
                    <a:lnTo>
                      <a:pt x="591" y="228"/>
                    </a:lnTo>
                    <a:lnTo>
                      <a:pt x="586" y="207"/>
                    </a:lnTo>
                    <a:lnTo>
                      <a:pt x="598" y="204"/>
                    </a:lnTo>
                    <a:lnTo>
                      <a:pt x="609" y="201"/>
                    </a:lnTo>
                    <a:lnTo>
                      <a:pt x="628" y="192"/>
                    </a:lnTo>
                    <a:lnTo>
                      <a:pt x="629" y="191"/>
                    </a:lnTo>
                    <a:lnTo>
                      <a:pt x="648" y="183"/>
                    </a:lnTo>
                    <a:lnTo>
                      <a:pt x="660" y="169"/>
                    </a:lnTo>
                    <a:lnTo>
                      <a:pt x="667" y="152"/>
                    </a:lnTo>
                    <a:lnTo>
                      <a:pt x="700" y="148"/>
                    </a:lnTo>
                    <a:lnTo>
                      <a:pt x="717" y="149"/>
                    </a:lnTo>
                    <a:lnTo>
                      <a:pt x="722" y="133"/>
                    </a:lnTo>
                    <a:lnTo>
                      <a:pt x="727" y="124"/>
                    </a:lnTo>
                    <a:lnTo>
                      <a:pt x="726" y="113"/>
                    </a:lnTo>
                    <a:lnTo>
                      <a:pt x="730" y="103"/>
                    </a:lnTo>
                    <a:lnTo>
                      <a:pt x="732" y="90"/>
                    </a:lnTo>
                    <a:lnTo>
                      <a:pt x="707" y="88"/>
                    </a:lnTo>
                    <a:lnTo>
                      <a:pt x="671" y="75"/>
                    </a:lnTo>
                    <a:lnTo>
                      <a:pt x="660" y="79"/>
                    </a:lnTo>
                    <a:lnTo>
                      <a:pt x="652" y="69"/>
                    </a:lnTo>
                    <a:lnTo>
                      <a:pt x="629" y="72"/>
                    </a:lnTo>
                    <a:lnTo>
                      <a:pt x="622" y="60"/>
                    </a:lnTo>
                    <a:lnTo>
                      <a:pt x="609" y="63"/>
                    </a:lnTo>
                    <a:lnTo>
                      <a:pt x="573" y="61"/>
                    </a:lnTo>
                    <a:lnTo>
                      <a:pt x="572" y="57"/>
                    </a:lnTo>
                    <a:lnTo>
                      <a:pt x="556" y="49"/>
                    </a:lnTo>
                    <a:lnTo>
                      <a:pt x="552" y="55"/>
                    </a:lnTo>
                    <a:lnTo>
                      <a:pt x="547" y="55"/>
                    </a:lnTo>
                    <a:lnTo>
                      <a:pt x="540" y="58"/>
                    </a:lnTo>
                    <a:lnTo>
                      <a:pt x="527" y="67"/>
                    </a:lnTo>
                    <a:lnTo>
                      <a:pt x="503" y="64"/>
                    </a:lnTo>
                    <a:lnTo>
                      <a:pt x="478" y="67"/>
                    </a:lnTo>
                    <a:lnTo>
                      <a:pt x="477" y="61"/>
                    </a:lnTo>
                    <a:lnTo>
                      <a:pt x="464" y="55"/>
                    </a:lnTo>
                    <a:lnTo>
                      <a:pt x="442" y="42"/>
                    </a:lnTo>
                    <a:lnTo>
                      <a:pt x="406" y="34"/>
                    </a:lnTo>
                    <a:lnTo>
                      <a:pt x="386" y="36"/>
                    </a:lnTo>
                    <a:lnTo>
                      <a:pt x="324" y="28"/>
                    </a:lnTo>
                    <a:lnTo>
                      <a:pt x="298" y="28"/>
                    </a:lnTo>
                    <a:lnTo>
                      <a:pt x="282" y="28"/>
                    </a:lnTo>
                    <a:lnTo>
                      <a:pt x="271" y="27"/>
                    </a:lnTo>
                    <a:lnTo>
                      <a:pt x="271" y="13"/>
                    </a:lnTo>
                    <a:lnTo>
                      <a:pt x="262" y="13"/>
                    </a:lnTo>
                    <a:lnTo>
                      <a:pt x="249" y="6"/>
                    </a:lnTo>
                    <a:lnTo>
                      <a:pt x="233" y="0"/>
                    </a:lnTo>
                    <a:lnTo>
                      <a:pt x="216" y="8"/>
                    </a:lnTo>
                    <a:lnTo>
                      <a:pt x="213" y="12"/>
                    </a:lnTo>
                    <a:lnTo>
                      <a:pt x="216" y="30"/>
                    </a:lnTo>
                    <a:lnTo>
                      <a:pt x="222" y="43"/>
                    </a:lnTo>
                    <a:lnTo>
                      <a:pt x="216" y="64"/>
                    </a:lnTo>
                    <a:lnTo>
                      <a:pt x="225" y="73"/>
                    </a:lnTo>
                    <a:lnTo>
                      <a:pt x="216" y="76"/>
                    </a:lnTo>
                    <a:lnTo>
                      <a:pt x="206" y="73"/>
                    </a:lnTo>
                    <a:lnTo>
                      <a:pt x="189" y="85"/>
                    </a:lnTo>
                    <a:lnTo>
                      <a:pt x="161" y="97"/>
                    </a:lnTo>
                    <a:lnTo>
                      <a:pt x="161" y="104"/>
                    </a:lnTo>
                    <a:lnTo>
                      <a:pt x="174" y="116"/>
                    </a:lnTo>
                    <a:lnTo>
                      <a:pt x="177" y="131"/>
                    </a:lnTo>
                    <a:lnTo>
                      <a:pt x="157" y="124"/>
                    </a:lnTo>
                    <a:lnTo>
                      <a:pt x="148" y="131"/>
                    </a:lnTo>
                    <a:lnTo>
                      <a:pt x="133" y="124"/>
                    </a:lnTo>
                    <a:lnTo>
                      <a:pt x="117" y="136"/>
                    </a:lnTo>
                    <a:lnTo>
                      <a:pt x="111" y="131"/>
                    </a:lnTo>
                    <a:lnTo>
                      <a:pt x="108" y="139"/>
                    </a:lnTo>
                    <a:lnTo>
                      <a:pt x="105" y="143"/>
                    </a:lnTo>
                    <a:lnTo>
                      <a:pt x="92" y="160"/>
                    </a:lnTo>
                    <a:lnTo>
                      <a:pt x="92" y="169"/>
                    </a:lnTo>
                    <a:lnTo>
                      <a:pt x="81" y="182"/>
                    </a:lnTo>
                    <a:lnTo>
                      <a:pt x="72" y="185"/>
                    </a:lnTo>
                    <a:lnTo>
                      <a:pt x="75" y="198"/>
                    </a:lnTo>
                    <a:lnTo>
                      <a:pt x="69" y="195"/>
                    </a:lnTo>
                    <a:lnTo>
                      <a:pt x="69" y="204"/>
                    </a:lnTo>
                    <a:lnTo>
                      <a:pt x="52" y="210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30" y="227"/>
                    </a:lnTo>
                    <a:lnTo>
                      <a:pt x="27" y="231"/>
                    </a:lnTo>
                    <a:lnTo>
                      <a:pt x="20" y="234"/>
                    </a:lnTo>
                    <a:lnTo>
                      <a:pt x="17" y="254"/>
                    </a:lnTo>
                    <a:lnTo>
                      <a:pt x="15" y="257"/>
                    </a:lnTo>
                    <a:lnTo>
                      <a:pt x="9" y="261"/>
                    </a:lnTo>
                    <a:lnTo>
                      <a:pt x="0" y="274"/>
                    </a:lnTo>
                    <a:lnTo>
                      <a:pt x="12" y="294"/>
                    </a:lnTo>
                    <a:lnTo>
                      <a:pt x="27" y="306"/>
                    </a:lnTo>
                    <a:lnTo>
                      <a:pt x="36" y="304"/>
                    </a:lnTo>
                    <a:lnTo>
                      <a:pt x="43" y="303"/>
                    </a:lnTo>
                    <a:lnTo>
                      <a:pt x="45" y="304"/>
                    </a:lnTo>
                    <a:lnTo>
                      <a:pt x="42" y="316"/>
                    </a:lnTo>
                    <a:lnTo>
                      <a:pt x="66" y="318"/>
                    </a:lnTo>
                    <a:lnTo>
                      <a:pt x="69" y="340"/>
                    </a:lnTo>
                    <a:lnTo>
                      <a:pt x="92" y="361"/>
                    </a:lnTo>
                    <a:lnTo>
                      <a:pt x="92" y="373"/>
                    </a:lnTo>
                    <a:lnTo>
                      <a:pt x="92" y="374"/>
                    </a:lnTo>
                    <a:lnTo>
                      <a:pt x="89" y="383"/>
                    </a:lnTo>
                    <a:lnTo>
                      <a:pt x="88" y="388"/>
                    </a:lnTo>
                    <a:lnTo>
                      <a:pt x="71" y="403"/>
                    </a:lnTo>
                    <a:lnTo>
                      <a:pt x="66" y="404"/>
                    </a:lnTo>
                    <a:lnTo>
                      <a:pt x="48" y="425"/>
                    </a:lnTo>
                    <a:lnTo>
                      <a:pt x="46" y="426"/>
                    </a:lnTo>
                    <a:lnTo>
                      <a:pt x="40" y="437"/>
                    </a:lnTo>
                    <a:lnTo>
                      <a:pt x="42" y="440"/>
                    </a:lnTo>
                    <a:lnTo>
                      <a:pt x="49" y="453"/>
                    </a:lnTo>
                    <a:lnTo>
                      <a:pt x="56" y="480"/>
                    </a:lnTo>
                    <a:lnTo>
                      <a:pt x="58" y="505"/>
                    </a:lnTo>
                    <a:lnTo>
                      <a:pt x="72" y="507"/>
                    </a:lnTo>
                    <a:lnTo>
                      <a:pt x="75" y="514"/>
                    </a:lnTo>
                    <a:lnTo>
                      <a:pt x="87" y="522"/>
                    </a:lnTo>
                    <a:lnTo>
                      <a:pt x="98" y="526"/>
                    </a:lnTo>
                    <a:lnTo>
                      <a:pt x="104" y="537"/>
                    </a:lnTo>
                    <a:lnTo>
                      <a:pt x="105" y="537"/>
                    </a:lnTo>
                    <a:lnTo>
                      <a:pt x="99" y="541"/>
                    </a:lnTo>
                    <a:lnTo>
                      <a:pt x="110" y="552"/>
                    </a:lnTo>
                    <a:lnTo>
                      <a:pt x="111" y="567"/>
                    </a:lnTo>
                    <a:lnTo>
                      <a:pt x="120" y="568"/>
                    </a:lnTo>
                    <a:lnTo>
                      <a:pt x="124" y="582"/>
                    </a:lnTo>
                    <a:lnTo>
                      <a:pt x="121" y="585"/>
                    </a:lnTo>
                    <a:lnTo>
                      <a:pt x="127" y="593"/>
                    </a:lnTo>
                    <a:lnTo>
                      <a:pt x="130" y="592"/>
                    </a:lnTo>
                    <a:lnTo>
                      <a:pt x="131" y="593"/>
                    </a:lnTo>
                    <a:lnTo>
                      <a:pt x="133" y="595"/>
                    </a:lnTo>
                    <a:lnTo>
                      <a:pt x="137" y="596"/>
                    </a:lnTo>
                    <a:lnTo>
                      <a:pt x="144" y="601"/>
                    </a:lnTo>
                    <a:lnTo>
                      <a:pt x="146" y="596"/>
                    </a:lnTo>
                    <a:lnTo>
                      <a:pt x="148" y="585"/>
                    </a:lnTo>
                    <a:lnTo>
                      <a:pt x="159" y="592"/>
                    </a:lnTo>
                    <a:lnTo>
                      <a:pt x="164" y="595"/>
                    </a:lnTo>
                    <a:lnTo>
                      <a:pt x="167" y="599"/>
                    </a:lnTo>
                    <a:lnTo>
                      <a:pt x="171" y="601"/>
                    </a:lnTo>
                    <a:lnTo>
                      <a:pt x="174" y="605"/>
                    </a:lnTo>
                    <a:lnTo>
                      <a:pt x="174" y="608"/>
                    </a:lnTo>
                    <a:lnTo>
                      <a:pt x="179" y="619"/>
                    </a:lnTo>
                    <a:lnTo>
                      <a:pt x="192" y="611"/>
                    </a:lnTo>
                    <a:lnTo>
                      <a:pt x="197" y="607"/>
                    </a:lnTo>
                    <a:lnTo>
                      <a:pt x="209" y="592"/>
                    </a:lnTo>
                    <a:lnTo>
                      <a:pt x="215" y="586"/>
                    </a:lnTo>
                    <a:lnTo>
                      <a:pt x="220" y="593"/>
                    </a:lnTo>
                    <a:lnTo>
                      <a:pt x="241" y="573"/>
                    </a:lnTo>
                    <a:lnTo>
                      <a:pt x="251" y="580"/>
                    </a:lnTo>
                    <a:lnTo>
                      <a:pt x="252" y="596"/>
                    </a:lnTo>
                    <a:lnTo>
                      <a:pt x="261" y="595"/>
                    </a:lnTo>
                    <a:lnTo>
                      <a:pt x="264" y="586"/>
                    </a:lnTo>
                    <a:lnTo>
                      <a:pt x="271" y="580"/>
                    </a:lnTo>
                    <a:lnTo>
                      <a:pt x="285" y="577"/>
                    </a:lnTo>
                    <a:lnTo>
                      <a:pt x="291" y="579"/>
                    </a:lnTo>
                    <a:lnTo>
                      <a:pt x="292" y="580"/>
                    </a:lnTo>
                    <a:lnTo>
                      <a:pt x="288" y="588"/>
                    </a:lnTo>
                    <a:lnTo>
                      <a:pt x="295" y="593"/>
                    </a:lnTo>
                    <a:lnTo>
                      <a:pt x="303" y="596"/>
                    </a:lnTo>
                    <a:lnTo>
                      <a:pt x="310" y="593"/>
                    </a:lnTo>
                    <a:lnTo>
                      <a:pt x="315" y="589"/>
                    </a:lnTo>
                    <a:lnTo>
                      <a:pt x="320" y="601"/>
                    </a:lnTo>
                    <a:lnTo>
                      <a:pt x="326" y="598"/>
                    </a:lnTo>
                    <a:lnTo>
                      <a:pt x="334" y="595"/>
                    </a:lnTo>
                    <a:lnTo>
                      <a:pt x="333" y="580"/>
                    </a:lnTo>
                    <a:lnTo>
                      <a:pt x="340" y="583"/>
                    </a:lnTo>
                    <a:lnTo>
                      <a:pt x="344" y="589"/>
                    </a:lnTo>
                    <a:close/>
                  </a:path>
                </a:pathLst>
              </a:custGeom>
              <a:solidFill>
                <a:srgbClr val="00B050"/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xmlns="" id="{2E5DE30F-F612-4230-AF1A-E7B46EB16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644" y="4309799"/>
                <a:ext cx="496938" cy="445868"/>
              </a:xfrm>
              <a:custGeom>
                <a:avLst/>
                <a:gdLst/>
                <a:ahLst/>
                <a:cxnLst>
                  <a:cxn ang="0">
                    <a:pos x="812" y="358"/>
                  </a:cxn>
                  <a:cxn ang="0">
                    <a:pos x="785" y="292"/>
                  </a:cxn>
                  <a:cxn ang="0">
                    <a:pos x="733" y="247"/>
                  </a:cxn>
                  <a:cxn ang="0">
                    <a:pos x="730" y="262"/>
                  </a:cxn>
                  <a:cxn ang="0">
                    <a:pos x="657" y="228"/>
                  </a:cxn>
                  <a:cxn ang="0">
                    <a:pos x="482" y="86"/>
                  </a:cxn>
                  <a:cxn ang="0">
                    <a:pos x="363" y="3"/>
                  </a:cxn>
                  <a:cxn ang="0">
                    <a:pos x="333" y="40"/>
                  </a:cxn>
                  <a:cxn ang="0">
                    <a:pos x="328" y="77"/>
                  </a:cxn>
                  <a:cxn ang="0">
                    <a:pos x="275" y="104"/>
                  </a:cxn>
                  <a:cxn ang="0">
                    <a:pos x="266" y="76"/>
                  </a:cxn>
                  <a:cxn ang="0">
                    <a:pos x="239" y="73"/>
                  </a:cxn>
                  <a:cxn ang="0">
                    <a:pos x="230" y="52"/>
                  </a:cxn>
                  <a:cxn ang="0">
                    <a:pos x="184" y="50"/>
                  </a:cxn>
                  <a:cxn ang="0">
                    <a:pos x="163" y="45"/>
                  </a:cxn>
                  <a:cxn ang="0">
                    <a:pos x="145" y="3"/>
                  </a:cxn>
                  <a:cxn ang="0">
                    <a:pos x="104" y="28"/>
                  </a:cxn>
                  <a:cxn ang="0">
                    <a:pos x="66" y="39"/>
                  </a:cxn>
                  <a:cxn ang="0">
                    <a:pos x="36" y="31"/>
                  </a:cxn>
                  <a:cxn ang="0">
                    <a:pos x="22" y="86"/>
                  </a:cxn>
                  <a:cxn ang="0">
                    <a:pos x="0" y="146"/>
                  </a:cxn>
                  <a:cxn ang="0">
                    <a:pos x="53" y="161"/>
                  </a:cxn>
                  <a:cxn ang="0">
                    <a:pos x="109" y="153"/>
                  </a:cxn>
                  <a:cxn ang="0">
                    <a:pos x="125" y="188"/>
                  </a:cxn>
                  <a:cxn ang="0">
                    <a:pos x="111" y="173"/>
                  </a:cxn>
                  <a:cxn ang="0">
                    <a:pos x="62" y="231"/>
                  </a:cxn>
                  <a:cxn ang="0">
                    <a:pos x="84" y="273"/>
                  </a:cxn>
                  <a:cxn ang="0">
                    <a:pos x="121" y="265"/>
                  </a:cxn>
                  <a:cxn ang="0">
                    <a:pos x="140" y="264"/>
                  </a:cxn>
                  <a:cxn ang="0">
                    <a:pos x="122" y="319"/>
                  </a:cxn>
                  <a:cxn ang="0">
                    <a:pos x="161" y="331"/>
                  </a:cxn>
                  <a:cxn ang="0">
                    <a:pos x="200" y="328"/>
                  </a:cxn>
                  <a:cxn ang="0">
                    <a:pos x="256" y="378"/>
                  </a:cxn>
                  <a:cxn ang="0">
                    <a:pos x="321" y="390"/>
                  </a:cxn>
                  <a:cxn ang="0">
                    <a:pos x="357" y="374"/>
                  </a:cxn>
                  <a:cxn ang="0">
                    <a:pos x="356" y="408"/>
                  </a:cxn>
                  <a:cxn ang="0">
                    <a:pos x="349" y="435"/>
                  </a:cxn>
                  <a:cxn ang="0">
                    <a:pos x="370" y="490"/>
                  </a:cxn>
                  <a:cxn ang="0">
                    <a:pos x="383" y="520"/>
                  </a:cxn>
                  <a:cxn ang="0">
                    <a:pos x="397" y="589"/>
                  </a:cxn>
                  <a:cxn ang="0">
                    <a:pos x="419" y="633"/>
                  </a:cxn>
                  <a:cxn ang="0">
                    <a:pos x="421" y="683"/>
                  </a:cxn>
                  <a:cxn ang="0">
                    <a:pos x="445" y="742"/>
                  </a:cxn>
                  <a:cxn ang="0">
                    <a:pos x="462" y="793"/>
                  </a:cxn>
                  <a:cxn ang="0">
                    <a:pos x="477" y="763"/>
                  </a:cxn>
                  <a:cxn ang="0">
                    <a:pos x="521" y="772"/>
                  </a:cxn>
                  <a:cxn ang="0">
                    <a:pos x="576" y="817"/>
                  </a:cxn>
                  <a:cxn ang="0">
                    <a:pos x="606" y="850"/>
                  </a:cxn>
                  <a:cxn ang="0">
                    <a:pos x="595" y="866"/>
                  </a:cxn>
                  <a:cxn ang="0">
                    <a:pos x="616" y="888"/>
                  </a:cxn>
                  <a:cxn ang="0">
                    <a:pos x="664" y="921"/>
                  </a:cxn>
                  <a:cxn ang="0">
                    <a:pos x="720" y="894"/>
                  </a:cxn>
                  <a:cxn ang="0">
                    <a:pos x="756" y="833"/>
                  </a:cxn>
                  <a:cxn ang="0">
                    <a:pos x="808" y="844"/>
                  </a:cxn>
                  <a:cxn ang="0">
                    <a:pos x="845" y="809"/>
                  </a:cxn>
                  <a:cxn ang="0">
                    <a:pos x="900" y="791"/>
                  </a:cxn>
                  <a:cxn ang="0">
                    <a:pos x="956" y="777"/>
                  </a:cxn>
                  <a:cxn ang="0">
                    <a:pos x="937" y="727"/>
                  </a:cxn>
                  <a:cxn ang="0">
                    <a:pos x="917" y="624"/>
                  </a:cxn>
                  <a:cxn ang="0">
                    <a:pos x="864" y="487"/>
                  </a:cxn>
                </a:cxnLst>
                <a:rect l="0" t="0" r="r" b="b"/>
                <a:pathLst>
                  <a:path w="956" h="927">
                    <a:moveTo>
                      <a:pt x="864" y="487"/>
                    </a:moveTo>
                    <a:lnTo>
                      <a:pt x="860" y="475"/>
                    </a:lnTo>
                    <a:lnTo>
                      <a:pt x="844" y="449"/>
                    </a:lnTo>
                    <a:lnTo>
                      <a:pt x="832" y="408"/>
                    </a:lnTo>
                    <a:lnTo>
                      <a:pt x="812" y="358"/>
                    </a:lnTo>
                    <a:lnTo>
                      <a:pt x="801" y="334"/>
                    </a:lnTo>
                    <a:lnTo>
                      <a:pt x="802" y="326"/>
                    </a:lnTo>
                    <a:lnTo>
                      <a:pt x="805" y="302"/>
                    </a:lnTo>
                    <a:lnTo>
                      <a:pt x="795" y="296"/>
                    </a:lnTo>
                    <a:lnTo>
                      <a:pt x="785" y="292"/>
                    </a:lnTo>
                    <a:lnTo>
                      <a:pt x="773" y="279"/>
                    </a:lnTo>
                    <a:lnTo>
                      <a:pt x="776" y="280"/>
                    </a:lnTo>
                    <a:lnTo>
                      <a:pt x="766" y="265"/>
                    </a:lnTo>
                    <a:lnTo>
                      <a:pt x="743" y="246"/>
                    </a:lnTo>
                    <a:lnTo>
                      <a:pt x="733" y="247"/>
                    </a:lnTo>
                    <a:lnTo>
                      <a:pt x="740" y="247"/>
                    </a:lnTo>
                    <a:lnTo>
                      <a:pt x="740" y="255"/>
                    </a:lnTo>
                    <a:lnTo>
                      <a:pt x="737" y="250"/>
                    </a:lnTo>
                    <a:lnTo>
                      <a:pt x="739" y="255"/>
                    </a:lnTo>
                    <a:lnTo>
                      <a:pt x="730" y="262"/>
                    </a:lnTo>
                    <a:lnTo>
                      <a:pt x="696" y="252"/>
                    </a:lnTo>
                    <a:lnTo>
                      <a:pt x="677" y="238"/>
                    </a:lnTo>
                    <a:lnTo>
                      <a:pt x="681" y="231"/>
                    </a:lnTo>
                    <a:lnTo>
                      <a:pt x="675" y="238"/>
                    </a:lnTo>
                    <a:lnTo>
                      <a:pt x="657" y="228"/>
                    </a:lnTo>
                    <a:lnTo>
                      <a:pt x="634" y="211"/>
                    </a:lnTo>
                    <a:lnTo>
                      <a:pt x="566" y="156"/>
                    </a:lnTo>
                    <a:lnTo>
                      <a:pt x="544" y="140"/>
                    </a:lnTo>
                    <a:lnTo>
                      <a:pt x="504" y="100"/>
                    </a:lnTo>
                    <a:lnTo>
                      <a:pt x="482" y="86"/>
                    </a:lnTo>
                    <a:lnTo>
                      <a:pt x="455" y="62"/>
                    </a:lnTo>
                    <a:lnTo>
                      <a:pt x="425" y="33"/>
                    </a:lnTo>
                    <a:lnTo>
                      <a:pt x="423" y="33"/>
                    </a:lnTo>
                    <a:lnTo>
                      <a:pt x="369" y="1"/>
                    </a:lnTo>
                    <a:lnTo>
                      <a:pt x="363" y="3"/>
                    </a:lnTo>
                    <a:lnTo>
                      <a:pt x="344" y="0"/>
                    </a:lnTo>
                    <a:lnTo>
                      <a:pt x="344" y="10"/>
                    </a:lnTo>
                    <a:lnTo>
                      <a:pt x="338" y="19"/>
                    </a:lnTo>
                    <a:lnTo>
                      <a:pt x="336" y="27"/>
                    </a:lnTo>
                    <a:lnTo>
                      <a:pt x="333" y="40"/>
                    </a:lnTo>
                    <a:lnTo>
                      <a:pt x="337" y="53"/>
                    </a:lnTo>
                    <a:lnTo>
                      <a:pt x="330" y="62"/>
                    </a:lnTo>
                    <a:lnTo>
                      <a:pt x="337" y="70"/>
                    </a:lnTo>
                    <a:lnTo>
                      <a:pt x="336" y="71"/>
                    </a:lnTo>
                    <a:lnTo>
                      <a:pt x="328" y="77"/>
                    </a:lnTo>
                    <a:lnTo>
                      <a:pt x="317" y="83"/>
                    </a:lnTo>
                    <a:lnTo>
                      <a:pt x="308" y="83"/>
                    </a:lnTo>
                    <a:lnTo>
                      <a:pt x="310" y="103"/>
                    </a:lnTo>
                    <a:lnTo>
                      <a:pt x="287" y="104"/>
                    </a:lnTo>
                    <a:lnTo>
                      <a:pt x="275" y="104"/>
                    </a:lnTo>
                    <a:lnTo>
                      <a:pt x="271" y="100"/>
                    </a:lnTo>
                    <a:lnTo>
                      <a:pt x="275" y="91"/>
                    </a:lnTo>
                    <a:lnTo>
                      <a:pt x="272" y="88"/>
                    </a:lnTo>
                    <a:lnTo>
                      <a:pt x="268" y="89"/>
                    </a:lnTo>
                    <a:lnTo>
                      <a:pt x="266" y="76"/>
                    </a:lnTo>
                    <a:lnTo>
                      <a:pt x="259" y="73"/>
                    </a:lnTo>
                    <a:lnTo>
                      <a:pt x="259" y="58"/>
                    </a:lnTo>
                    <a:lnTo>
                      <a:pt x="251" y="59"/>
                    </a:lnTo>
                    <a:lnTo>
                      <a:pt x="245" y="70"/>
                    </a:lnTo>
                    <a:lnTo>
                      <a:pt x="239" y="73"/>
                    </a:lnTo>
                    <a:lnTo>
                      <a:pt x="233" y="76"/>
                    </a:lnTo>
                    <a:lnTo>
                      <a:pt x="230" y="71"/>
                    </a:lnTo>
                    <a:lnTo>
                      <a:pt x="228" y="65"/>
                    </a:lnTo>
                    <a:lnTo>
                      <a:pt x="232" y="62"/>
                    </a:lnTo>
                    <a:lnTo>
                      <a:pt x="230" y="52"/>
                    </a:lnTo>
                    <a:lnTo>
                      <a:pt x="228" y="50"/>
                    </a:lnTo>
                    <a:lnTo>
                      <a:pt x="207" y="37"/>
                    </a:lnTo>
                    <a:lnTo>
                      <a:pt x="205" y="52"/>
                    </a:lnTo>
                    <a:lnTo>
                      <a:pt x="196" y="52"/>
                    </a:lnTo>
                    <a:lnTo>
                      <a:pt x="184" y="50"/>
                    </a:lnTo>
                    <a:lnTo>
                      <a:pt x="181" y="45"/>
                    </a:lnTo>
                    <a:lnTo>
                      <a:pt x="169" y="50"/>
                    </a:lnTo>
                    <a:lnTo>
                      <a:pt x="160" y="56"/>
                    </a:lnTo>
                    <a:lnTo>
                      <a:pt x="154" y="49"/>
                    </a:lnTo>
                    <a:lnTo>
                      <a:pt x="163" y="45"/>
                    </a:lnTo>
                    <a:lnTo>
                      <a:pt x="167" y="28"/>
                    </a:lnTo>
                    <a:lnTo>
                      <a:pt x="161" y="9"/>
                    </a:lnTo>
                    <a:lnTo>
                      <a:pt x="158" y="3"/>
                    </a:lnTo>
                    <a:lnTo>
                      <a:pt x="156" y="4"/>
                    </a:lnTo>
                    <a:lnTo>
                      <a:pt x="145" y="3"/>
                    </a:lnTo>
                    <a:lnTo>
                      <a:pt x="135" y="13"/>
                    </a:lnTo>
                    <a:lnTo>
                      <a:pt x="133" y="10"/>
                    </a:lnTo>
                    <a:lnTo>
                      <a:pt x="120" y="4"/>
                    </a:lnTo>
                    <a:lnTo>
                      <a:pt x="114" y="15"/>
                    </a:lnTo>
                    <a:lnTo>
                      <a:pt x="104" y="28"/>
                    </a:lnTo>
                    <a:lnTo>
                      <a:pt x="91" y="28"/>
                    </a:lnTo>
                    <a:lnTo>
                      <a:pt x="82" y="34"/>
                    </a:lnTo>
                    <a:lnTo>
                      <a:pt x="82" y="40"/>
                    </a:lnTo>
                    <a:lnTo>
                      <a:pt x="73" y="37"/>
                    </a:lnTo>
                    <a:lnTo>
                      <a:pt x="66" y="39"/>
                    </a:lnTo>
                    <a:lnTo>
                      <a:pt x="66" y="43"/>
                    </a:lnTo>
                    <a:lnTo>
                      <a:pt x="56" y="40"/>
                    </a:lnTo>
                    <a:lnTo>
                      <a:pt x="53" y="37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2" y="46"/>
                    </a:lnTo>
                    <a:lnTo>
                      <a:pt x="37" y="50"/>
                    </a:lnTo>
                    <a:lnTo>
                      <a:pt x="33" y="65"/>
                    </a:lnTo>
                    <a:lnTo>
                      <a:pt x="23" y="76"/>
                    </a:lnTo>
                    <a:lnTo>
                      <a:pt x="22" y="86"/>
                    </a:lnTo>
                    <a:lnTo>
                      <a:pt x="27" y="98"/>
                    </a:lnTo>
                    <a:lnTo>
                      <a:pt x="12" y="112"/>
                    </a:lnTo>
                    <a:lnTo>
                      <a:pt x="12" y="125"/>
                    </a:lnTo>
                    <a:lnTo>
                      <a:pt x="3" y="128"/>
                    </a:lnTo>
                    <a:lnTo>
                      <a:pt x="0" y="146"/>
                    </a:lnTo>
                    <a:lnTo>
                      <a:pt x="6" y="155"/>
                    </a:lnTo>
                    <a:lnTo>
                      <a:pt x="23" y="156"/>
                    </a:lnTo>
                    <a:lnTo>
                      <a:pt x="36" y="150"/>
                    </a:lnTo>
                    <a:lnTo>
                      <a:pt x="52" y="170"/>
                    </a:lnTo>
                    <a:lnTo>
                      <a:pt x="53" y="161"/>
                    </a:lnTo>
                    <a:lnTo>
                      <a:pt x="63" y="152"/>
                    </a:lnTo>
                    <a:lnTo>
                      <a:pt x="84" y="155"/>
                    </a:lnTo>
                    <a:lnTo>
                      <a:pt x="84" y="150"/>
                    </a:lnTo>
                    <a:lnTo>
                      <a:pt x="98" y="147"/>
                    </a:lnTo>
                    <a:lnTo>
                      <a:pt x="109" y="153"/>
                    </a:lnTo>
                    <a:lnTo>
                      <a:pt x="124" y="162"/>
                    </a:lnTo>
                    <a:lnTo>
                      <a:pt x="127" y="167"/>
                    </a:lnTo>
                    <a:lnTo>
                      <a:pt x="144" y="188"/>
                    </a:lnTo>
                    <a:lnTo>
                      <a:pt x="135" y="191"/>
                    </a:lnTo>
                    <a:lnTo>
                      <a:pt x="125" y="188"/>
                    </a:lnTo>
                    <a:lnTo>
                      <a:pt x="125" y="209"/>
                    </a:lnTo>
                    <a:lnTo>
                      <a:pt x="115" y="210"/>
                    </a:lnTo>
                    <a:lnTo>
                      <a:pt x="115" y="207"/>
                    </a:lnTo>
                    <a:lnTo>
                      <a:pt x="114" y="194"/>
                    </a:lnTo>
                    <a:lnTo>
                      <a:pt x="111" y="173"/>
                    </a:lnTo>
                    <a:lnTo>
                      <a:pt x="109" y="195"/>
                    </a:lnTo>
                    <a:lnTo>
                      <a:pt x="99" y="207"/>
                    </a:lnTo>
                    <a:lnTo>
                      <a:pt x="78" y="207"/>
                    </a:lnTo>
                    <a:lnTo>
                      <a:pt x="78" y="220"/>
                    </a:lnTo>
                    <a:lnTo>
                      <a:pt x="62" y="231"/>
                    </a:lnTo>
                    <a:lnTo>
                      <a:pt x="53" y="234"/>
                    </a:lnTo>
                    <a:lnTo>
                      <a:pt x="48" y="237"/>
                    </a:lnTo>
                    <a:lnTo>
                      <a:pt x="62" y="259"/>
                    </a:lnTo>
                    <a:lnTo>
                      <a:pt x="68" y="271"/>
                    </a:lnTo>
                    <a:lnTo>
                      <a:pt x="84" y="273"/>
                    </a:lnTo>
                    <a:lnTo>
                      <a:pt x="105" y="273"/>
                    </a:lnTo>
                    <a:lnTo>
                      <a:pt x="102" y="277"/>
                    </a:lnTo>
                    <a:lnTo>
                      <a:pt x="111" y="273"/>
                    </a:lnTo>
                    <a:lnTo>
                      <a:pt x="114" y="265"/>
                    </a:lnTo>
                    <a:lnTo>
                      <a:pt x="121" y="265"/>
                    </a:lnTo>
                    <a:lnTo>
                      <a:pt x="125" y="258"/>
                    </a:lnTo>
                    <a:lnTo>
                      <a:pt x="134" y="261"/>
                    </a:lnTo>
                    <a:lnTo>
                      <a:pt x="137" y="253"/>
                    </a:lnTo>
                    <a:lnTo>
                      <a:pt x="144" y="258"/>
                    </a:lnTo>
                    <a:lnTo>
                      <a:pt x="140" y="264"/>
                    </a:lnTo>
                    <a:lnTo>
                      <a:pt x="145" y="277"/>
                    </a:lnTo>
                    <a:lnTo>
                      <a:pt x="131" y="301"/>
                    </a:lnTo>
                    <a:lnTo>
                      <a:pt x="118" y="299"/>
                    </a:lnTo>
                    <a:lnTo>
                      <a:pt x="114" y="305"/>
                    </a:lnTo>
                    <a:lnTo>
                      <a:pt x="122" y="319"/>
                    </a:lnTo>
                    <a:lnTo>
                      <a:pt x="134" y="323"/>
                    </a:lnTo>
                    <a:lnTo>
                      <a:pt x="143" y="313"/>
                    </a:lnTo>
                    <a:lnTo>
                      <a:pt x="154" y="323"/>
                    </a:lnTo>
                    <a:lnTo>
                      <a:pt x="151" y="329"/>
                    </a:lnTo>
                    <a:lnTo>
                      <a:pt x="161" y="331"/>
                    </a:lnTo>
                    <a:lnTo>
                      <a:pt x="171" y="310"/>
                    </a:lnTo>
                    <a:lnTo>
                      <a:pt x="176" y="313"/>
                    </a:lnTo>
                    <a:lnTo>
                      <a:pt x="177" y="310"/>
                    </a:lnTo>
                    <a:lnTo>
                      <a:pt x="190" y="326"/>
                    </a:lnTo>
                    <a:lnTo>
                      <a:pt x="200" y="328"/>
                    </a:lnTo>
                    <a:lnTo>
                      <a:pt x="202" y="319"/>
                    </a:lnTo>
                    <a:lnTo>
                      <a:pt x="213" y="325"/>
                    </a:lnTo>
                    <a:lnTo>
                      <a:pt x="225" y="338"/>
                    </a:lnTo>
                    <a:lnTo>
                      <a:pt x="235" y="353"/>
                    </a:lnTo>
                    <a:lnTo>
                      <a:pt x="256" y="378"/>
                    </a:lnTo>
                    <a:lnTo>
                      <a:pt x="278" y="393"/>
                    </a:lnTo>
                    <a:lnTo>
                      <a:pt x="275" y="399"/>
                    </a:lnTo>
                    <a:lnTo>
                      <a:pt x="288" y="386"/>
                    </a:lnTo>
                    <a:lnTo>
                      <a:pt x="307" y="387"/>
                    </a:lnTo>
                    <a:lnTo>
                      <a:pt x="321" y="390"/>
                    </a:lnTo>
                    <a:lnTo>
                      <a:pt x="325" y="377"/>
                    </a:lnTo>
                    <a:lnTo>
                      <a:pt x="330" y="373"/>
                    </a:lnTo>
                    <a:lnTo>
                      <a:pt x="336" y="364"/>
                    </a:lnTo>
                    <a:lnTo>
                      <a:pt x="353" y="367"/>
                    </a:lnTo>
                    <a:lnTo>
                      <a:pt x="357" y="374"/>
                    </a:lnTo>
                    <a:lnTo>
                      <a:pt x="351" y="378"/>
                    </a:lnTo>
                    <a:lnTo>
                      <a:pt x="357" y="386"/>
                    </a:lnTo>
                    <a:lnTo>
                      <a:pt x="351" y="386"/>
                    </a:lnTo>
                    <a:lnTo>
                      <a:pt x="359" y="399"/>
                    </a:lnTo>
                    <a:lnTo>
                      <a:pt x="356" y="408"/>
                    </a:lnTo>
                    <a:lnTo>
                      <a:pt x="341" y="417"/>
                    </a:lnTo>
                    <a:lnTo>
                      <a:pt x="343" y="419"/>
                    </a:lnTo>
                    <a:lnTo>
                      <a:pt x="344" y="420"/>
                    </a:lnTo>
                    <a:lnTo>
                      <a:pt x="343" y="425"/>
                    </a:lnTo>
                    <a:lnTo>
                      <a:pt x="349" y="435"/>
                    </a:lnTo>
                    <a:lnTo>
                      <a:pt x="354" y="440"/>
                    </a:lnTo>
                    <a:lnTo>
                      <a:pt x="356" y="447"/>
                    </a:lnTo>
                    <a:lnTo>
                      <a:pt x="360" y="453"/>
                    </a:lnTo>
                    <a:lnTo>
                      <a:pt x="366" y="459"/>
                    </a:lnTo>
                    <a:lnTo>
                      <a:pt x="370" y="490"/>
                    </a:lnTo>
                    <a:lnTo>
                      <a:pt x="364" y="496"/>
                    </a:lnTo>
                    <a:lnTo>
                      <a:pt x="372" y="505"/>
                    </a:lnTo>
                    <a:lnTo>
                      <a:pt x="382" y="507"/>
                    </a:lnTo>
                    <a:lnTo>
                      <a:pt x="386" y="513"/>
                    </a:lnTo>
                    <a:lnTo>
                      <a:pt x="383" y="520"/>
                    </a:lnTo>
                    <a:lnTo>
                      <a:pt x="389" y="544"/>
                    </a:lnTo>
                    <a:lnTo>
                      <a:pt x="402" y="548"/>
                    </a:lnTo>
                    <a:lnTo>
                      <a:pt x="403" y="547"/>
                    </a:lnTo>
                    <a:lnTo>
                      <a:pt x="405" y="574"/>
                    </a:lnTo>
                    <a:lnTo>
                      <a:pt x="397" y="589"/>
                    </a:lnTo>
                    <a:lnTo>
                      <a:pt x="385" y="595"/>
                    </a:lnTo>
                    <a:lnTo>
                      <a:pt x="393" y="613"/>
                    </a:lnTo>
                    <a:lnTo>
                      <a:pt x="402" y="610"/>
                    </a:lnTo>
                    <a:lnTo>
                      <a:pt x="413" y="613"/>
                    </a:lnTo>
                    <a:lnTo>
                      <a:pt x="419" y="633"/>
                    </a:lnTo>
                    <a:lnTo>
                      <a:pt x="421" y="632"/>
                    </a:lnTo>
                    <a:lnTo>
                      <a:pt x="418" y="657"/>
                    </a:lnTo>
                    <a:lnTo>
                      <a:pt x="422" y="669"/>
                    </a:lnTo>
                    <a:lnTo>
                      <a:pt x="425" y="686"/>
                    </a:lnTo>
                    <a:lnTo>
                      <a:pt x="421" y="683"/>
                    </a:lnTo>
                    <a:lnTo>
                      <a:pt x="416" y="693"/>
                    </a:lnTo>
                    <a:lnTo>
                      <a:pt x="425" y="715"/>
                    </a:lnTo>
                    <a:lnTo>
                      <a:pt x="419" y="726"/>
                    </a:lnTo>
                    <a:lnTo>
                      <a:pt x="432" y="732"/>
                    </a:lnTo>
                    <a:lnTo>
                      <a:pt x="445" y="742"/>
                    </a:lnTo>
                    <a:lnTo>
                      <a:pt x="445" y="745"/>
                    </a:lnTo>
                    <a:lnTo>
                      <a:pt x="448" y="751"/>
                    </a:lnTo>
                    <a:lnTo>
                      <a:pt x="464" y="754"/>
                    </a:lnTo>
                    <a:lnTo>
                      <a:pt x="458" y="778"/>
                    </a:lnTo>
                    <a:lnTo>
                      <a:pt x="462" y="793"/>
                    </a:lnTo>
                    <a:lnTo>
                      <a:pt x="462" y="794"/>
                    </a:lnTo>
                    <a:lnTo>
                      <a:pt x="469" y="794"/>
                    </a:lnTo>
                    <a:lnTo>
                      <a:pt x="475" y="775"/>
                    </a:lnTo>
                    <a:lnTo>
                      <a:pt x="471" y="772"/>
                    </a:lnTo>
                    <a:lnTo>
                      <a:pt x="477" y="763"/>
                    </a:lnTo>
                    <a:lnTo>
                      <a:pt x="481" y="771"/>
                    </a:lnTo>
                    <a:lnTo>
                      <a:pt x="494" y="768"/>
                    </a:lnTo>
                    <a:lnTo>
                      <a:pt x="504" y="757"/>
                    </a:lnTo>
                    <a:lnTo>
                      <a:pt x="517" y="774"/>
                    </a:lnTo>
                    <a:lnTo>
                      <a:pt x="521" y="772"/>
                    </a:lnTo>
                    <a:lnTo>
                      <a:pt x="524" y="775"/>
                    </a:lnTo>
                    <a:lnTo>
                      <a:pt x="533" y="783"/>
                    </a:lnTo>
                    <a:lnTo>
                      <a:pt x="559" y="823"/>
                    </a:lnTo>
                    <a:lnTo>
                      <a:pt x="570" y="817"/>
                    </a:lnTo>
                    <a:lnTo>
                      <a:pt x="576" y="817"/>
                    </a:lnTo>
                    <a:lnTo>
                      <a:pt x="590" y="812"/>
                    </a:lnTo>
                    <a:lnTo>
                      <a:pt x="598" y="797"/>
                    </a:lnTo>
                    <a:lnTo>
                      <a:pt x="612" y="835"/>
                    </a:lnTo>
                    <a:lnTo>
                      <a:pt x="612" y="842"/>
                    </a:lnTo>
                    <a:lnTo>
                      <a:pt x="606" y="850"/>
                    </a:lnTo>
                    <a:lnTo>
                      <a:pt x="611" y="853"/>
                    </a:lnTo>
                    <a:lnTo>
                      <a:pt x="606" y="853"/>
                    </a:lnTo>
                    <a:lnTo>
                      <a:pt x="601" y="873"/>
                    </a:lnTo>
                    <a:lnTo>
                      <a:pt x="598" y="866"/>
                    </a:lnTo>
                    <a:lnTo>
                      <a:pt x="595" y="866"/>
                    </a:lnTo>
                    <a:lnTo>
                      <a:pt x="577" y="873"/>
                    </a:lnTo>
                    <a:lnTo>
                      <a:pt x="579" y="879"/>
                    </a:lnTo>
                    <a:lnTo>
                      <a:pt x="575" y="893"/>
                    </a:lnTo>
                    <a:lnTo>
                      <a:pt x="608" y="902"/>
                    </a:lnTo>
                    <a:lnTo>
                      <a:pt x="616" y="888"/>
                    </a:lnTo>
                    <a:lnTo>
                      <a:pt x="625" y="888"/>
                    </a:lnTo>
                    <a:lnTo>
                      <a:pt x="631" y="896"/>
                    </a:lnTo>
                    <a:lnTo>
                      <a:pt x="649" y="912"/>
                    </a:lnTo>
                    <a:lnTo>
                      <a:pt x="662" y="921"/>
                    </a:lnTo>
                    <a:lnTo>
                      <a:pt x="664" y="921"/>
                    </a:lnTo>
                    <a:lnTo>
                      <a:pt x="677" y="927"/>
                    </a:lnTo>
                    <a:lnTo>
                      <a:pt x="698" y="912"/>
                    </a:lnTo>
                    <a:lnTo>
                      <a:pt x="703" y="918"/>
                    </a:lnTo>
                    <a:lnTo>
                      <a:pt x="706" y="897"/>
                    </a:lnTo>
                    <a:lnTo>
                      <a:pt x="720" y="894"/>
                    </a:lnTo>
                    <a:lnTo>
                      <a:pt x="733" y="890"/>
                    </a:lnTo>
                    <a:lnTo>
                      <a:pt x="739" y="879"/>
                    </a:lnTo>
                    <a:lnTo>
                      <a:pt x="740" y="863"/>
                    </a:lnTo>
                    <a:lnTo>
                      <a:pt x="755" y="841"/>
                    </a:lnTo>
                    <a:lnTo>
                      <a:pt x="756" y="833"/>
                    </a:lnTo>
                    <a:lnTo>
                      <a:pt x="770" y="844"/>
                    </a:lnTo>
                    <a:lnTo>
                      <a:pt x="776" y="845"/>
                    </a:lnTo>
                    <a:lnTo>
                      <a:pt x="799" y="836"/>
                    </a:lnTo>
                    <a:lnTo>
                      <a:pt x="805" y="835"/>
                    </a:lnTo>
                    <a:lnTo>
                      <a:pt x="808" y="844"/>
                    </a:lnTo>
                    <a:lnTo>
                      <a:pt x="822" y="841"/>
                    </a:lnTo>
                    <a:lnTo>
                      <a:pt x="835" y="833"/>
                    </a:lnTo>
                    <a:lnTo>
                      <a:pt x="842" y="832"/>
                    </a:lnTo>
                    <a:lnTo>
                      <a:pt x="845" y="818"/>
                    </a:lnTo>
                    <a:lnTo>
                      <a:pt x="845" y="809"/>
                    </a:lnTo>
                    <a:lnTo>
                      <a:pt x="854" y="806"/>
                    </a:lnTo>
                    <a:lnTo>
                      <a:pt x="865" y="805"/>
                    </a:lnTo>
                    <a:lnTo>
                      <a:pt x="876" y="803"/>
                    </a:lnTo>
                    <a:lnTo>
                      <a:pt x="877" y="802"/>
                    </a:lnTo>
                    <a:lnTo>
                      <a:pt x="900" y="791"/>
                    </a:lnTo>
                    <a:lnTo>
                      <a:pt x="910" y="786"/>
                    </a:lnTo>
                    <a:lnTo>
                      <a:pt x="912" y="786"/>
                    </a:lnTo>
                    <a:lnTo>
                      <a:pt x="936" y="780"/>
                    </a:lnTo>
                    <a:lnTo>
                      <a:pt x="942" y="778"/>
                    </a:lnTo>
                    <a:lnTo>
                      <a:pt x="956" y="777"/>
                    </a:lnTo>
                    <a:lnTo>
                      <a:pt x="946" y="753"/>
                    </a:lnTo>
                    <a:lnTo>
                      <a:pt x="943" y="732"/>
                    </a:lnTo>
                    <a:lnTo>
                      <a:pt x="942" y="735"/>
                    </a:lnTo>
                    <a:lnTo>
                      <a:pt x="940" y="730"/>
                    </a:lnTo>
                    <a:lnTo>
                      <a:pt x="937" y="727"/>
                    </a:lnTo>
                    <a:lnTo>
                      <a:pt x="929" y="693"/>
                    </a:lnTo>
                    <a:lnTo>
                      <a:pt x="922" y="662"/>
                    </a:lnTo>
                    <a:lnTo>
                      <a:pt x="920" y="653"/>
                    </a:lnTo>
                    <a:lnTo>
                      <a:pt x="919" y="642"/>
                    </a:lnTo>
                    <a:lnTo>
                      <a:pt x="917" y="624"/>
                    </a:lnTo>
                    <a:lnTo>
                      <a:pt x="909" y="610"/>
                    </a:lnTo>
                    <a:lnTo>
                      <a:pt x="900" y="583"/>
                    </a:lnTo>
                    <a:lnTo>
                      <a:pt x="890" y="556"/>
                    </a:lnTo>
                    <a:lnTo>
                      <a:pt x="883" y="532"/>
                    </a:lnTo>
                    <a:lnTo>
                      <a:pt x="864" y="48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xmlns="" id="{AF892D4B-3B4A-4BB7-B3C9-C9B5C998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904" y="4133761"/>
                <a:ext cx="734470" cy="735897"/>
              </a:xfrm>
              <a:custGeom>
                <a:avLst/>
                <a:gdLst/>
                <a:ahLst/>
                <a:cxnLst>
                  <a:cxn ang="0">
                    <a:pos x="715" y="275"/>
                  </a:cxn>
                  <a:cxn ang="0">
                    <a:pos x="674" y="263"/>
                  </a:cxn>
                  <a:cxn ang="0">
                    <a:pos x="615" y="269"/>
                  </a:cxn>
                  <a:cxn ang="0">
                    <a:pos x="538" y="229"/>
                  </a:cxn>
                  <a:cxn ang="0">
                    <a:pos x="492" y="254"/>
                  </a:cxn>
                  <a:cxn ang="0">
                    <a:pos x="439" y="216"/>
                  </a:cxn>
                  <a:cxn ang="0">
                    <a:pos x="393" y="178"/>
                  </a:cxn>
                  <a:cxn ang="0">
                    <a:pos x="298" y="149"/>
                  </a:cxn>
                  <a:cxn ang="0">
                    <a:pos x="249" y="98"/>
                  </a:cxn>
                  <a:cxn ang="0">
                    <a:pos x="158" y="49"/>
                  </a:cxn>
                  <a:cxn ang="0">
                    <a:pos x="111" y="0"/>
                  </a:cxn>
                  <a:cxn ang="0">
                    <a:pos x="29" y="67"/>
                  </a:cxn>
                  <a:cxn ang="0">
                    <a:pos x="50" y="128"/>
                  </a:cxn>
                  <a:cxn ang="0">
                    <a:pos x="98" y="180"/>
                  </a:cxn>
                  <a:cxn ang="0">
                    <a:pos x="124" y="198"/>
                  </a:cxn>
                  <a:cxn ang="0">
                    <a:pos x="142" y="220"/>
                  </a:cxn>
                  <a:cxn ang="0">
                    <a:pos x="173" y="257"/>
                  </a:cxn>
                  <a:cxn ang="0">
                    <a:pos x="174" y="310"/>
                  </a:cxn>
                  <a:cxn ang="0">
                    <a:pos x="283" y="423"/>
                  </a:cxn>
                  <a:cxn ang="0">
                    <a:pos x="306" y="575"/>
                  </a:cxn>
                  <a:cxn ang="0">
                    <a:pos x="348" y="730"/>
                  </a:cxn>
                  <a:cxn ang="0">
                    <a:pos x="407" y="834"/>
                  </a:cxn>
                  <a:cxn ang="0">
                    <a:pos x="435" y="1055"/>
                  </a:cxn>
                  <a:cxn ang="0">
                    <a:pos x="448" y="1124"/>
                  </a:cxn>
                  <a:cxn ang="0">
                    <a:pos x="574" y="1149"/>
                  </a:cxn>
                  <a:cxn ang="0">
                    <a:pos x="579" y="1228"/>
                  </a:cxn>
                  <a:cxn ang="0">
                    <a:pos x="733" y="1343"/>
                  </a:cxn>
                  <a:cxn ang="0">
                    <a:pos x="783" y="1459"/>
                  </a:cxn>
                  <a:cxn ang="0">
                    <a:pos x="740" y="1502"/>
                  </a:cxn>
                  <a:cxn ang="0">
                    <a:pos x="799" y="1510"/>
                  </a:cxn>
                  <a:cxn ang="0">
                    <a:pos x="855" y="1495"/>
                  </a:cxn>
                  <a:cxn ang="0">
                    <a:pos x="977" y="1470"/>
                  </a:cxn>
                  <a:cxn ang="0">
                    <a:pos x="996" y="1397"/>
                  </a:cxn>
                  <a:cxn ang="0">
                    <a:pos x="1029" y="1377"/>
                  </a:cxn>
                  <a:cxn ang="0">
                    <a:pos x="1084" y="1329"/>
                  </a:cxn>
                  <a:cxn ang="0">
                    <a:pos x="1101" y="1300"/>
                  </a:cxn>
                  <a:cxn ang="0">
                    <a:pos x="1098" y="1237"/>
                  </a:cxn>
                  <a:cxn ang="0">
                    <a:pos x="1114" y="1204"/>
                  </a:cxn>
                  <a:cxn ang="0">
                    <a:pos x="1178" y="1161"/>
                  </a:cxn>
                  <a:cxn ang="0">
                    <a:pos x="1179" y="1133"/>
                  </a:cxn>
                  <a:cxn ang="0">
                    <a:pos x="1204" y="1024"/>
                  </a:cxn>
                  <a:cxn ang="0">
                    <a:pos x="1173" y="963"/>
                  </a:cxn>
                  <a:cxn ang="0">
                    <a:pos x="1242" y="885"/>
                  </a:cxn>
                  <a:cxn ang="0">
                    <a:pos x="1330" y="854"/>
                  </a:cxn>
                  <a:cxn ang="0">
                    <a:pos x="1284" y="820"/>
                  </a:cxn>
                  <a:cxn ang="0">
                    <a:pos x="1227" y="766"/>
                  </a:cxn>
                  <a:cxn ang="0">
                    <a:pos x="1290" y="718"/>
                  </a:cxn>
                  <a:cxn ang="0">
                    <a:pos x="1304" y="656"/>
                  </a:cxn>
                  <a:cxn ang="0">
                    <a:pos x="1342" y="572"/>
                  </a:cxn>
                  <a:cxn ang="0">
                    <a:pos x="1389" y="574"/>
                  </a:cxn>
                  <a:cxn ang="0">
                    <a:pos x="1373" y="518"/>
                  </a:cxn>
                  <a:cxn ang="0">
                    <a:pos x="1316" y="535"/>
                  </a:cxn>
                  <a:cxn ang="0">
                    <a:pos x="1237" y="517"/>
                  </a:cxn>
                  <a:cxn ang="0">
                    <a:pos x="1170" y="480"/>
                  </a:cxn>
                  <a:cxn ang="0">
                    <a:pos x="1104" y="454"/>
                  </a:cxn>
                  <a:cxn ang="0">
                    <a:pos x="1052" y="375"/>
                  </a:cxn>
                  <a:cxn ang="0">
                    <a:pos x="1047" y="326"/>
                  </a:cxn>
                  <a:cxn ang="0">
                    <a:pos x="1064" y="253"/>
                  </a:cxn>
                  <a:cxn ang="0">
                    <a:pos x="995" y="259"/>
                  </a:cxn>
                  <a:cxn ang="0">
                    <a:pos x="976" y="231"/>
                  </a:cxn>
                  <a:cxn ang="0">
                    <a:pos x="927" y="201"/>
                  </a:cxn>
                  <a:cxn ang="0">
                    <a:pos x="865" y="196"/>
                  </a:cxn>
                  <a:cxn ang="0">
                    <a:pos x="802" y="246"/>
                  </a:cxn>
                </a:cxnLst>
                <a:rect l="0" t="0" r="r" b="b"/>
                <a:pathLst>
                  <a:path w="1408" h="1528">
                    <a:moveTo>
                      <a:pt x="795" y="269"/>
                    </a:moveTo>
                    <a:lnTo>
                      <a:pt x="789" y="266"/>
                    </a:lnTo>
                    <a:lnTo>
                      <a:pt x="756" y="263"/>
                    </a:lnTo>
                    <a:lnTo>
                      <a:pt x="738" y="274"/>
                    </a:lnTo>
                    <a:lnTo>
                      <a:pt x="737" y="275"/>
                    </a:lnTo>
                    <a:lnTo>
                      <a:pt x="715" y="275"/>
                    </a:lnTo>
                    <a:lnTo>
                      <a:pt x="707" y="272"/>
                    </a:lnTo>
                    <a:lnTo>
                      <a:pt x="692" y="263"/>
                    </a:lnTo>
                    <a:lnTo>
                      <a:pt x="697" y="248"/>
                    </a:lnTo>
                    <a:lnTo>
                      <a:pt x="692" y="243"/>
                    </a:lnTo>
                    <a:lnTo>
                      <a:pt x="691" y="243"/>
                    </a:lnTo>
                    <a:lnTo>
                      <a:pt x="674" y="263"/>
                    </a:lnTo>
                    <a:lnTo>
                      <a:pt x="646" y="296"/>
                    </a:lnTo>
                    <a:lnTo>
                      <a:pt x="638" y="296"/>
                    </a:lnTo>
                    <a:lnTo>
                      <a:pt x="639" y="284"/>
                    </a:lnTo>
                    <a:lnTo>
                      <a:pt x="626" y="271"/>
                    </a:lnTo>
                    <a:lnTo>
                      <a:pt x="619" y="269"/>
                    </a:lnTo>
                    <a:lnTo>
                      <a:pt x="615" y="269"/>
                    </a:lnTo>
                    <a:lnTo>
                      <a:pt x="612" y="271"/>
                    </a:lnTo>
                    <a:lnTo>
                      <a:pt x="603" y="260"/>
                    </a:lnTo>
                    <a:lnTo>
                      <a:pt x="592" y="259"/>
                    </a:lnTo>
                    <a:lnTo>
                      <a:pt x="574" y="248"/>
                    </a:lnTo>
                    <a:lnTo>
                      <a:pt x="563" y="232"/>
                    </a:lnTo>
                    <a:lnTo>
                      <a:pt x="538" y="229"/>
                    </a:lnTo>
                    <a:lnTo>
                      <a:pt x="537" y="231"/>
                    </a:lnTo>
                    <a:lnTo>
                      <a:pt x="520" y="231"/>
                    </a:lnTo>
                    <a:lnTo>
                      <a:pt x="504" y="228"/>
                    </a:lnTo>
                    <a:lnTo>
                      <a:pt x="494" y="238"/>
                    </a:lnTo>
                    <a:lnTo>
                      <a:pt x="492" y="253"/>
                    </a:lnTo>
                    <a:lnTo>
                      <a:pt x="492" y="254"/>
                    </a:lnTo>
                    <a:lnTo>
                      <a:pt x="484" y="256"/>
                    </a:lnTo>
                    <a:lnTo>
                      <a:pt x="471" y="254"/>
                    </a:lnTo>
                    <a:lnTo>
                      <a:pt x="469" y="250"/>
                    </a:lnTo>
                    <a:lnTo>
                      <a:pt x="440" y="229"/>
                    </a:lnTo>
                    <a:lnTo>
                      <a:pt x="437" y="223"/>
                    </a:lnTo>
                    <a:lnTo>
                      <a:pt x="439" y="216"/>
                    </a:lnTo>
                    <a:lnTo>
                      <a:pt x="432" y="207"/>
                    </a:lnTo>
                    <a:lnTo>
                      <a:pt x="422" y="199"/>
                    </a:lnTo>
                    <a:lnTo>
                      <a:pt x="423" y="186"/>
                    </a:lnTo>
                    <a:lnTo>
                      <a:pt x="412" y="178"/>
                    </a:lnTo>
                    <a:lnTo>
                      <a:pt x="410" y="177"/>
                    </a:lnTo>
                    <a:lnTo>
                      <a:pt x="393" y="178"/>
                    </a:lnTo>
                    <a:lnTo>
                      <a:pt x="381" y="172"/>
                    </a:lnTo>
                    <a:lnTo>
                      <a:pt x="378" y="162"/>
                    </a:lnTo>
                    <a:lnTo>
                      <a:pt x="364" y="150"/>
                    </a:lnTo>
                    <a:lnTo>
                      <a:pt x="348" y="146"/>
                    </a:lnTo>
                    <a:lnTo>
                      <a:pt x="319" y="135"/>
                    </a:lnTo>
                    <a:lnTo>
                      <a:pt x="298" y="149"/>
                    </a:lnTo>
                    <a:lnTo>
                      <a:pt x="286" y="131"/>
                    </a:lnTo>
                    <a:lnTo>
                      <a:pt x="278" y="122"/>
                    </a:lnTo>
                    <a:lnTo>
                      <a:pt x="270" y="117"/>
                    </a:lnTo>
                    <a:lnTo>
                      <a:pt x="266" y="114"/>
                    </a:lnTo>
                    <a:lnTo>
                      <a:pt x="263" y="110"/>
                    </a:lnTo>
                    <a:lnTo>
                      <a:pt x="249" y="98"/>
                    </a:lnTo>
                    <a:lnTo>
                      <a:pt x="239" y="86"/>
                    </a:lnTo>
                    <a:lnTo>
                      <a:pt x="217" y="90"/>
                    </a:lnTo>
                    <a:lnTo>
                      <a:pt x="204" y="84"/>
                    </a:lnTo>
                    <a:lnTo>
                      <a:pt x="191" y="73"/>
                    </a:lnTo>
                    <a:lnTo>
                      <a:pt x="173" y="62"/>
                    </a:lnTo>
                    <a:lnTo>
                      <a:pt x="158" y="49"/>
                    </a:lnTo>
                    <a:lnTo>
                      <a:pt x="167" y="26"/>
                    </a:lnTo>
                    <a:lnTo>
                      <a:pt x="158" y="20"/>
                    </a:lnTo>
                    <a:lnTo>
                      <a:pt x="148" y="13"/>
                    </a:lnTo>
                    <a:lnTo>
                      <a:pt x="148" y="7"/>
                    </a:lnTo>
                    <a:lnTo>
                      <a:pt x="121" y="1"/>
                    </a:lnTo>
                    <a:lnTo>
                      <a:pt x="111" y="0"/>
                    </a:lnTo>
                    <a:lnTo>
                      <a:pt x="72" y="4"/>
                    </a:lnTo>
                    <a:lnTo>
                      <a:pt x="67" y="13"/>
                    </a:lnTo>
                    <a:lnTo>
                      <a:pt x="36" y="47"/>
                    </a:lnTo>
                    <a:lnTo>
                      <a:pt x="37" y="59"/>
                    </a:lnTo>
                    <a:lnTo>
                      <a:pt x="31" y="61"/>
                    </a:lnTo>
                    <a:lnTo>
                      <a:pt x="29" y="67"/>
                    </a:lnTo>
                    <a:lnTo>
                      <a:pt x="18" y="65"/>
                    </a:lnTo>
                    <a:lnTo>
                      <a:pt x="0" y="77"/>
                    </a:lnTo>
                    <a:lnTo>
                      <a:pt x="11" y="79"/>
                    </a:lnTo>
                    <a:lnTo>
                      <a:pt x="21" y="105"/>
                    </a:lnTo>
                    <a:lnTo>
                      <a:pt x="37" y="114"/>
                    </a:lnTo>
                    <a:lnTo>
                      <a:pt x="50" y="128"/>
                    </a:lnTo>
                    <a:lnTo>
                      <a:pt x="65" y="137"/>
                    </a:lnTo>
                    <a:lnTo>
                      <a:pt x="66" y="135"/>
                    </a:lnTo>
                    <a:lnTo>
                      <a:pt x="70" y="138"/>
                    </a:lnTo>
                    <a:lnTo>
                      <a:pt x="88" y="147"/>
                    </a:lnTo>
                    <a:lnTo>
                      <a:pt x="92" y="177"/>
                    </a:lnTo>
                    <a:lnTo>
                      <a:pt x="98" y="180"/>
                    </a:lnTo>
                    <a:lnTo>
                      <a:pt x="89" y="202"/>
                    </a:lnTo>
                    <a:lnTo>
                      <a:pt x="93" y="211"/>
                    </a:lnTo>
                    <a:lnTo>
                      <a:pt x="105" y="195"/>
                    </a:lnTo>
                    <a:lnTo>
                      <a:pt x="108" y="192"/>
                    </a:lnTo>
                    <a:lnTo>
                      <a:pt x="115" y="190"/>
                    </a:lnTo>
                    <a:lnTo>
                      <a:pt x="124" y="198"/>
                    </a:lnTo>
                    <a:lnTo>
                      <a:pt x="129" y="199"/>
                    </a:lnTo>
                    <a:lnTo>
                      <a:pt x="126" y="201"/>
                    </a:lnTo>
                    <a:lnTo>
                      <a:pt x="111" y="217"/>
                    </a:lnTo>
                    <a:lnTo>
                      <a:pt x="111" y="223"/>
                    </a:lnTo>
                    <a:lnTo>
                      <a:pt x="128" y="220"/>
                    </a:lnTo>
                    <a:lnTo>
                      <a:pt x="142" y="220"/>
                    </a:lnTo>
                    <a:lnTo>
                      <a:pt x="152" y="226"/>
                    </a:lnTo>
                    <a:lnTo>
                      <a:pt x="154" y="251"/>
                    </a:lnTo>
                    <a:lnTo>
                      <a:pt x="161" y="260"/>
                    </a:lnTo>
                    <a:lnTo>
                      <a:pt x="155" y="272"/>
                    </a:lnTo>
                    <a:lnTo>
                      <a:pt x="160" y="275"/>
                    </a:lnTo>
                    <a:lnTo>
                      <a:pt x="173" y="257"/>
                    </a:lnTo>
                    <a:lnTo>
                      <a:pt x="188" y="259"/>
                    </a:lnTo>
                    <a:lnTo>
                      <a:pt x="200" y="271"/>
                    </a:lnTo>
                    <a:lnTo>
                      <a:pt x="198" y="278"/>
                    </a:lnTo>
                    <a:lnTo>
                      <a:pt x="180" y="296"/>
                    </a:lnTo>
                    <a:lnTo>
                      <a:pt x="174" y="308"/>
                    </a:lnTo>
                    <a:lnTo>
                      <a:pt x="174" y="310"/>
                    </a:lnTo>
                    <a:lnTo>
                      <a:pt x="196" y="320"/>
                    </a:lnTo>
                    <a:lnTo>
                      <a:pt x="236" y="356"/>
                    </a:lnTo>
                    <a:lnTo>
                      <a:pt x="240" y="360"/>
                    </a:lnTo>
                    <a:lnTo>
                      <a:pt x="259" y="384"/>
                    </a:lnTo>
                    <a:lnTo>
                      <a:pt x="275" y="407"/>
                    </a:lnTo>
                    <a:lnTo>
                      <a:pt x="283" y="423"/>
                    </a:lnTo>
                    <a:lnTo>
                      <a:pt x="292" y="442"/>
                    </a:lnTo>
                    <a:lnTo>
                      <a:pt x="301" y="477"/>
                    </a:lnTo>
                    <a:lnTo>
                      <a:pt x="304" y="499"/>
                    </a:lnTo>
                    <a:lnTo>
                      <a:pt x="306" y="521"/>
                    </a:lnTo>
                    <a:lnTo>
                      <a:pt x="311" y="568"/>
                    </a:lnTo>
                    <a:lnTo>
                      <a:pt x="306" y="575"/>
                    </a:lnTo>
                    <a:lnTo>
                      <a:pt x="321" y="645"/>
                    </a:lnTo>
                    <a:lnTo>
                      <a:pt x="321" y="663"/>
                    </a:lnTo>
                    <a:lnTo>
                      <a:pt x="322" y="681"/>
                    </a:lnTo>
                    <a:lnTo>
                      <a:pt x="332" y="703"/>
                    </a:lnTo>
                    <a:lnTo>
                      <a:pt x="337" y="721"/>
                    </a:lnTo>
                    <a:lnTo>
                      <a:pt x="348" y="730"/>
                    </a:lnTo>
                    <a:lnTo>
                      <a:pt x="363" y="742"/>
                    </a:lnTo>
                    <a:lnTo>
                      <a:pt x="378" y="772"/>
                    </a:lnTo>
                    <a:lnTo>
                      <a:pt x="378" y="773"/>
                    </a:lnTo>
                    <a:lnTo>
                      <a:pt x="387" y="779"/>
                    </a:lnTo>
                    <a:lnTo>
                      <a:pt x="403" y="824"/>
                    </a:lnTo>
                    <a:lnTo>
                      <a:pt x="407" y="834"/>
                    </a:lnTo>
                    <a:lnTo>
                      <a:pt x="426" y="854"/>
                    </a:lnTo>
                    <a:lnTo>
                      <a:pt x="432" y="869"/>
                    </a:lnTo>
                    <a:lnTo>
                      <a:pt x="442" y="899"/>
                    </a:lnTo>
                    <a:lnTo>
                      <a:pt x="448" y="984"/>
                    </a:lnTo>
                    <a:lnTo>
                      <a:pt x="436" y="1054"/>
                    </a:lnTo>
                    <a:lnTo>
                      <a:pt x="435" y="1055"/>
                    </a:lnTo>
                    <a:lnTo>
                      <a:pt x="433" y="1067"/>
                    </a:lnTo>
                    <a:lnTo>
                      <a:pt x="420" y="1071"/>
                    </a:lnTo>
                    <a:lnTo>
                      <a:pt x="419" y="1085"/>
                    </a:lnTo>
                    <a:lnTo>
                      <a:pt x="426" y="1115"/>
                    </a:lnTo>
                    <a:lnTo>
                      <a:pt x="435" y="1118"/>
                    </a:lnTo>
                    <a:lnTo>
                      <a:pt x="448" y="1124"/>
                    </a:lnTo>
                    <a:lnTo>
                      <a:pt x="448" y="1110"/>
                    </a:lnTo>
                    <a:lnTo>
                      <a:pt x="461" y="1101"/>
                    </a:lnTo>
                    <a:lnTo>
                      <a:pt x="508" y="1100"/>
                    </a:lnTo>
                    <a:lnTo>
                      <a:pt x="554" y="1118"/>
                    </a:lnTo>
                    <a:lnTo>
                      <a:pt x="569" y="1130"/>
                    </a:lnTo>
                    <a:lnTo>
                      <a:pt x="574" y="1149"/>
                    </a:lnTo>
                    <a:lnTo>
                      <a:pt x="567" y="1167"/>
                    </a:lnTo>
                    <a:lnTo>
                      <a:pt x="570" y="1179"/>
                    </a:lnTo>
                    <a:lnTo>
                      <a:pt x="566" y="1200"/>
                    </a:lnTo>
                    <a:lnTo>
                      <a:pt x="553" y="1206"/>
                    </a:lnTo>
                    <a:lnTo>
                      <a:pt x="547" y="1210"/>
                    </a:lnTo>
                    <a:lnTo>
                      <a:pt x="579" y="1228"/>
                    </a:lnTo>
                    <a:lnTo>
                      <a:pt x="633" y="1241"/>
                    </a:lnTo>
                    <a:lnTo>
                      <a:pt x="674" y="1264"/>
                    </a:lnTo>
                    <a:lnTo>
                      <a:pt x="689" y="1295"/>
                    </a:lnTo>
                    <a:lnTo>
                      <a:pt x="695" y="1315"/>
                    </a:lnTo>
                    <a:lnTo>
                      <a:pt x="733" y="1334"/>
                    </a:lnTo>
                    <a:lnTo>
                      <a:pt x="733" y="1343"/>
                    </a:lnTo>
                    <a:lnTo>
                      <a:pt x="744" y="1358"/>
                    </a:lnTo>
                    <a:lnTo>
                      <a:pt x="751" y="1382"/>
                    </a:lnTo>
                    <a:lnTo>
                      <a:pt x="760" y="1388"/>
                    </a:lnTo>
                    <a:lnTo>
                      <a:pt x="770" y="1382"/>
                    </a:lnTo>
                    <a:lnTo>
                      <a:pt x="789" y="1414"/>
                    </a:lnTo>
                    <a:lnTo>
                      <a:pt x="783" y="1459"/>
                    </a:lnTo>
                    <a:lnTo>
                      <a:pt x="770" y="1476"/>
                    </a:lnTo>
                    <a:lnTo>
                      <a:pt x="756" y="1473"/>
                    </a:lnTo>
                    <a:lnTo>
                      <a:pt x="744" y="1465"/>
                    </a:lnTo>
                    <a:lnTo>
                      <a:pt x="737" y="1479"/>
                    </a:lnTo>
                    <a:lnTo>
                      <a:pt x="737" y="1489"/>
                    </a:lnTo>
                    <a:lnTo>
                      <a:pt x="740" y="1502"/>
                    </a:lnTo>
                    <a:lnTo>
                      <a:pt x="761" y="1516"/>
                    </a:lnTo>
                    <a:lnTo>
                      <a:pt x="769" y="1528"/>
                    </a:lnTo>
                    <a:lnTo>
                      <a:pt x="773" y="1525"/>
                    </a:lnTo>
                    <a:lnTo>
                      <a:pt x="789" y="1526"/>
                    </a:lnTo>
                    <a:lnTo>
                      <a:pt x="787" y="1519"/>
                    </a:lnTo>
                    <a:lnTo>
                      <a:pt x="799" y="1510"/>
                    </a:lnTo>
                    <a:lnTo>
                      <a:pt x="796" y="1504"/>
                    </a:lnTo>
                    <a:lnTo>
                      <a:pt x="797" y="1498"/>
                    </a:lnTo>
                    <a:lnTo>
                      <a:pt x="802" y="1492"/>
                    </a:lnTo>
                    <a:lnTo>
                      <a:pt x="833" y="1487"/>
                    </a:lnTo>
                    <a:lnTo>
                      <a:pt x="841" y="1496"/>
                    </a:lnTo>
                    <a:lnTo>
                      <a:pt x="855" y="1495"/>
                    </a:lnTo>
                    <a:lnTo>
                      <a:pt x="924" y="1516"/>
                    </a:lnTo>
                    <a:lnTo>
                      <a:pt x="929" y="1498"/>
                    </a:lnTo>
                    <a:lnTo>
                      <a:pt x="941" y="1481"/>
                    </a:lnTo>
                    <a:lnTo>
                      <a:pt x="946" y="1471"/>
                    </a:lnTo>
                    <a:lnTo>
                      <a:pt x="962" y="1476"/>
                    </a:lnTo>
                    <a:lnTo>
                      <a:pt x="977" y="1470"/>
                    </a:lnTo>
                    <a:lnTo>
                      <a:pt x="1013" y="1474"/>
                    </a:lnTo>
                    <a:lnTo>
                      <a:pt x="1013" y="1435"/>
                    </a:lnTo>
                    <a:lnTo>
                      <a:pt x="998" y="1428"/>
                    </a:lnTo>
                    <a:lnTo>
                      <a:pt x="989" y="1419"/>
                    </a:lnTo>
                    <a:lnTo>
                      <a:pt x="983" y="1413"/>
                    </a:lnTo>
                    <a:lnTo>
                      <a:pt x="996" y="1397"/>
                    </a:lnTo>
                    <a:lnTo>
                      <a:pt x="995" y="1392"/>
                    </a:lnTo>
                    <a:lnTo>
                      <a:pt x="992" y="1379"/>
                    </a:lnTo>
                    <a:lnTo>
                      <a:pt x="1003" y="1377"/>
                    </a:lnTo>
                    <a:lnTo>
                      <a:pt x="1012" y="1385"/>
                    </a:lnTo>
                    <a:lnTo>
                      <a:pt x="1021" y="1377"/>
                    </a:lnTo>
                    <a:lnTo>
                      <a:pt x="1029" y="1377"/>
                    </a:lnTo>
                    <a:lnTo>
                      <a:pt x="1038" y="1371"/>
                    </a:lnTo>
                    <a:lnTo>
                      <a:pt x="1048" y="1364"/>
                    </a:lnTo>
                    <a:lnTo>
                      <a:pt x="1047" y="1358"/>
                    </a:lnTo>
                    <a:lnTo>
                      <a:pt x="1064" y="1347"/>
                    </a:lnTo>
                    <a:lnTo>
                      <a:pt x="1075" y="1350"/>
                    </a:lnTo>
                    <a:lnTo>
                      <a:pt x="1084" y="1329"/>
                    </a:lnTo>
                    <a:lnTo>
                      <a:pt x="1084" y="1326"/>
                    </a:lnTo>
                    <a:lnTo>
                      <a:pt x="1100" y="1329"/>
                    </a:lnTo>
                    <a:lnTo>
                      <a:pt x="1107" y="1325"/>
                    </a:lnTo>
                    <a:lnTo>
                      <a:pt x="1111" y="1323"/>
                    </a:lnTo>
                    <a:lnTo>
                      <a:pt x="1110" y="1306"/>
                    </a:lnTo>
                    <a:lnTo>
                      <a:pt x="1101" y="1300"/>
                    </a:lnTo>
                    <a:lnTo>
                      <a:pt x="1098" y="1277"/>
                    </a:lnTo>
                    <a:lnTo>
                      <a:pt x="1109" y="1276"/>
                    </a:lnTo>
                    <a:lnTo>
                      <a:pt x="1114" y="1258"/>
                    </a:lnTo>
                    <a:lnTo>
                      <a:pt x="1119" y="1249"/>
                    </a:lnTo>
                    <a:lnTo>
                      <a:pt x="1100" y="1241"/>
                    </a:lnTo>
                    <a:lnTo>
                      <a:pt x="1098" y="1237"/>
                    </a:lnTo>
                    <a:lnTo>
                      <a:pt x="1090" y="1227"/>
                    </a:lnTo>
                    <a:lnTo>
                      <a:pt x="1081" y="1221"/>
                    </a:lnTo>
                    <a:lnTo>
                      <a:pt x="1093" y="1197"/>
                    </a:lnTo>
                    <a:lnTo>
                      <a:pt x="1096" y="1195"/>
                    </a:lnTo>
                    <a:lnTo>
                      <a:pt x="1111" y="1215"/>
                    </a:lnTo>
                    <a:lnTo>
                      <a:pt x="1114" y="1204"/>
                    </a:lnTo>
                    <a:lnTo>
                      <a:pt x="1119" y="1192"/>
                    </a:lnTo>
                    <a:lnTo>
                      <a:pt x="1137" y="1183"/>
                    </a:lnTo>
                    <a:lnTo>
                      <a:pt x="1157" y="1185"/>
                    </a:lnTo>
                    <a:lnTo>
                      <a:pt x="1157" y="1179"/>
                    </a:lnTo>
                    <a:lnTo>
                      <a:pt x="1163" y="1176"/>
                    </a:lnTo>
                    <a:lnTo>
                      <a:pt x="1178" y="1161"/>
                    </a:lnTo>
                    <a:lnTo>
                      <a:pt x="1192" y="1161"/>
                    </a:lnTo>
                    <a:lnTo>
                      <a:pt x="1192" y="1156"/>
                    </a:lnTo>
                    <a:lnTo>
                      <a:pt x="1192" y="1155"/>
                    </a:lnTo>
                    <a:lnTo>
                      <a:pt x="1192" y="1145"/>
                    </a:lnTo>
                    <a:lnTo>
                      <a:pt x="1188" y="1137"/>
                    </a:lnTo>
                    <a:lnTo>
                      <a:pt x="1179" y="1133"/>
                    </a:lnTo>
                    <a:lnTo>
                      <a:pt x="1186" y="1106"/>
                    </a:lnTo>
                    <a:lnTo>
                      <a:pt x="1188" y="1082"/>
                    </a:lnTo>
                    <a:lnTo>
                      <a:pt x="1196" y="1054"/>
                    </a:lnTo>
                    <a:lnTo>
                      <a:pt x="1198" y="1054"/>
                    </a:lnTo>
                    <a:lnTo>
                      <a:pt x="1198" y="1052"/>
                    </a:lnTo>
                    <a:lnTo>
                      <a:pt x="1204" y="1024"/>
                    </a:lnTo>
                    <a:lnTo>
                      <a:pt x="1191" y="1016"/>
                    </a:lnTo>
                    <a:lnTo>
                      <a:pt x="1182" y="1025"/>
                    </a:lnTo>
                    <a:lnTo>
                      <a:pt x="1175" y="1010"/>
                    </a:lnTo>
                    <a:lnTo>
                      <a:pt x="1178" y="1003"/>
                    </a:lnTo>
                    <a:lnTo>
                      <a:pt x="1169" y="975"/>
                    </a:lnTo>
                    <a:lnTo>
                      <a:pt x="1173" y="963"/>
                    </a:lnTo>
                    <a:lnTo>
                      <a:pt x="1192" y="945"/>
                    </a:lnTo>
                    <a:lnTo>
                      <a:pt x="1212" y="934"/>
                    </a:lnTo>
                    <a:lnTo>
                      <a:pt x="1224" y="931"/>
                    </a:lnTo>
                    <a:lnTo>
                      <a:pt x="1235" y="896"/>
                    </a:lnTo>
                    <a:lnTo>
                      <a:pt x="1234" y="887"/>
                    </a:lnTo>
                    <a:lnTo>
                      <a:pt x="1242" y="885"/>
                    </a:lnTo>
                    <a:lnTo>
                      <a:pt x="1264" y="894"/>
                    </a:lnTo>
                    <a:lnTo>
                      <a:pt x="1280" y="881"/>
                    </a:lnTo>
                    <a:lnTo>
                      <a:pt x="1294" y="878"/>
                    </a:lnTo>
                    <a:lnTo>
                      <a:pt x="1320" y="863"/>
                    </a:lnTo>
                    <a:lnTo>
                      <a:pt x="1323" y="863"/>
                    </a:lnTo>
                    <a:lnTo>
                      <a:pt x="1330" y="854"/>
                    </a:lnTo>
                    <a:lnTo>
                      <a:pt x="1316" y="839"/>
                    </a:lnTo>
                    <a:lnTo>
                      <a:pt x="1310" y="849"/>
                    </a:lnTo>
                    <a:lnTo>
                      <a:pt x="1307" y="861"/>
                    </a:lnTo>
                    <a:lnTo>
                      <a:pt x="1286" y="854"/>
                    </a:lnTo>
                    <a:lnTo>
                      <a:pt x="1281" y="843"/>
                    </a:lnTo>
                    <a:lnTo>
                      <a:pt x="1284" y="820"/>
                    </a:lnTo>
                    <a:lnTo>
                      <a:pt x="1270" y="797"/>
                    </a:lnTo>
                    <a:lnTo>
                      <a:pt x="1254" y="802"/>
                    </a:lnTo>
                    <a:lnTo>
                      <a:pt x="1253" y="773"/>
                    </a:lnTo>
                    <a:lnTo>
                      <a:pt x="1245" y="776"/>
                    </a:lnTo>
                    <a:lnTo>
                      <a:pt x="1231" y="776"/>
                    </a:lnTo>
                    <a:lnTo>
                      <a:pt x="1227" y="766"/>
                    </a:lnTo>
                    <a:lnTo>
                      <a:pt x="1242" y="751"/>
                    </a:lnTo>
                    <a:lnTo>
                      <a:pt x="1261" y="748"/>
                    </a:lnTo>
                    <a:lnTo>
                      <a:pt x="1265" y="739"/>
                    </a:lnTo>
                    <a:lnTo>
                      <a:pt x="1283" y="724"/>
                    </a:lnTo>
                    <a:lnTo>
                      <a:pt x="1289" y="724"/>
                    </a:lnTo>
                    <a:lnTo>
                      <a:pt x="1290" y="718"/>
                    </a:lnTo>
                    <a:lnTo>
                      <a:pt x="1281" y="715"/>
                    </a:lnTo>
                    <a:lnTo>
                      <a:pt x="1261" y="700"/>
                    </a:lnTo>
                    <a:lnTo>
                      <a:pt x="1268" y="682"/>
                    </a:lnTo>
                    <a:lnTo>
                      <a:pt x="1290" y="681"/>
                    </a:lnTo>
                    <a:lnTo>
                      <a:pt x="1294" y="684"/>
                    </a:lnTo>
                    <a:lnTo>
                      <a:pt x="1304" y="656"/>
                    </a:lnTo>
                    <a:lnTo>
                      <a:pt x="1326" y="624"/>
                    </a:lnTo>
                    <a:lnTo>
                      <a:pt x="1312" y="602"/>
                    </a:lnTo>
                    <a:lnTo>
                      <a:pt x="1317" y="599"/>
                    </a:lnTo>
                    <a:lnTo>
                      <a:pt x="1326" y="596"/>
                    </a:lnTo>
                    <a:lnTo>
                      <a:pt x="1342" y="585"/>
                    </a:lnTo>
                    <a:lnTo>
                      <a:pt x="1342" y="572"/>
                    </a:lnTo>
                    <a:lnTo>
                      <a:pt x="1363" y="572"/>
                    </a:lnTo>
                    <a:lnTo>
                      <a:pt x="1373" y="560"/>
                    </a:lnTo>
                    <a:lnTo>
                      <a:pt x="1378" y="559"/>
                    </a:lnTo>
                    <a:lnTo>
                      <a:pt x="1379" y="572"/>
                    </a:lnTo>
                    <a:lnTo>
                      <a:pt x="1379" y="575"/>
                    </a:lnTo>
                    <a:lnTo>
                      <a:pt x="1389" y="574"/>
                    </a:lnTo>
                    <a:lnTo>
                      <a:pt x="1389" y="553"/>
                    </a:lnTo>
                    <a:lnTo>
                      <a:pt x="1399" y="556"/>
                    </a:lnTo>
                    <a:lnTo>
                      <a:pt x="1408" y="553"/>
                    </a:lnTo>
                    <a:lnTo>
                      <a:pt x="1391" y="532"/>
                    </a:lnTo>
                    <a:lnTo>
                      <a:pt x="1388" y="527"/>
                    </a:lnTo>
                    <a:lnTo>
                      <a:pt x="1373" y="518"/>
                    </a:lnTo>
                    <a:lnTo>
                      <a:pt x="1362" y="512"/>
                    </a:lnTo>
                    <a:lnTo>
                      <a:pt x="1348" y="515"/>
                    </a:lnTo>
                    <a:lnTo>
                      <a:pt x="1348" y="520"/>
                    </a:lnTo>
                    <a:lnTo>
                      <a:pt x="1327" y="517"/>
                    </a:lnTo>
                    <a:lnTo>
                      <a:pt x="1317" y="526"/>
                    </a:lnTo>
                    <a:lnTo>
                      <a:pt x="1316" y="535"/>
                    </a:lnTo>
                    <a:lnTo>
                      <a:pt x="1300" y="515"/>
                    </a:lnTo>
                    <a:lnTo>
                      <a:pt x="1287" y="521"/>
                    </a:lnTo>
                    <a:lnTo>
                      <a:pt x="1270" y="520"/>
                    </a:lnTo>
                    <a:lnTo>
                      <a:pt x="1254" y="529"/>
                    </a:lnTo>
                    <a:lnTo>
                      <a:pt x="1245" y="523"/>
                    </a:lnTo>
                    <a:lnTo>
                      <a:pt x="1237" y="517"/>
                    </a:lnTo>
                    <a:lnTo>
                      <a:pt x="1221" y="514"/>
                    </a:lnTo>
                    <a:lnTo>
                      <a:pt x="1206" y="514"/>
                    </a:lnTo>
                    <a:lnTo>
                      <a:pt x="1188" y="499"/>
                    </a:lnTo>
                    <a:lnTo>
                      <a:pt x="1188" y="496"/>
                    </a:lnTo>
                    <a:lnTo>
                      <a:pt x="1170" y="487"/>
                    </a:lnTo>
                    <a:lnTo>
                      <a:pt x="1170" y="480"/>
                    </a:lnTo>
                    <a:lnTo>
                      <a:pt x="1160" y="481"/>
                    </a:lnTo>
                    <a:lnTo>
                      <a:pt x="1149" y="477"/>
                    </a:lnTo>
                    <a:lnTo>
                      <a:pt x="1133" y="480"/>
                    </a:lnTo>
                    <a:lnTo>
                      <a:pt x="1132" y="481"/>
                    </a:lnTo>
                    <a:lnTo>
                      <a:pt x="1114" y="466"/>
                    </a:lnTo>
                    <a:lnTo>
                      <a:pt x="1104" y="454"/>
                    </a:lnTo>
                    <a:lnTo>
                      <a:pt x="1088" y="447"/>
                    </a:lnTo>
                    <a:lnTo>
                      <a:pt x="1062" y="430"/>
                    </a:lnTo>
                    <a:lnTo>
                      <a:pt x="1064" y="414"/>
                    </a:lnTo>
                    <a:lnTo>
                      <a:pt x="1064" y="398"/>
                    </a:lnTo>
                    <a:lnTo>
                      <a:pt x="1047" y="387"/>
                    </a:lnTo>
                    <a:lnTo>
                      <a:pt x="1052" y="375"/>
                    </a:lnTo>
                    <a:lnTo>
                      <a:pt x="1034" y="360"/>
                    </a:lnTo>
                    <a:lnTo>
                      <a:pt x="1028" y="347"/>
                    </a:lnTo>
                    <a:lnTo>
                      <a:pt x="1031" y="339"/>
                    </a:lnTo>
                    <a:lnTo>
                      <a:pt x="1035" y="339"/>
                    </a:lnTo>
                    <a:lnTo>
                      <a:pt x="1034" y="329"/>
                    </a:lnTo>
                    <a:lnTo>
                      <a:pt x="1047" y="326"/>
                    </a:lnTo>
                    <a:lnTo>
                      <a:pt x="1055" y="308"/>
                    </a:lnTo>
                    <a:lnTo>
                      <a:pt x="1073" y="281"/>
                    </a:lnTo>
                    <a:lnTo>
                      <a:pt x="1083" y="257"/>
                    </a:lnTo>
                    <a:lnTo>
                      <a:pt x="1084" y="254"/>
                    </a:lnTo>
                    <a:lnTo>
                      <a:pt x="1081" y="251"/>
                    </a:lnTo>
                    <a:lnTo>
                      <a:pt x="1064" y="253"/>
                    </a:lnTo>
                    <a:lnTo>
                      <a:pt x="1048" y="254"/>
                    </a:lnTo>
                    <a:lnTo>
                      <a:pt x="1035" y="266"/>
                    </a:lnTo>
                    <a:lnTo>
                      <a:pt x="1028" y="266"/>
                    </a:lnTo>
                    <a:lnTo>
                      <a:pt x="1012" y="256"/>
                    </a:lnTo>
                    <a:lnTo>
                      <a:pt x="996" y="260"/>
                    </a:lnTo>
                    <a:lnTo>
                      <a:pt x="995" y="259"/>
                    </a:lnTo>
                    <a:lnTo>
                      <a:pt x="1005" y="247"/>
                    </a:lnTo>
                    <a:lnTo>
                      <a:pt x="1012" y="240"/>
                    </a:lnTo>
                    <a:lnTo>
                      <a:pt x="1011" y="229"/>
                    </a:lnTo>
                    <a:lnTo>
                      <a:pt x="1008" y="226"/>
                    </a:lnTo>
                    <a:lnTo>
                      <a:pt x="983" y="222"/>
                    </a:lnTo>
                    <a:lnTo>
                      <a:pt x="976" y="231"/>
                    </a:lnTo>
                    <a:lnTo>
                      <a:pt x="965" y="228"/>
                    </a:lnTo>
                    <a:lnTo>
                      <a:pt x="963" y="229"/>
                    </a:lnTo>
                    <a:lnTo>
                      <a:pt x="956" y="223"/>
                    </a:lnTo>
                    <a:lnTo>
                      <a:pt x="944" y="213"/>
                    </a:lnTo>
                    <a:lnTo>
                      <a:pt x="931" y="204"/>
                    </a:lnTo>
                    <a:lnTo>
                      <a:pt x="927" y="201"/>
                    </a:lnTo>
                    <a:lnTo>
                      <a:pt x="927" y="189"/>
                    </a:lnTo>
                    <a:lnTo>
                      <a:pt x="910" y="171"/>
                    </a:lnTo>
                    <a:lnTo>
                      <a:pt x="893" y="189"/>
                    </a:lnTo>
                    <a:lnTo>
                      <a:pt x="891" y="195"/>
                    </a:lnTo>
                    <a:lnTo>
                      <a:pt x="881" y="195"/>
                    </a:lnTo>
                    <a:lnTo>
                      <a:pt x="865" y="196"/>
                    </a:lnTo>
                    <a:lnTo>
                      <a:pt x="858" y="211"/>
                    </a:lnTo>
                    <a:lnTo>
                      <a:pt x="845" y="217"/>
                    </a:lnTo>
                    <a:lnTo>
                      <a:pt x="839" y="226"/>
                    </a:lnTo>
                    <a:lnTo>
                      <a:pt x="832" y="228"/>
                    </a:lnTo>
                    <a:lnTo>
                      <a:pt x="792" y="232"/>
                    </a:lnTo>
                    <a:lnTo>
                      <a:pt x="802" y="246"/>
                    </a:lnTo>
                    <a:lnTo>
                      <a:pt x="826" y="262"/>
                    </a:lnTo>
                    <a:lnTo>
                      <a:pt x="828" y="268"/>
                    </a:lnTo>
                    <a:lnTo>
                      <a:pt x="819" y="269"/>
                    </a:lnTo>
                    <a:lnTo>
                      <a:pt x="795" y="26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Freeform 81">
                <a:extLst>
                  <a:ext uri="{FF2B5EF4-FFF2-40B4-BE49-F238E27FC236}">
                    <a16:creationId xmlns:a16="http://schemas.microsoft.com/office/drawing/2014/main" xmlns="" id="{B8F7FBEB-D845-48CF-A98A-ED6866B57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106" y="4431006"/>
                <a:ext cx="375048" cy="437210"/>
              </a:xfrm>
              <a:custGeom>
                <a:avLst/>
                <a:gdLst/>
                <a:ahLst/>
                <a:cxnLst>
                  <a:cxn ang="0">
                    <a:pos x="0" y="561"/>
                  </a:cxn>
                  <a:cxn ang="0">
                    <a:pos x="47" y="622"/>
                  </a:cxn>
                  <a:cxn ang="0">
                    <a:pos x="31" y="668"/>
                  </a:cxn>
                  <a:cxn ang="0">
                    <a:pos x="97" y="695"/>
                  </a:cxn>
                  <a:cxn ang="0">
                    <a:pos x="130" y="695"/>
                  </a:cxn>
                  <a:cxn ang="0">
                    <a:pos x="185" y="716"/>
                  </a:cxn>
                  <a:cxn ang="0">
                    <a:pos x="180" y="749"/>
                  </a:cxn>
                  <a:cxn ang="0">
                    <a:pos x="196" y="783"/>
                  </a:cxn>
                  <a:cxn ang="0">
                    <a:pos x="214" y="807"/>
                  </a:cxn>
                  <a:cxn ang="0">
                    <a:pos x="229" y="814"/>
                  </a:cxn>
                  <a:cxn ang="0">
                    <a:pos x="277" y="814"/>
                  </a:cxn>
                  <a:cxn ang="0">
                    <a:pos x="274" y="841"/>
                  </a:cxn>
                  <a:cxn ang="0">
                    <a:pos x="288" y="883"/>
                  </a:cxn>
                  <a:cxn ang="0">
                    <a:pos x="326" y="878"/>
                  </a:cxn>
                  <a:cxn ang="0">
                    <a:pos x="360" y="889"/>
                  </a:cxn>
                  <a:cxn ang="0">
                    <a:pos x="382" y="846"/>
                  </a:cxn>
                  <a:cxn ang="0">
                    <a:pos x="425" y="840"/>
                  </a:cxn>
                  <a:cxn ang="0">
                    <a:pos x="448" y="802"/>
                  </a:cxn>
                  <a:cxn ang="0">
                    <a:pos x="507" y="768"/>
                  </a:cxn>
                  <a:cxn ang="0">
                    <a:pos x="542" y="734"/>
                  </a:cxn>
                  <a:cxn ang="0">
                    <a:pos x="601" y="717"/>
                  </a:cxn>
                  <a:cxn ang="0">
                    <a:pos x="666" y="697"/>
                  </a:cxn>
                  <a:cxn ang="0">
                    <a:pos x="682" y="640"/>
                  </a:cxn>
                  <a:cxn ang="0">
                    <a:pos x="708" y="620"/>
                  </a:cxn>
                  <a:cxn ang="0">
                    <a:pos x="719" y="582"/>
                  </a:cxn>
                  <a:cxn ang="0">
                    <a:pos x="666" y="570"/>
                  </a:cxn>
                  <a:cxn ang="0">
                    <a:pos x="611" y="504"/>
                  </a:cxn>
                  <a:cxn ang="0">
                    <a:pos x="582" y="522"/>
                  </a:cxn>
                  <a:cxn ang="0">
                    <a:pos x="571" y="501"/>
                  </a:cxn>
                  <a:cxn ang="0">
                    <a:pos x="526" y="473"/>
                  </a:cxn>
                  <a:cxn ang="0">
                    <a:pos x="529" y="416"/>
                  </a:cxn>
                  <a:cxn ang="0">
                    <a:pos x="509" y="357"/>
                  </a:cxn>
                  <a:cxn ang="0">
                    <a:pos x="510" y="294"/>
                  </a:cxn>
                  <a:cxn ang="0">
                    <a:pos x="489" y="254"/>
                  </a:cxn>
                  <a:cxn ang="0">
                    <a:pos x="467" y="200"/>
                  </a:cxn>
                  <a:cxn ang="0">
                    <a:pos x="451" y="167"/>
                  </a:cxn>
                  <a:cxn ang="0">
                    <a:pos x="458" y="133"/>
                  </a:cxn>
                  <a:cxn ang="0">
                    <a:pos x="443" y="111"/>
                  </a:cxn>
                  <a:cxn ang="0">
                    <a:pos x="395" y="133"/>
                  </a:cxn>
                  <a:cxn ang="0">
                    <a:pos x="332" y="85"/>
                  </a:cxn>
                  <a:cxn ang="0">
                    <a:pos x="284" y="57"/>
                  </a:cxn>
                  <a:cxn ang="0">
                    <a:pos x="261" y="70"/>
                  </a:cxn>
                  <a:cxn ang="0">
                    <a:pos x="225" y="46"/>
                  </a:cxn>
                  <a:cxn ang="0">
                    <a:pos x="244" y="0"/>
                  </a:cxn>
                  <a:cxn ang="0">
                    <a:pos x="218" y="20"/>
                  </a:cxn>
                  <a:cxn ang="0">
                    <a:pos x="169" y="6"/>
                  </a:cxn>
                  <a:cxn ang="0">
                    <a:pos x="104" y="82"/>
                  </a:cxn>
                  <a:cxn ang="0">
                    <a:pos x="108" y="121"/>
                  </a:cxn>
                  <a:cxn ang="0">
                    <a:pos x="88" y="158"/>
                  </a:cxn>
                  <a:cxn ang="0">
                    <a:pos x="124" y="225"/>
                  </a:cxn>
                  <a:cxn ang="0">
                    <a:pos x="173" y="236"/>
                  </a:cxn>
                  <a:cxn ang="0">
                    <a:pos x="107" y="276"/>
                  </a:cxn>
                  <a:cxn ang="0">
                    <a:pos x="55" y="316"/>
                  </a:cxn>
                  <a:cxn ang="0">
                    <a:pos x="18" y="392"/>
                  </a:cxn>
                  <a:cxn ang="0">
                    <a:pos x="41" y="436"/>
                  </a:cxn>
                  <a:cxn ang="0">
                    <a:pos x="31" y="519"/>
                  </a:cxn>
                </a:cxnLst>
                <a:rect l="0" t="0" r="r" b="b"/>
                <a:pathLst>
                  <a:path w="719" h="907">
                    <a:moveTo>
                      <a:pt x="35" y="538"/>
                    </a:moveTo>
                    <a:lnTo>
                      <a:pt x="35" y="543"/>
                    </a:lnTo>
                    <a:lnTo>
                      <a:pt x="21" y="543"/>
                    </a:lnTo>
                    <a:lnTo>
                      <a:pt x="6" y="558"/>
                    </a:lnTo>
                    <a:lnTo>
                      <a:pt x="0" y="561"/>
                    </a:lnTo>
                    <a:lnTo>
                      <a:pt x="0" y="567"/>
                    </a:lnTo>
                    <a:lnTo>
                      <a:pt x="8" y="570"/>
                    </a:lnTo>
                    <a:lnTo>
                      <a:pt x="21" y="609"/>
                    </a:lnTo>
                    <a:lnTo>
                      <a:pt x="47" y="619"/>
                    </a:lnTo>
                    <a:lnTo>
                      <a:pt x="47" y="622"/>
                    </a:lnTo>
                    <a:lnTo>
                      <a:pt x="41" y="637"/>
                    </a:lnTo>
                    <a:lnTo>
                      <a:pt x="36" y="644"/>
                    </a:lnTo>
                    <a:lnTo>
                      <a:pt x="28" y="646"/>
                    </a:lnTo>
                    <a:lnTo>
                      <a:pt x="18" y="661"/>
                    </a:lnTo>
                    <a:lnTo>
                      <a:pt x="31" y="668"/>
                    </a:lnTo>
                    <a:lnTo>
                      <a:pt x="26" y="676"/>
                    </a:lnTo>
                    <a:lnTo>
                      <a:pt x="61" y="691"/>
                    </a:lnTo>
                    <a:lnTo>
                      <a:pt x="72" y="704"/>
                    </a:lnTo>
                    <a:lnTo>
                      <a:pt x="83" y="699"/>
                    </a:lnTo>
                    <a:lnTo>
                      <a:pt x="97" y="695"/>
                    </a:lnTo>
                    <a:lnTo>
                      <a:pt x="108" y="694"/>
                    </a:lnTo>
                    <a:lnTo>
                      <a:pt x="111" y="691"/>
                    </a:lnTo>
                    <a:lnTo>
                      <a:pt x="123" y="699"/>
                    </a:lnTo>
                    <a:lnTo>
                      <a:pt x="127" y="692"/>
                    </a:lnTo>
                    <a:lnTo>
                      <a:pt x="130" y="695"/>
                    </a:lnTo>
                    <a:lnTo>
                      <a:pt x="142" y="682"/>
                    </a:lnTo>
                    <a:lnTo>
                      <a:pt x="160" y="689"/>
                    </a:lnTo>
                    <a:lnTo>
                      <a:pt x="169" y="699"/>
                    </a:lnTo>
                    <a:lnTo>
                      <a:pt x="175" y="710"/>
                    </a:lnTo>
                    <a:lnTo>
                      <a:pt x="185" y="716"/>
                    </a:lnTo>
                    <a:lnTo>
                      <a:pt x="180" y="720"/>
                    </a:lnTo>
                    <a:lnTo>
                      <a:pt x="178" y="725"/>
                    </a:lnTo>
                    <a:lnTo>
                      <a:pt x="180" y="731"/>
                    </a:lnTo>
                    <a:lnTo>
                      <a:pt x="186" y="738"/>
                    </a:lnTo>
                    <a:lnTo>
                      <a:pt x="180" y="749"/>
                    </a:lnTo>
                    <a:lnTo>
                      <a:pt x="186" y="759"/>
                    </a:lnTo>
                    <a:lnTo>
                      <a:pt x="196" y="765"/>
                    </a:lnTo>
                    <a:lnTo>
                      <a:pt x="202" y="767"/>
                    </a:lnTo>
                    <a:lnTo>
                      <a:pt x="204" y="779"/>
                    </a:lnTo>
                    <a:lnTo>
                      <a:pt x="196" y="783"/>
                    </a:lnTo>
                    <a:lnTo>
                      <a:pt x="202" y="793"/>
                    </a:lnTo>
                    <a:lnTo>
                      <a:pt x="208" y="796"/>
                    </a:lnTo>
                    <a:lnTo>
                      <a:pt x="201" y="801"/>
                    </a:lnTo>
                    <a:lnTo>
                      <a:pt x="206" y="804"/>
                    </a:lnTo>
                    <a:lnTo>
                      <a:pt x="214" y="807"/>
                    </a:lnTo>
                    <a:lnTo>
                      <a:pt x="218" y="811"/>
                    </a:lnTo>
                    <a:lnTo>
                      <a:pt x="208" y="813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29" y="814"/>
                    </a:lnTo>
                    <a:lnTo>
                      <a:pt x="232" y="816"/>
                    </a:lnTo>
                    <a:lnTo>
                      <a:pt x="242" y="828"/>
                    </a:lnTo>
                    <a:lnTo>
                      <a:pt x="260" y="814"/>
                    </a:lnTo>
                    <a:lnTo>
                      <a:pt x="261" y="810"/>
                    </a:lnTo>
                    <a:lnTo>
                      <a:pt x="277" y="814"/>
                    </a:lnTo>
                    <a:lnTo>
                      <a:pt x="278" y="820"/>
                    </a:lnTo>
                    <a:lnTo>
                      <a:pt x="273" y="829"/>
                    </a:lnTo>
                    <a:lnTo>
                      <a:pt x="278" y="834"/>
                    </a:lnTo>
                    <a:lnTo>
                      <a:pt x="280" y="840"/>
                    </a:lnTo>
                    <a:lnTo>
                      <a:pt x="274" y="841"/>
                    </a:lnTo>
                    <a:lnTo>
                      <a:pt x="276" y="865"/>
                    </a:lnTo>
                    <a:lnTo>
                      <a:pt x="296" y="862"/>
                    </a:lnTo>
                    <a:lnTo>
                      <a:pt x="301" y="861"/>
                    </a:lnTo>
                    <a:lnTo>
                      <a:pt x="297" y="875"/>
                    </a:lnTo>
                    <a:lnTo>
                      <a:pt x="288" y="883"/>
                    </a:lnTo>
                    <a:lnTo>
                      <a:pt x="300" y="883"/>
                    </a:lnTo>
                    <a:lnTo>
                      <a:pt x="301" y="886"/>
                    </a:lnTo>
                    <a:lnTo>
                      <a:pt x="310" y="878"/>
                    </a:lnTo>
                    <a:lnTo>
                      <a:pt x="313" y="883"/>
                    </a:lnTo>
                    <a:lnTo>
                      <a:pt x="326" y="878"/>
                    </a:lnTo>
                    <a:lnTo>
                      <a:pt x="327" y="887"/>
                    </a:lnTo>
                    <a:lnTo>
                      <a:pt x="329" y="904"/>
                    </a:lnTo>
                    <a:lnTo>
                      <a:pt x="333" y="907"/>
                    </a:lnTo>
                    <a:lnTo>
                      <a:pt x="346" y="895"/>
                    </a:lnTo>
                    <a:lnTo>
                      <a:pt x="360" y="889"/>
                    </a:lnTo>
                    <a:lnTo>
                      <a:pt x="373" y="880"/>
                    </a:lnTo>
                    <a:lnTo>
                      <a:pt x="376" y="878"/>
                    </a:lnTo>
                    <a:lnTo>
                      <a:pt x="379" y="871"/>
                    </a:lnTo>
                    <a:lnTo>
                      <a:pt x="378" y="862"/>
                    </a:lnTo>
                    <a:lnTo>
                      <a:pt x="382" y="846"/>
                    </a:lnTo>
                    <a:lnTo>
                      <a:pt x="379" y="835"/>
                    </a:lnTo>
                    <a:lnTo>
                      <a:pt x="392" y="832"/>
                    </a:lnTo>
                    <a:lnTo>
                      <a:pt x="398" y="847"/>
                    </a:lnTo>
                    <a:lnTo>
                      <a:pt x="404" y="852"/>
                    </a:lnTo>
                    <a:lnTo>
                      <a:pt x="425" y="840"/>
                    </a:lnTo>
                    <a:lnTo>
                      <a:pt x="430" y="835"/>
                    </a:lnTo>
                    <a:lnTo>
                      <a:pt x="437" y="838"/>
                    </a:lnTo>
                    <a:lnTo>
                      <a:pt x="445" y="831"/>
                    </a:lnTo>
                    <a:lnTo>
                      <a:pt x="430" y="808"/>
                    </a:lnTo>
                    <a:lnTo>
                      <a:pt x="448" y="802"/>
                    </a:lnTo>
                    <a:lnTo>
                      <a:pt x="463" y="799"/>
                    </a:lnTo>
                    <a:lnTo>
                      <a:pt x="463" y="786"/>
                    </a:lnTo>
                    <a:lnTo>
                      <a:pt x="468" y="784"/>
                    </a:lnTo>
                    <a:lnTo>
                      <a:pt x="486" y="786"/>
                    </a:lnTo>
                    <a:lnTo>
                      <a:pt x="507" y="768"/>
                    </a:lnTo>
                    <a:lnTo>
                      <a:pt x="515" y="765"/>
                    </a:lnTo>
                    <a:lnTo>
                      <a:pt x="525" y="764"/>
                    </a:lnTo>
                    <a:lnTo>
                      <a:pt x="519" y="729"/>
                    </a:lnTo>
                    <a:lnTo>
                      <a:pt x="528" y="725"/>
                    </a:lnTo>
                    <a:lnTo>
                      <a:pt x="542" y="734"/>
                    </a:lnTo>
                    <a:lnTo>
                      <a:pt x="556" y="723"/>
                    </a:lnTo>
                    <a:lnTo>
                      <a:pt x="589" y="723"/>
                    </a:lnTo>
                    <a:lnTo>
                      <a:pt x="592" y="711"/>
                    </a:lnTo>
                    <a:lnTo>
                      <a:pt x="598" y="711"/>
                    </a:lnTo>
                    <a:lnTo>
                      <a:pt x="601" y="717"/>
                    </a:lnTo>
                    <a:lnTo>
                      <a:pt x="614" y="720"/>
                    </a:lnTo>
                    <a:lnTo>
                      <a:pt x="636" y="708"/>
                    </a:lnTo>
                    <a:lnTo>
                      <a:pt x="650" y="694"/>
                    </a:lnTo>
                    <a:lnTo>
                      <a:pt x="659" y="702"/>
                    </a:lnTo>
                    <a:lnTo>
                      <a:pt x="666" y="697"/>
                    </a:lnTo>
                    <a:lnTo>
                      <a:pt x="667" y="695"/>
                    </a:lnTo>
                    <a:lnTo>
                      <a:pt x="677" y="677"/>
                    </a:lnTo>
                    <a:lnTo>
                      <a:pt x="673" y="673"/>
                    </a:lnTo>
                    <a:lnTo>
                      <a:pt x="682" y="655"/>
                    </a:lnTo>
                    <a:lnTo>
                      <a:pt x="682" y="640"/>
                    </a:lnTo>
                    <a:lnTo>
                      <a:pt x="686" y="626"/>
                    </a:lnTo>
                    <a:lnTo>
                      <a:pt x="684" y="620"/>
                    </a:lnTo>
                    <a:lnTo>
                      <a:pt x="702" y="613"/>
                    </a:lnTo>
                    <a:lnTo>
                      <a:pt x="705" y="613"/>
                    </a:lnTo>
                    <a:lnTo>
                      <a:pt x="708" y="620"/>
                    </a:lnTo>
                    <a:lnTo>
                      <a:pt x="713" y="600"/>
                    </a:lnTo>
                    <a:lnTo>
                      <a:pt x="718" y="600"/>
                    </a:lnTo>
                    <a:lnTo>
                      <a:pt x="713" y="597"/>
                    </a:lnTo>
                    <a:lnTo>
                      <a:pt x="719" y="589"/>
                    </a:lnTo>
                    <a:lnTo>
                      <a:pt x="719" y="582"/>
                    </a:lnTo>
                    <a:lnTo>
                      <a:pt x="705" y="544"/>
                    </a:lnTo>
                    <a:lnTo>
                      <a:pt x="697" y="559"/>
                    </a:lnTo>
                    <a:lnTo>
                      <a:pt x="683" y="564"/>
                    </a:lnTo>
                    <a:lnTo>
                      <a:pt x="677" y="564"/>
                    </a:lnTo>
                    <a:lnTo>
                      <a:pt x="666" y="570"/>
                    </a:lnTo>
                    <a:lnTo>
                      <a:pt x="640" y="530"/>
                    </a:lnTo>
                    <a:lnTo>
                      <a:pt x="631" y="522"/>
                    </a:lnTo>
                    <a:lnTo>
                      <a:pt x="628" y="519"/>
                    </a:lnTo>
                    <a:lnTo>
                      <a:pt x="624" y="521"/>
                    </a:lnTo>
                    <a:lnTo>
                      <a:pt x="611" y="504"/>
                    </a:lnTo>
                    <a:lnTo>
                      <a:pt x="601" y="515"/>
                    </a:lnTo>
                    <a:lnTo>
                      <a:pt x="588" y="518"/>
                    </a:lnTo>
                    <a:lnTo>
                      <a:pt x="584" y="510"/>
                    </a:lnTo>
                    <a:lnTo>
                      <a:pt x="578" y="519"/>
                    </a:lnTo>
                    <a:lnTo>
                      <a:pt x="582" y="522"/>
                    </a:lnTo>
                    <a:lnTo>
                      <a:pt x="576" y="541"/>
                    </a:lnTo>
                    <a:lnTo>
                      <a:pt x="569" y="541"/>
                    </a:lnTo>
                    <a:lnTo>
                      <a:pt x="569" y="540"/>
                    </a:lnTo>
                    <a:lnTo>
                      <a:pt x="565" y="525"/>
                    </a:lnTo>
                    <a:lnTo>
                      <a:pt x="571" y="501"/>
                    </a:lnTo>
                    <a:lnTo>
                      <a:pt x="555" y="498"/>
                    </a:lnTo>
                    <a:lnTo>
                      <a:pt x="552" y="492"/>
                    </a:lnTo>
                    <a:lnTo>
                      <a:pt x="552" y="489"/>
                    </a:lnTo>
                    <a:lnTo>
                      <a:pt x="539" y="479"/>
                    </a:lnTo>
                    <a:lnTo>
                      <a:pt x="526" y="473"/>
                    </a:lnTo>
                    <a:lnTo>
                      <a:pt x="532" y="462"/>
                    </a:lnTo>
                    <a:lnTo>
                      <a:pt x="523" y="440"/>
                    </a:lnTo>
                    <a:lnTo>
                      <a:pt x="528" y="430"/>
                    </a:lnTo>
                    <a:lnTo>
                      <a:pt x="532" y="433"/>
                    </a:lnTo>
                    <a:lnTo>
                      <a:pt x="529" y="416"/>
                    </a:lnTo>
                    <a:lnTo>
                      <a:pt x="525" y="404"/>
                    </a:lnTo>
                    <a:lnTo>
                      <a:pt x="528" y="379"/>
                    </a:lnTo>
                    <a:lnTo>
                      <a:pt x="526" y="380"/>
                    </a:lnTo>
                    <a:lnTo>
                      <a:pt x="520" y="360"/>
                    </a:lnTo>
                    <a:lnTo>
                      <a:pt x="509" y="357"/>
                    </a:lnTo>
                    <a:lnTo>
                      <a:pt x="500" y="360"/>
                    </a:lnTo>
                    <a:lnTo>
                      <a:pt x="492" y="342"/>
                    </a:lnTo>
                    <a:lnTo>
                      <a:pt x="504" y="336"/>
                    </a:lnTo>
                    <a:lnTo>
                      <a:pt x="512" y="321"/>
                    </a:lnTo>
                    <a:lnTo>
                      <a:pt x="510" y="294"/>
                    </a:lnTo>
                    <a:lnTo>
                      <a:pt x="509" y="295"/>
                    </a:lnTo>
                    <a:lnTo>
                      <a:pt x="496" y="291"/>
                    </a:lnTo>
                    <a:lnTo>
                      <a:pt x="490" y="267"/>
                    </a:lnTo>
                    <a:lnTo>
                      <a:pt x="493" y="260"/>
                    </a:lnTo>
                    <a:lnTo>
                      <a:pt x="489" y="254"/>
                    </a:lnTo>
                    <a:lnTo>
                      <a:pt x="479" y="252"/>
                    </a:lnTo>
                    <a:lnTo>
                      <a:pt x="471" y="243"/>
                    </a:lnTo>
                    <a:lnTo>
                      <a:pt x="477" y="237"/>
                    </a:lnTo>
                    <a:lnTo>
                      <a:pt x="473" y="206"/>
                    </a:lnTo>
                    <a:lnTo>
                      <a:pt x="467" y="200"/>
                    </a:lnTo>
                    <a:lnTo>
                      <a:pt x="463" y="194"/>
                    </a:lnTo>
                    <a:lnTo>
                      <a:pt x="461" y="187"/>
                    </a:lnTo>
                    <a:lnTo>
                      <a:pt x="456" y="182"/>
                    </a:lnTo>
                    <a:lnTo>
                      <a:pt x="450" y="172"/>
                    </a:lnTo>
                    <a:lnTo>
                      <a:pt x="451" y="167"/>
                    </a:lnTo>
                    <a:lnTo>
                      <a:pt x="450" y="166"/>
                    </a:lnTo>
                    <a:lnTo>
                      <a:pt x="448" y="164"/>
                    </a:lnTo>
                    <a:lnTo>
                      <a:pt x="463" y="155"/>
                    </a:lnTo>
                    <a:lnTo>
                      <a:pt x="466" y="146"/>
                    </a:lnTo>
                    <a:lnTo>
                      <a:pt x="458" y="133"/>
                    </a:lnTo>
                    <a:lnTo>
                      <a:pt x="464" y="133"/>
                    </a:lnTo>
                    <a:lnTo>
                      <a:pt x="458" y="125"/>
                    </a:lnTo>
                    <a:lnTo>
                      <a:pt x="464" y="121"/>
                    </a:lnTo>
                    <a:lnTo>
                      <a:pt x="460" y="114"/>
                    </a:lnTo>
                    <a:lnTo>
                      <a:pt x="443" y="111"/>
                    </a:lnTo>
                    <a:lnTo>
                      <a:pt x="437" y="120"/>
                    </a:lnTo>
                    <a:lnTo>
                      <a:pt x="432" y="124"/>
                    </a:lnTo>
                    <a:lnTo>
                      <a:pt x="428" y="137"/>
                    </a:lnTo>
                    <a:lnTo>
                      <a:pt x="414" y="134"/>
                    </a:lnTo>
                    <a:lnTo>
                      <a:pt x="395" y="133"/>
                    </a:lnTo>
                    <a:lnTo>
                      <a:pt x="382" y="146"/>
                    </a:lnTo>
                    <a:lnTo>
                      <a:pt x="385" y="140"/>
                    </a:lnTo>
                    <a:lnTo>
                      <a:pt x="363" y="125"/>
                    </a:lnTo>
                    <a:lnTo>
                      <a:pt x="342" y="100"/>
                    </a:lnTo>
                    <a:lnTo>
                      <a:pt x="332" y="85"/>
                    </a:lnTo>
                    <a:lnTo>
                      <a:pt x="320" y="72"/>
                    </a:lnTo>
                    <a:lnTo>
                      <a:pt x="309" y="66"/>
                    </a:lnTo>
                    <a:lnTo>
                      <a:pt x="307" y="75"/>
                    </a:lnTo>
                    <a:lnTo>
                      <a:pt x="297" y="73"/>
                    </a:lnTo>
                    <a:lnTo>
                      <a:pt x="284" y="57"/>
                    </a:lnTo>
                    <a:lnTo>
                      <a:pt x="283" y="60"/>
                    </a:lnTo>
                    <a:lnTo>
                      <a:pt x="278" y="57"/>
                    </a:lnTo>
                    <a:lnTo>
                      <a:pt x="268" y="78"/>
                    </a:lnTo>
                    <a:lnTo>
                      <a:pt x="258" y="76"/>
                    </a:lnTo>
                    <a:lnTo>
                      <a:pt x="261" y="70"/>
                    </a:lnTo>
                    <a:lnTo>
                      <a:pt x="250" y="60"/>
                    </a:lnTo>
                    <a:lnTo>
                      <a:pt x="241" y="70"/>
                    </a:lnTo>
                    <a:lnTo>
                      <a:pt x="229" y="66"/>
                    </a:lnTo>
                    <a:lnTo>
                      <a:pt x="221" y="52"/>
                    </a:lnTo>
                    <a:lnTo>
                      <a:pt x="225" y="46"/>
                    </a:lnTo>
                    <a:lnTo>
                      <a:pt x="238" y="48"/>
                    </a:lnTo>
                    <a:lnTo>
                      <a:pt x="252" y="24"/>
                    </a:lnTo>
                    <a:lnTo>
                      <a:pt x="247" y="11"/>
                    </a:lnTo>
                    <a:lnTo>
                      <a:pt x="251" y="5"/>
                    </a:lnTo>
                    <a:lnTo>
                      <a:pt x="244" y="0"/>
                    </a:lnTo>
                    <a:lnTo>
                      <a:pt x="241" y="8"/>
                    </a:lnTo>
                    <a:lnTo>
                      <a:pt x="232" y="5"/>
                    </a:lnTo>
                    <a:lnTo>
                      <a:pt x="228" y="12"/>
                    </a:lnTo>
                    <a:lnTo>
                      <a:pt x="221" y="12"/>
                    </a:lnTo>
                    <a:lnTo>
                      <a:pt x="218" y="20"/>
                    </a:lnTo>
                    <a:lnTo>
                      <a:pt x="209" y="24"/>
                    </a:lnTo>
                    <a:lnTo>
                      <a:pt x="212" y="20"/>
                    </a:lnTo>
                    <a:lnTo>
                      <a:pt x="191" y="20"/>
                    </a:lnTo>
                    <a:lnTo>
                      <a:pt x="175" y="18"/>
                    </a:lnTo>
                    <a:lnTo>
                      <a:pt x="169" y="6"/>
                    </a:lnTo>
                    <a:lnTo>
                      <a:pt x="147" y="38"/>
                    </a:lnTo>
                    <a:lnTo>
                      <a:pt x="137" y="66"/>
                    </a:lnTo>
                    <a:lnTo>
                      <a:pt x="133" y="63"/>
                    </a:lnTo>
                    <a:lnTo>
                      <a:pt x="111" y="64"/>
                    </a:lnTo>
                    <a:lnTo>
                      <a:pt x="104" y="82"/>
                    </a:lnTo>
                    <a:lnTo>
                      <a:pt x="124" y="97"/>
                    </a:lnTo>
                    <a:lnTo>
                      <a:pt x="133" y="100"/>
                    </a:lnTo>
                    <a:lnTo>
                      <a:pt x="132" y="106"/>
                    </a:lnTo>
                    <a:lnTo>
                      <a:pt x="126" y="106"/>
                    </a:lnTo>
                    <a:lnTo>
                      <a:pt x="108" y="121"/>
                    </a:lnTo>
                    <a:lnTo>
                      <a:pt x="104" y="130"/>
                    </a:lnTo>
                    <a:lnTo>
                      <a:pt x="85" y="133"/>
                    </a:lnTo>
                    <a:lnTo>
                      <a:pt x="70" y="148"/>
                    </a:lnTo>
                    <a:lnTo>
                      <a:pt x="74" y="158"/>
                    </a:lnTo>
                    <a:lnTo>
                      <a:pt x="88" y="158"/>
                    </a:lnTo>
                    <a:lnTo>
                      <a:pt x="96" y="155"/>
                    </a:lnTo>
                    <a:lnTo>
                      <a:pt x="97" y="184"/>
                    </a:lnTo>
                    <a:lnTo>
                      <a:pt x="113" y="179"/>
                    </a:lnTo>
                    <a:lnTo>
                      <a:pt x="127" y="202"/>
                    </a:lnTo>
                    <a:lnTo>
                      <a:pt x="124" y="225"/>
                    </a:lnTo>
                    <a:lnTo>
                      <a:pt x="129" y="236"/>
                    </a:lnTo>
                    <a:lnTo>
                      <a:pt x="150" y="243"/>
                    </a:lnTo>
                    <a:lnTo>
                      <a:pt x="153" y="231"/>
                    </a:lnTo>
                    <a:lnTo>
                      <a:pt x="159" y="221"/>
                    </a:lnTo>
                    <a:lnTo>
                      <a:pt x="173" y="236"/>
                    </a:lnTo>
                    <a:lnTo>
                      <a:pt x="166" y="245"/>
                    </a:lnTo>
                    <a:lnTo>
                      <a:pt x="163" y="245"/>
                    </a:lnTo>
                    <a:lnTo>
                      <a:pt x="137" y="260"/>
                    </a:lnTo>
                    <a:lnTo>
                      <a:pt x="123" y="263"/>
                    </a:lnTo>
                    <a:lnTo>
                      <a:pt x="107" y="276"/>
                    </a:lnTo>
                    <a:lnTo>
                      <a:pt x="85" y="267"/>
                    </a:lnTo>
                    <a:lnTo>
                      <a:pt x="77" y="269"/>
                    </a:lnTo>
                    <a:lnTo>
                      <a:pt x="78" y="278"/>
                    </a:lnTo>
                    <a:lnTo>
                      <a:pt x="67" y="313"/>
                    </a:lnTo>
                    <a:lnTo>
                      <a:pt x="55" y="316"/>
                    </a:lnTo>
                    <a:lnTo>
                      <a:pt x="35" y="327"/>
                    </a:lnTo>
                    <a:lnTo>
                      <a:pt x="16" y="345"/>
                    </a:lnTo>
                    <a:lnTo>
                      <a:pt x="12" y="357"/>
                    </a:lnTo>
                    <a:lnTo>
                      <a:pt x="21" y="385"/>
                    </a:lnTo>
                    <a:lnTo>
                      <a:pt x="18" y="392"/>
                    </a:lnTo>
                    <a:lnTo>
                      <a:pt x="25" y="407"/>
                    </a:lnTo>
                    <a:lnTo>
                      <a:pt x="34" y="398"/>
                    </a:lnTo>
                    <a:lnTo>
                      <a:pt x="47" y="406"/>
                    </a:lnTo>
                    <a:lnTo>
                      <a:pt x="41" y="434"/>
                    </a:lnTo>
                    <a:lnTo>
                      <a:pt x="41" y="436"/>
                    </a:lnTo>
                    <a:lnTo>
                      <a:pt x="39" y="436"/>
                    </a:lnTo>
                    <a:lnTo>
                      <a:pt x="31" y="464"/>
                    </a:lnTo>
                    <a:lnTo>
                      <a:pt x="29" y="488"/>
                    </a:lnTo>
                    <a:lnTo>
                      <a:pt x="22" y="515"/>
                    </a:lnTo>
                    <a:lnTo>
                      <a:pt x="31" y="519"/>
                    </a:lnTo>
                    <a:lnTo>
                      <a:pt x="35" y="527"/>
                    </a:lnTo>
                    <a:lnTo>
                      <a:pt x="35" y="537"/>
                    </a:lnTo>
                    <a:lnTo>
                      <a:pt x="35" y="53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Freeform 125">
                <a:extLst>
                  <a:ext uri="{FF2B5EF4-FFF2-40B4-BE49-F238E27FC236}">
                    <a16:creationId xmlns:a16="http://schemas.microsoft.com/office/drawing/2014/main" xmlns="" id="{C2539CBB-1B5B-4791-AD3D-FF064D2CB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958" y="4683520"/>
                <a:ext cx="482875" cy="421338"/>
              </a:xfrm>
              <a:custGeom>
                <a:avLst/>
                <a:gdLst/>
                <a:ahLst/>
                <a:cxnLst>
                  <a:cxn ang="0">
                    <a:pos x="188" y="175"/>
                  </a:cxn>
                  <a:cxn ang="0">
                    <a:pos x="179" y="144"/>
                  </a:cxn>
                  <a:cxn ang="0">
                    <a:pos x="235" y="117"/>
                  </a:cxn>
                  <a:cxn ang="0">
                    <a:pos x="271" y="56"/>
                  </a:cxn>
                  <a:cxn ang="0">
                    <a:pos x="323" y="67"/>
                  </a:cxn>
                  <a:cxn ang="0">
                    <a:pos x="360" y="32"/>
                  </a:cxn>
                  <a:cxn ang="0">
                    <a:pos x="415" y="14"/>
                  </a:cxn>
                  <a:cxn ang="0">
                    <a:pos x="471" y="0"/>
                  </a:cxn>
                  <a:cxn ang="0">
                    <a:pos x="504" y="110"/>
                  </a:cxn>
                  <a:cxn ang="0">
                    <a:pos x="612" y="289"/>
                  </a:cxn>
                  <a:cxn ang="0">
                    <a:pos x="736" y="392"/>
                  </a:cxn>
                  <a:cxn ang="0">
                    <a:pos x="746" y="420"/>
                  </a:cxn>
                  <a:cxn ang="0">
                    <a:pos x="801" y="477"/>
                  </a:cxn>
                  <a:cxn ang="0">
                    <a:pos x="892" y="569"/>
                  </a:cxn>
                  <a:cxn ang="0">
                    <a:pos x="925" y="626"/>
                  </a:cxn>
                  <a:cxn ang="0">
                    <a:pos x="867" y="682"/>
                  </a:cxn>
                  <a:cxn ang="0">
                    <a:pos x="851" y="715"/>
                  </a:cxn>
                  <a:cxn ang="0">
                    <a:pos x="827" y="755"/>
                  </a:cxn>
                  <a:cxn ang="0">
                    <a:pos x="792" y="802"/>
                  </a:cxn>
                  <a:cxn ang="0">
                    <a:pos x="761" y="809"/>
                  </a:cxn>
                  <a:cxn ang="0">
                    <a:pos x="740" y="763"/>
                  </a:cxn>
                  <a:cxn ang="0">
                    <a:pos x="704" y="738"/>
                  </a:cxn>
                  <a:cxn ang="0">
                    <a:pos x="673" y="720"/>
                  </a:cxn>
                  <a:cxn ang="0">
                    <a:pos x="635" y="742"/>
                  </a:cxn>
                  <a:cxn ang="0">
                    <a:pos x="602" y="761"/>
                  </a:cxn>
                  <a:cxn ang="0">
                    <a:pos x="617" y="811"/>
                  </a:cxn>
                  <a:cxn ang="0">
                    <a:pos x="599" y="827"/>
                  </a:cxn>
                  <a:cxn ang="0">
                    <a:pos x="572" y="858"/>
                  </a:cxn>
                  <a:cxn ang="0">
                    <a:pos x="529" y="861"/>
                  </a:cxn>
                  <a:cxn ang="0">
                    <a:pos x="474" y="854"/>
                  </a:cxn>
                  <a:cxn ang="0">
                    <a:pos x="455" y="840"/>
                  </a:cxn>
                  <a:cxn ang="0">
                    <a:pos x="395" y="829"/>
                  </a:cxn>
                  <a:cxn ang="0">
                    <a:pos x="360" y="800"/>
                  </a:cxn>
                  <a:cxn ang="0">
                    <a:pos x="311" y="808"/>
                  </a:cxn>
                  <a:cxn ang="0">
                    <a:pos x="255" y="791"/>
                  </a:cxn>
                  <a:cxn ang="0">
                    <a:pos x="208" y="766"/>
                  </a:cxn>
                  <a:cxn ang="0">
                    <a:pos x="183" y="761"/>
                  </a:cxn>
                  <a:cxn ang="0">
                    <a:pos x="176" y="700"/>
                  </a:cxn>
                  <a:cxn ang="0">
                    <a:pos x="139" y="679"/>
                  </a:cxn>
                  <a:cxn ang="0">
                    <a:pos x="36" y="641"/>
                  </a:cxn>
                  <a:cxn ang="0">
                    <a:pos x="2" y="600"/>
                  </a:cxn>
                  <a:cxn ang="0">
                    <a:pos x="6" y="559"/>
                  </a:cxn>
                  <a:cxn ang="0">
                    <a:pos x="58" y="521"/>
                  </a:cxn>
                  <a:cxn ang="0">
                    <a:pos x="118" y="556"/>
                  </a:cxn>
                  <a:cxn ang="0">
                    <a:pos x="160" y="530"/>
                  </a:cxn>
                  <a:cxn ang="0">
                    <a:pos x="163" y="496"/>
                  </a:cxn>
                  <a:cxn ang="0">
                    <a:pos x="117" y="451"/>
                  </a:cxn>
                  <a:cxn ang="0">
                    <a:pos x="80" y="396"/>
                  </a:cxn>
                  <a:cxn ang="0">
                    <a:pos x="78" y="351"/>
                  </a:cxn>
                  <a:cxn ang="0">
                    <a:pos x="80" y="296"/>
                  </a:cxn>
                  <a:cxn ang="0">
                    <a:pos x="77" y="257"/>
                  </a:cxn>
                  <a:cxn ang="0">
                    <a:pos x="111" y="228"/>
                  </a:cxn>
                  <a:cxn ang="0">
                    <a:pos x="176" y="229"/>
                  </a:cxn>
                </a:cxnLst>
                <a:rect l="0" t="0" r="r" b="b"/>
                <a:pathLst>
                  <a:path w="925" h="876">
                    <a:moveTo>
                      <a:pt x="196" y="219"/>
                    </a:moveTo>
                    <a:lnTo>
                      <a:pt x="198" y="196"/>
                    </a:lnTo>
                    <a:lnTo>
                      <a:pt x="205" y="183"/>
                    </a:lnTo>
                    <a:lnTo>
                      <a:pt x="203" y="181"/>
                    </a:lnTo>
                    <a:lnTo>
                      <a:pt x="188" y="175"/>
                    </a:lnTo>
                    <a:lnTo>
                      <a:pt x="186" y="175"/>
                    </a:lnTo>
                    <a:lnTo>
                      <a:pt x="175" y="164"/>
                    </a:lnTo>
                    <a:lnTo>
                      <a:pt x="173" y="153"/>
                    </a:lnTo>
                    <a:lnTo>
                      <a:pt x="177" y="144"/>
                    </a:lnTo>
                    <a:lnTo>
                      <a:pt x="179" y="144"/>
                    </a:lnTo>
                    <a:lnTo>
                      <a:pt x="192" y="150"/>
                    </a:lnTo>
                    <a:lnTo>
                      <a:pt x="213" y="135"/>
                    </a:lnTo>
                    <a:lnTo>
                      <a:pt x="218" y="141"/>
                    </a:lnTo>
                    <a:lnTo>
                      <a:pt x="221" y="120"/>
                    </a:lnTo>
                    <a:lnTo>
                      <a:pt x="235" y="117"/>
                    </a:lnTo>
                    <a:lnTo>
                      <a:pt x="248" y="113"/>
                    </a:lnTo>
                    <a:lnTo>
                      <a:pt x="254" y="102"/>
                    </a:lnTo>
                    <a:lnTo>
                      <a:pt x="255" y="86"/>
                    </a:lnTo>
                    <a:lnTo>
                      <a:pt x="270" y="64"/>
                    </a:lnTo>
                    <a:lnTo>
                      <a:pt x="271" y="56"/>
                    </a:lnTo>
                    <a:lnTo>
                      <a:pt x="285" y="67"/>
                    </a:lnTo>
                    <a:lnTo>
                      <a:pt x="291" y="68"/>
                    </a:lnTo>
                    <a:lnTo>
                      <a:pt x="314" y="59"/>
                    </a:lnTo>
                    <a:lnTo>
                      <a:pt x="320" y="58"/>
                    </a:lnTo>
                    <a:lnTo>
                      <a:pt x="323" y="67"/>
                    </a:lnTo>
                    <a:lnTo>
                      <a:pt x="337" y="64"/>
                    </a:lnTo>
                    <a:lnTo>
                      <a:pt x="350" y="56"/>
                    </a:lnTo>
                    <a:lnTo>
                      <a:pt x="357" y="55"/>
                    </a:lnTo>
                    <a:lnTo>
                      <a:pt x="360" y="41"/>
                    </a:lnTo>
                    <a:lnTo>
                      <a:pt x="360" y="32"/>
                    </a:lnTo>
                    <a:lnTo>
                      <a:pt x="369" y="29"/>
                    </a:lnTo>
                    <a:lnTo>
                      <a:pt x="380" y="28"/>
                    </a:lnTo>
                    <a:lnTo>
                      <a:pt x="391" y="26"/>
                    </a:lnTo>
                    <a:lnTo>
                      <a:pt x="392" y="25"/>
                    </a:lnTo>
                    <a:lnTo>
                      <a:pt x="415" y="14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51" y="3"/>
                    </a:lnTo>
                    <a:lnTo>
                      <a:pt x="457" y="1"/>
                    </a:lnTo>
                    <a:lnTo>
                      <a:pt x="471" y="0"/>
                    </a:lnTo>
                    <a:lnTo>
                      <a:pt x="478" y="40"/>
                    </a:lnTo>
                    <a:lnTo>
                      <a:pt x="483" y="58"/>
                    </a:lnTo>
                    <a:lnTo>
                      <a:pt x="490" y="80"/>
                    </a:lnTo>
                    <a:lnTo>
                      <a:pt x="500" y="99"/>
                    </a:lnTo>
                    <a:lnTo>
                      <a:pt x="504" y="110"/>
                    </a:lnTo>
                    <a:lnTo>
                      <a:pt x="535" y="173"/>
                    </a:lnTo>
                    <a:lnTo>
                      <a:pt x="565" y="228"/>
                    </a:lnTo>
                    <a:lnTo>
                      <a:pt x="592" y="263"/>
                    </a:lnTo>
                    <a:lnTo>
                      <a:pt x="595" y="266"/>
                    </a:lnTo>
                    <a:lnTo>
                      <a:pt x="612" y="289"/>
                    </a:lnTo>
                    <a:lnTo>
                      <a:pt x="632" y="310"/>
                    </a:lnTo>
                    <a:lnTo>
                      <a:pt x="634" y="308"/>
                    </a:lnTo>
                    <a:lnTo>
                      <a:pt x="647" y="325"/>
                    </a:lnTo>
                    <a:lnTo>
                      <a:pt x="683" y="354"/>
                    </a:lnTo>
                    <a:lnTo>
                      <a:pt x="736" y="392"/>
                    </a:lnTo>
                    <a:lnTo>
                      <a:pt x="730" y="389"/>
                    </a:lnTo>
                    <a:lnTo>
                      <a:pt x="729" y="393"/>
                    </a:lnTo>
                    <a:lnTo>
                      <a:pt x="735" y="395"/>
                    </a:lnTo>
                    <a:lnTo>
                      <a:pt x="730" y="398"/>
                    </a:lnTo>
                    <a:lnTo>
                      <a:pt x="746" y="420"/>
                    </a:lnTo>
                    <a:lnTo>
                      <a:pt x="764" y="436"/>
                    </a:lnTo>
                    <a:lnTo>
                      <a:pt x="778" y="451"/>
                    </a:lnTo>
                    <a:lnTo>
                      <a:pt x="778" y="454"/>
                    </a:lnTo>
                    <a:lnTo>
                      <a:pt x="789" y="471"/>
                    </a:lnTo>
                    <a:lnTo>
                      <a:pt x="801" y="477"/>
                    </a:lnTo>
                    <a:lnTo>
                      <a:pt x="833" y="499"/>
                    </a:lnTo>
                    <a:lnTo>
                      <a:pt x="854" y="508"/>
                    </a:lnTo>
                    <a:lnTo>
                      <a:pt x="889" y="521"/>
                    </a:lnTo>
                    <a:lnTo>
                      <a:pt x="893" y="562"/>
                    </a:lnTo>
                    <a:lnTo>
                      <a:pt x="892" y="569"/>
                    </a:lnTo>
                    <a:lnTo>
                      <a:pt x="909" y="588"/>
                    </a:lnTo>
                    <a:lnTo>
                      <a:pt x="923" y="596"/>
                    </a:lnTo>
                    <a:lnTo>
                      <a:pt x="915" y="614"/>
                    </a:lnTo>
                    <a:lnTo>
                      <a:pt x="920" y="617"/>
                    </a:lnTo>
                    <a:lnTo>
                      <a:pt x="925" y="626"/>
                    </a:lnTo>
                    <a:lnTo>
                      <a:pt x="910" y="636"/>
                    </a:lnTo>
                    <a:lnTo>
                      <a:pt x="896" y="645"/>
                    </a:lnTo>
                    <a:lnTo>
                      <a:pt x="889" y="653"/>
                    </a:lnTo>
                    <a:lnTo>
                      <a:pt x="882" y="662"/>
                    </a:lnTo>
                    <a:lnTo>
                      <a:pt x="867" y="682"/>
                    </a:lnTo>
                    <a:lnTo>
                      <a:pt x="863" y="697"/>
                    </a:lnTo>
                    <a:lnTo>
                      <a:pt x="863" y="703"/>
                    </a:lnTo>
                    <a:lnTo>
                      <a:pt x="863" y="706"/>
                    </a:lnTo>
                    <a:lnTo>
                      <a:pt x="856" y="717"/>
                    </a:lnTo>
                    <a:lnTo>
                      <a:pt x="851" y="715"/>
                    </a:lnTo>
                    <a:lnTo>
                      <a:pt x="838" y="726"/>
                    </a:lnTo>
                    <a:lnTo>
                      <a:pt x="838" y="729"/>
                    </a:lnTo>
                    <a:lnTo>
                      <a:pt x="837" y="732"/>
                    </a:lnTo>
                    <a:lnTo>
                      <a:pt x="833" y="739"/>
                    </a:lnTo>
                    <a:lnTo>
                      <a:pt x="827" y="755"/>
                    </a:lnTo>
                    <a:lnTo>
                      <a:pt x="815" y="773"/>
                    </a:lnTo>
                    <a:lnTo>
                      <a:pt x="814" y="776"/>
                    </a:lnTo>
                    <a:lnTo>
                      <a:pt x="801" y="784"/>
                    </a:lnTo>
                    <a:lnTo>
                      <a:pt x="794" y="791"/>
                    </a:lnTo>
                    <a:lnTo>
                      <a:pt x="792" y="802"/>
                    </a:lnTo>
                    <a:lnTo>
                      <a:pt x="781" y="809"/>
                    </a:lnTo>
                    <a:lnTo>
                      <a:pt x="771" y="823"/>
                    </a:lnTo>
                    <a:lnTo>
                      <a:pt x="764" y="820"/>
                    </a:lnTo>
                    <a:lnTo>
                      <a:pt x="755" y="820"/>
                    </a:lnTo>
                    <a:lnTo>
                      <a:pt x="761" y="809"/>
                    </a:lnTo>
                    <a:lnTo>
                      <a:pt x="753" y="796"/>
                    </a:lnTo>
                    <a:lnTo>
                      <a:pt x="752" y="778"/>
                    </a:lnTo>
                    <a:lnTo>
                      <a:pt x="751" y="767"/>
                    </a:lnTo>
                    <a:lnTo>
                      <a:pt x="748" y="761"/>
                    </a:lnTo>
                    <a:lnTo>
                      <a:pt x="740" y="763"/>
                    </a:lnTo>
                    <a:lnTo>
                      <a:pt x="739" y="752"/>
                    </a:lnTo>
                    <a:lnTo>
                      <a:pt x="722" y="741"/>
                    </a:lnTo>
                    <a:lnTo>
                      <a:pt x="713" y="744"/>
                    </a:lnTo>
                    <a:lnTo>
                      <a:pt x="712" y="735"/>
                    </a:lnTo>
                    <a:lnTo>
                      <a:pt x="704" y="738"/>
                    </a:lnTo>
                    <a:lnTo>
                      <a:pt x="703" y="748"/>
                    </a:lnTo>
                    <a:lnTo>
                      <a:pt x="694" y="747"/>
                    </a:lnTo>
                    <a:lnTo>
                      <a:pt x="684" y="723"/>
                    </a:lnTo>
                    <a:lnTo>
                      <a:pt x="674" y="724"/>
                    </a:lnTo>
                    <a:lnTo>
                      <a:pt x="673" y="720"/>
                    </a:lnTo>
                    <a:lnTo>
                      <a:pt x="664" y="712"/>
                    </a:lnTo>
                    <a:lnTo>
                      <a:pt x="661" y="712"/>
                    </a:lnTo>
                    <a:lnTo>
                      <a:pt x="647" y="727"/>
                    </a:lnTo>
                    <a:lnTo>
                      <a:pt x="635" y="736"/>
                    </a:lnTo>
                    <a:lnTo>
                      <a:pt x="635" y="742"/>
                    </a:lnTo>
                    <a:lnTo>
                      <a:pt x="628" y="752"/>
                    </a:lnTo>
                    <a:lnTo>
                      <a:pt x="621" y="754"/>
                    </a:lnTo>
                    <a:lnTo>
                      <a:pt x="617" y="761"/>
                    </a:lnTo>
                    <a:lnTo>
                      <a:pt x="612" y="757"/>
                    </a:lnTo>
                    <a:lnTo>
                      <a:pt x="602" y="761"/>
                    </a:lnTo>
                    <a:lnTo>
                      <a:pt x="596" y="761"/>
                    </a:lnTo>
                    <a:lnTo>
                      <a:pt x="592" y="772"/>
                    </a:lnTo>
                    <a:lnTo>
                      <a:pt x="605" y="797"/>
                    </a:lnTo>
                    <a:lnTo>
                      <a:pt x="608" y="811"/>
                    </a:lnTo>
                    <a:lnTo>
                      <a:pt x="617" y="811"/>
                    </a:lnTo>
                    <a:lnTo>
                      <a:pt x="621" y="818"/>
                    </a:lnTo>
                    <a:lnTo>
                      <a:pt x="617" y="829"/>
                    </a:lnTo>
                    <a:lnTo>
                      <a:pt x="608" y="827"/>
                    </a:lnTo>
                    <a:lnTo>
                      <a:pt x="605" y="817"/>
                    </a:lnTo>
                    <a:lnTo>
                      <a:pt x="599" y="827"/>
                    </a:lnTo>
                    <a:lnTo>
                      <a:pt x="586" y="833"/>
                    </a:lnTo>
                    <a:lnTo>
                      <a:pt x="579" y="830"/>
                    </a:lnTo>
                    <a:lnTo>
                      <a:pt x="575" y="839"/>
                    </a:lnTo>
                    <a:lnTo>
                      <a:pt x="578" y="840"/>
                    </a:lnTo>
                    <a:lnTo>
                      <a:pt x="572" y="858"/>
                    </a:lnTo>
                    <a:lnTo>
                      <a:pt x="563" y="836"/>
                    </a:lnTo>
                    <a:lnTo>
                      <a:pt x="550" y="837"/>
                    </a:lnTo>
                    <a:lnTo>
                      <a:pt x="543" y="849"/>
                    </a:lnTo>
                    <a:lnTo>
                      <a:pt x="543" y="863"/>
                    </a:lnTo>
                    <a:lnTo>
                      <a:pt x="529" y="861"/>
                    </a:lnTo>
                    <a:lnTo>
                      <a:pt x="524" y="876"/>
                    </a:lnTo>
                    <a:lnTo>
                      <a:pt x="503" y="867"/>
                    </a:lnTo>
                    <a:lnTo>
                      <a:pt x="483" y="872"/>
                    </a:lnTo>
                    <a:lnTo>
                      <a:pt x="476" y="861"/>
                    </a:lnTo>
                    <a:lnTo>
                      <a:pt x="474" y="854"/>
                    </a:lnTo>
                    <a:lnTo>
                      <a:pt x="465" y="849"/>
                    </a:lnTo>
                    <a:lnTo>
                      <a:pt x="461" y="843"/>
                    </a:lnTo>
                    <a:lnTo>
                      <a:pt x="461" y="839"/>
                    </a:lnTo>
                    <a:lnTo>
                      <a:pt x="458" y="837"/>
                    </a:lnTo>
                    <a:lnTo>
                      <a:pt x="455" y="840"/>
                    </a:lnTo>
                    <a:lnTo>
                      <a:pt x="440" y="840"/>
                    </a:lnTo>
                    <a:lnTo>
                      <a:pt x="421" y="831"/>
                    </a:lnTo>
                    <a:lnTo>
                      <a:pt x="416" y="824"/>
                    </a:lnTo>
                    <a:lnTo>
                      <a:pt x="405" y="833"/>
                    </a:lnTo>
                    <a:lnTo>
                      <a:pt x="395" y="829"/>
                    </a:lnTo>
                    <a:lnTo>
                      <a:pt x="388" y="823"/>
                    </a:lnTo>
                    <a:lnTo>
                      <a:pt x="383" y="820"/>
                    </a:lnTo>
                    <a:lnTo>
                      <a:pt x="380" y="809"/>
                    </a:lnTo>
                    <a:lnTo>
                      <a:pt x="372" y="793"/>
                    </a:lnTo>
                    <a:lnTo>
                      <a:pt x="360" y="800"/>
                    </a:lnTo>
                    <a:lnTo>
                      <a:pt x="352" y="794"/>
                    </a:lnTo>
                    <a:lnTo>
                      <a:pt x="337" y="784"/>
                    </a:lnTo>
                    <a:lnTo>
                      <a:pt x="324" y="790"/>
                    </a:lnTo>
                    <a:lnTo>
                      <a:pt x="327" y="797"/>
                    </a:lnTo>
                    <a:lnTo>
                      <a:pt x="311" y="808"/>
                    </a:lnTo>
                    <a:lnTo>
                      <a:pt x="298" y="815"/>
                    </a:lnTo>
                    <a:lnTo>
                      <a:pt x="291" y="824"/>
                    </a:lnTo>
                    <a:lnTo>
                      <a:pt x="262" y="811"/>
                    </a:lnTo>
                    <a:lnTo>
                      <a:pt x="264" y="806"/>
                    </a:lnTo>
                    <a:lnTo>
                      <a:pt x="255" y="791"/>
                    </a:lnTo>
                    <a:lnTo>
                      <a:pt x="248" y="790"/>
                    </a:lnTo>
                    <a:lnTo>
                      <a:pt x="247" y="788"/>
                    </a:lnTo>
                    <a:lnTo>
                      <a:pt x="244" y="788"/>
                    </a:lnTo>
                    <a:lnTo>
                      <a:pt x="225" y="775"/>
                    </a:lnTo>
                    <a:lnTo>
                      <a:pt x="208" y="766"/>
                    </a:lnTo>
                    <a:lnTo>
                      <a:pt x="198" y="767"/>
                    </a:lnTo>
                    <a:lnTo>
                      <a:pt x="195" y="778"/>
                    </a:lnTo>
                    <a:lnTo>
                      <a:pt x="189" y="779"/>
                    </a:lnTo>
                    <a:lnTo>
                      <a:pt x="185" y="770"/>
                    </a:lnTo>
                    <a:lnTo>
                      <a:pt x="183" y="761"/>
                    </a:lnTo>
                    <a:lnTo>
                      <a:pt x="182" y="745"/>
                    </a:lnTo>
                    <a:lnTo>
                      <a:pt x="177" y="741"/>
                    </a:lnTo>
                    <a:lnTo>
                      <a:pt x="190" y="715"/>
                    </a:lnTo>
                    <a:lnTo>
                      <a:pt x="188" y="711"/>
                    </a:lnTo>
                    <a:lnTo>
                      <a:pt x="176" y="700"/>
                    </a:lnTo>
                    <a:lnTo>
                      <a:pt x="172" y="703"/>
                    </a:lnTo>
                    <a:lnTo>
                      <a:pt x="160" y="688"/>
                    </a:lnTo>
                    <a:lnTo>
                      <a:pt x="147" y="681"/>
                    </a:lnTo>
                    <a:lnTo>
                      <a:pt x="144" y="684"/>
                    </a:lnTo>
                    <a:lnTo>
                      <a:pt x="139" y="679"/>
                    </a:lnTo>
                    <a:lnTo>
                      <a:pt x="113" y="663"/>
                    </a:lnTo>
                    <a:lnTo>
                      <a:pt x="95" y="656"/>
                    </a:lnTo>
                    <a:lnTo>
                      <a:pt x="44" y="627"/>
                    </a:lnTo>
                    <a:lnTo>
                      <a:pt x="42" y="639"/>
                    </a:lnTo>
                    <a:lnTo>
                      <a:pt x="36" y="641"/>
                    </a:lnTo>
                    <a:lnTo>
                      <a:pt x="32" y="641"/>
                    </a:lnTo>
                    <a:lnTo>
                      <a:pt x="16" y="630"/>
                    </a:lnTo>
                    <a:lnTo>
                      <a:pt x="15" y="626"/>
                    </a:lnTo>
                    <a:lnTo>
                      <a:pt x="3" y="611"/>
                    </a:lnTo>
                    <a:lnTo>
                      <a:pt x="2" y="600"/>
                    </a:lnTo>
                    <a:lnTo>
                      <a:pt x="0" y="590"/>
                    </a:lnTo>
                    <a:lnTo>
                      <a:pt x="2" y="581"/>
                    </a:lnTo>
                    <a:lnTo>
                      <a:pt x="3" y="578"/>
                    </a:lnTo>
                    <a:lnTo>
                      <a:pt x="6" y="563"/>
                    </a:lnTo>
                    <a:lnTo>
                      <a:pt x="6" y="559"/>
                    </a:lnTo>
                    <a:lnTo>
                      <a:pt x="13" y="563"/>
                    </a:lnTo>
                    <a:lnTo>
                      <a:pt x="31" y="547"/>
                    </a:lnTo>
                    <a:lnTo>
                      <a:pt x="38" y="527"/>
                    </a:lnTo>
                    <a:lnTo>
                      <a:pt x="35" y="518"/>
                    </a:lnTo>
                    <a:lnTo>
                      <a:pt x="58" y="521"/>
                    </a:lnTo>
                    <a:lnTo>
                      <a:pt x="78" y="538"/>
                    </a:lnTo>
                    <a:lnTo>
                      <a:pt x="85" y="533"/>
                    </a:lnTo>
                    <a:lnTo>
                      <a:pt x="110" y="547"/>
                    </a:lnTo>
                    <a:lnTo>
                      <a:pt x="113" y="554"/>
                    </a:lnTo>
                    <a:lnTo>
                      <a:pt x="118" y="556"/>
                    </a:lnTo>
                    <a:lnTo>
                      <a:pt x="133" y="547"/>
                    </a:lnTo>
                    <a:lnTo>
                      <a:pt x="140" y="554"/>
                    </a:lnTo>
                    <a:lnTo>
                      <a:pt x="149" y="554"/>
                    </a:lnTo>
                    <a:lnTo>
                      <a:pt x="160" y="535"/>
                    </a:lnTo>
                    <a:lnTo>
                      <a:pt x="160" y="530"/>
                    </a:lnTo>
                    <a:lnTo>
                      <a:pt x="175" y="527"/>
                    </a:lnTo>
                    <a:lnTo>
                      <a:pt x="169" y="520"/>
                    </a:lnTo>
                    <a:lnTo>
                      <a:pt x="188" y="517"/>
                    </a:lnTo>
                    <a:lnTo>
                      <a:pt x="180" y="511"/>
                    </a:lnTo>
                    <a:lnTo>
                      <a:pt x="163" y="496"/>
                    </a:lnTo>
                    <a:lnTo>
                      <a:pt x="169" y="490"/>
                    </a:lnTo>
                    <a:lnTo>
                      <a:pt x="164" y="487"/>
                    </a:lnTo>
                    <a:lnTo>
                      <a:pt x="147" y="481"/>
                    </a:lnTo>
                    <a:lnTo>
                      <a:pt x="134" y="468"/>
                    </a:lnTo>
                    <a:lnTo>
                      <a:pt x="117" y="451"/>
                    </a:lnTo>
                    <a:lnTo>
                      <a:pt x="114" y="445"/>
                    </a:lnTo>
                    <a:lnTo>
                      <a:pt x="110" y="414"/>
                    </a:lnTo>
                    <a:lnTo>
                      <a:pt x="92" y="405"/>
                    </a:lnTo>
                    <a:lnTo>
                      <a:pt x="84" y="399"/>
                    </a:lnTo>
                    <a:lnTo>
                      <a:pt x="80" y="396"/>
                    </a:lnTo>
                    <a:lnTo>
                      <a:pt x="69" y="389"/>
                    </a:lnTo>
                    <a:lnTo>
                      <a:pt x="87" y="374"/>
                    </a:lnTo>
                    <a:lnTo>
                      <a:pt x="90" y="362"/>
                    </a:lnTo>
                    <a:lnTo>
                      <a:pt x="88" y="356"/>
                    </a:lnTo>
                    <a:lnTo>
                      <a:pt x="78" y="351"/>
                    </a:lnTo>
                    <a:lnTo>
                      <a:pt x="51" y="326"/>
                    </a:lnTo>
                    <a:lnTo>
                      <a:pt x="62" y="313"/>
                    </a:lnTo>
                    <a:lnTo>
                      <a:pt x="71" y="313"/>
                    </a:lnTo>
                    <a:lnTo>
                      <a:pt x="84" y="301"/>
                    </a:lnTo>
                    <a:lnTo>
                      <a:pt x="80" y="296"/>
                    </a:lnTo>
                    <a:lnTo>
                      <a:pt x="82" y="278"/>
                    </a:lnTo>
                    <a:lnTo>
                      <a:pt x="78" y="275"/>
                    </a:lnTo>
                    <a:lnTo>
                      <a:pt x="74" y="265"/>
                    </a:lnTo>
                    <a:lnTo>
                      <a:pt x="71" y="256"/>
                    </a:lnTo>
                    <a:lnTo>
                      <a:pt x="77" y="257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91" y="229"/>
                    </a:lnTo>
                    <a:lnTo>
                      <a:pt x="91" y="222"/>
                    </a:lnTo>
                    <a:lnTo>
                      <a:pt x="111" y="228"/>
                    </a:lnTo>
                    <a:lnTo>
                      <a:pt x="121" y="229"/>
                    </a:lnTo>
                    <a:lnTo>
                      <a:pt x="136" y="225"/>
                    </a:lnTo>
                    <a:lnTo>
                      <a:pt x="146" y="234"/>
                    </a:lnTo>
                    <a:lnTo>
                      <a:pt x="166" y="228"/>
                    </a:lnTo>
                    <a:lnTo>
                      <a:pt x="176" y="229"/>
                    </a:lnTo>
                    <a:lnTo>
                      <a:pt x="193" y="222"/>
                    </a:lnTo>
                    <a:lnTo>
                      <a:pt x="196" y="2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Freeform 83">
                <a:extLst>
                  <a:ext uri="{FF2B5EF4-FFF2-40B4-BE49-F238E27FC236}">
                    <a16:creationId xmlns:a16="http://schemas.microsoft.com/office/drawing/2014/main" xmlns="" id="{A1AF8E97-40E2-4257-8D35-D36D5BB09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969" y="3357983"/>
                <a:ext cx="678212" cy="656536"/>
              </a:xfrm>
              <a:custGeom>
                <a:avLst/>
                <a:gdLst/>
                <a:ahLst/>
                <a:cxnLst>
                  <a:cxn ang="0">
                    <a:pos x="995" y="562"/>
                  </a:cxn>
                  <a:cxn ang="0">
                    <a:pos x="1022" y="618"/>
                  </a:cxn>
                  <a:cxn ang="0">
                    <a:pos x="1065" y="630"/>
                  </a:cxn>
                  <a:cxn ang="0">
                    <a:pos x="1143" y="621"/>
                  </a:cxn>
                  <a:cxn ang="0">
                    <a:pos x="1201" y="618"/>
                  </a:cxn>
                  <a:cxn ang="0">
                    <a:pos x="1237" y="621"/>
                  </a:cxn>
                  <a:cxn ang="0">
                    <a:pos x="1253" y="677"/>
                  </a:cxn>
                  <a:cxn ang="0">
                    <a:pos x="1293" y="741"/>
                  </a:cxn>
                  <a:cxn ang="0">
                    <a:pos x="1218" y="756"/>
                  </a:cxn>
                  <a:cxn ang="0">
                    <a:pos x="1201" y="739"/>
                  </a:cxn>
                  <a:cxn ang="0">
                    <a:pos x="1029" y="866"/>
                  </a:cxn>
                  <a:cxn ang="0">
                    <a:pos x="973" y="860"/>
                  </a:cxn>
                  <a:cxn ang="0">
                    <a:pos x="1005" y="844"/>
                  </a:cxn>
                  <a:cxn ang="0">
                    <a:pos x="963" y="826"/>
                  </a:cxn>
                  <a:cxn ang="0">
                    <a:pos x="966" y="867"/>
                  </a:cxn>
                  <a:cxn ang="0">
                    <a:pos x="930" y="861"/>
                  </a:cxn>
                  <a:cxn ang="0">
                    <a:pos x="872" y="870"/>
                  </a:cxn>
                  <a:cxn ang="0">
                    <a:pos x="913" y="903"/>
                  </a:cxn>
                  <a:cxn ang="0">
                    <a:pos x="887" y="900"/>
                  </a:cxn>
                  <a:cxn ang="0">
                    <a:pos x="867" y="890"/>
                  </a:cxn>
                  <a:cxn ang="0">
                    <a:pos x="832" y="1006"/>
                  </a:cxn>
                  <a:cxn ang="0">
                    <a:pos x="842" y="1055"/>
                  </a:cxn>
                  <a:cxn ang="0">
                    <a:pos x="871" y="1069"/>
                  </a:cxn>
                  <a:cxn ang="0">
                    <a:pos x="943" y="1189"/>
                  </a:cxn>
                  <a:cxn ang="0">
                    <a:pos x="1005" y="1239"/>
                  </a:cxn>
                  <a:cxn ang="0">
                    <a:pos x="985" y="1286"/>
                  </a:cxn>
                  <a:cxn ang="0">
                    <a:pos x="952" y="1289"/>
                  </a:cxn>
                  <a:cxn ang="0">
                    <a:pos x="946" y="1349"/>
                  </a:cxn>
                  <a:cxn ang="0">
                    <a:pos x="877" y="1267"/>
                  </a:cxn>
                  <a:cxn ang="0">
                    <a:pos x="798" y="1267"/>
                  </a:cxn>
                  <a:cxn ang="0">
                    <a:pos x="715" y="1227"/>
                  </a:cxn>
                  <a:cxn ang="0">
                    <a:pos x="577" y="1269"/>
                  </a:cxn>
                  <a:cxn ang="0">
                    <a:pos x="422" y="1252"/>
                  </a:cxn>
                  <a:cxn ang="0">
                    <a:pos x="328" y="1184"/>
                  </a:cxn>
                  <a:cxn ang="0">
                    <a:pos x="302" y="1136"/>
                  </a:cxn>
                  <a:cxn ang="0">
                    <a:pos x="224" y="1107"/>
                  </a:cxn>
                  <a:cxn ang="0">
                    <a:pos x="148" y="1045"/>
                  </a:cxn>
                  <a:cxn ang="0">
                    <a:pos x="56" y="1005"/>
                  </a:cxn>
                  <a:cxn ang="0">
                    <a:pos x="47" y="914"/>
                  </a:cxn>
                  <a:cxn ang="0">
                    <a:pos x="7" y="832"/>
                  </a:cxn>
                  <a:cxn ang="0">
                    <a:pos x="137" y="632"/>
                  </a:cxn>
                  <a:cxn ang="0">
                    <a:pos x="178" y="718"/>
                  </a:cxn>
                  <a:cxn ang="0">
                    <a:pos x="256" y="714"/>
                  </a:cxn>
                  <a:cxn ang="0">
                    <a:pos x="301" y="621"/>
                  </a:cxn>
                  <a:cxn ang="0">
                    <a:pos x="338" y="553"/>
                  </a:cxn>
                  <a:cxn ang="0">
                    <a:pos x="386" y="533"/>
                  </a:cxn>
                  <a:cxn ang="0">
                    <a:pos x="505" y="514"/>
                  </a:cxn>
                  <a:cxn ang="0">
                    <a:pos x="570" y="459"/>
                  </a:cxn>
                  <a:cxn ang="0">
                    <a:pos x="641" y="413"/>
                  </a:cxn>
                  <a:cxn ang="0">
                    <a:pos x="687" y="313"/>
                  </a:cxn>
                  <a:cxn ang="0">
                    <a:pos x="603" y="234"/>
                  </a:cxn>
                  <a:cxn ang="0">
                    <a:pos x="645" y="150"/>
                  </a:cxn>
                  <a:cxn ang="0">
                    <a:pos x="747" y="61"/>
                  </a:cxn>
                  <a:cxn ang="0">
                    <a:pos x="821" y="43"/>
                  </a:cxn>
                  <a:cxn ang="0">
                    <a:pos x="913" y="44"/>
                  </a:cxn>
                  <a:cxn ang="0">
                    <a:pos x="1054" y="16"/>
                  </a:cxn>
                  <a:cxn ang="0">
                    <a:pos x="1107" y="101"/>
                  </a:cxn>
                  <a:cxn ang="0">
                    <a:pos x="1008" y="161"/>
                  </a:cxn>
                  <a:cxn ang="0">
                    <a:pos x="960" y="229"/>
                  </a:cxn>
                  <a:cxn ang="0">
                    <a:pos x="891" y="299"/>
                  </a:cxn>
                  <a:cxn ang="0">
                    <a:pos x="983" y="398"/>
                  </a:cxn>
                </a:cxnLst>
                <a:rect l="0" t="0" r="r" b="b"/>
                <a:pathLst>
                  <a:path w="1302" h="1365">
                    <a:moveTo>
                      <a:pt x="931" y="462"/>
                    </a:moveTo>
                    <a:lnTo>
                      <a:pt x="933" y="465"/>
                    </a:lnTo>
                    <a:lnTo>
                      <a:pt x="940" y="478"/>
                    </a:lnTo>
                    <a:lnTo>
                      <a:pt x="947" y="505"/>
                    </a:lnTo>
                    <a:lnTo>
                      <a:pt x="949" y="530"/>
                    </a:lnTo>
                    <a:lnTo>
                      <a:pt x="963" y="532"/>
                    </a:lnTo>
                    <a:lnTo>
                      <a:pt x="966" y="539"/>
                    </a:lnTo>
                    <a:lnTo>
                      <a:pt x="978" y="547"/>
                    </a:lnTo>
                    <a:lnTo>
                      <a:pt x="989" y="551"/>
                    </a:lnTo>
                    <a:lnTo>
                      <a:pt x="995" y="562"/>
                    </a:lnTo>
                    <a:lnTo>
                      <a:pt x="996" y="562"/>
                    </a:lnTo>
                    <a:lnTo>
                      <a:pt x="990" y="566"/>
                    </a:lnTo>
                    <a:lnTo>
                      <a:pt x="1001" y="577"/>
                    </a:lnTo>
                    <a:lnTo>
                      <a:pt x="1002" y="592"/>
                    </a:lnTo>
                    <a:lnTo>
                      <a:pt x="1011" y="593"/>
                    </a:lnTo>
                    <a:lnTo>
                      <a:pt x="1015" y="607"/>
                    </a:lnTo>
                    <a:lnTo>
                      <a:pt x="1012" y="610"/>
                    </a:lnTo>
                    <a:lnTo>
                      <a:pt x="1018" y="618"/>
                    </a:lnTo>
                    <a:lnTo>
                      <a:pt x="1021" y="617"/>
                    </a:lnTo>
                    <a:lnTo>
                      <a:pt x="1022" y="618"/>
                    </a:lnTo>
                    <a:lnTo>
                      <a:pt x="1024" y="620"/>
                    </a:lnTo>
                    <a:lnTo>
                      <a:pt x="1028" y="621"/>
                    </a:lnTo>
                    <a:lnTo>
                      <a:pt x="1035" y="626"/>
                    </a:lnTo>
                    <a:lnTo>
                      <a:pt x="1037" y="621"/>
                    </a:lnTo>
                    <a:lnTo>
                      <a:pt x="1039" y="610"/>
                    </a:lnTo>
                    <a:lnTo>
                      <a:pt x="1050" y="617"/>
                    </a:lnTo>
                    <a:lnTo>
                      <a:pt x="1055" y="620"/>
                    </a:lnTo>
                    <a:lnTo>
                      <a:pt x="1058" y="624"/>
                    </a:lnTo>
                    <a:lnTo>
                      <a:pt x="1062" y="626"/>
                    </a:lnTo>
                    <a:lnTo>
                      <a:pt x="1065" y="630"/>
                    </a:lnTo>
                    <a:lnTo>
                      <a:pt x="1065" y="633"/>
                    </a:lnTo>
                    <a:lnTo>
                      <a:pt x="1070" y="644"/>
                    </a:lnTo>
                    <a:lnTo>
                      <a:pt x="1083" y="636"/>
                    </a:lnTo>
                    <a:lnTo>
                      <a:pt x="1088" y="632"/>
                    </a:lnTo>
                    <a:lnTo>
                      <a:pt x="1100" y="617"/>
                    </a:lnTo>
                    <a:lnTo>
                      <a:pt x="1106" y="611"/>
                    </a:lnTo>
                    <a:lnTo>
                      <a:pt x="1111" y="618"/>
                    </a:lnTo>
                    <a:lnTo>
                      <a:pt x="1132" y="598"/>
                    </a:lnTo>
                    <a:lnTo>
                      <a:pt x="1142" y="605"/>
                    </a:lnTo>
                    <a:lnTo>
                      <a:pt x="1143" y="621"/>
                    </a:lnTo>
                    <a:lnTo>
                      <a:pt x="1152" y="620"/>
                    </a:lnTo>
                    <a:lnTo>
                      <a:pt x="1155" y="611"/>
                    </a:lnTo>
                    <a:lnTo>
                      <a:pt x="1162" y="605"/>
                    </a:lnTo>
                    <a:lnTo>
                      <a:pt x="1176" y="602"/>
                    </a:lnTo>
                    <a:lnTo>
                      <a:pt x="1182" y="604"/>
                    </a:lnTo>
                    <a:lnTo>
                      <a:pt x="1183" y="605"/>
                    </a:lnTo>
                    <a:lnTo>
                      <a:pt x="1179" y="613"/>
                    </a:lnTo>
                    <a:lnTo>
                      <a:pt x="1186" y="618"/>
                    </a:lnTo>
                    <a:lnTo>
                      <a:pt x="1194" y="621"/>
                    </a:lnTo>
                    <a:lnTo>
                      <a:pt x="1201" y="618"/>
                    </a:lnTo>
                    <a:lnTo>
                      <a:pt x="1206" y="614"/>
                    </a:lnTo>
                    <a:lnTo>
                      <a:pt x="1211" y="626"/>
                    </a:lnTo>
                    <a:lnTo>
                      <a:pt x="1217" y="623"/>
                    </a:lnTo>
                    <a:lnTo>
                      <a:pt x="1225" y="620"/>
                    </a:lnTo>
                    <a:lnTo>
                      <a:pt x="1224" y="605"/>
                    </a:lnTo>
                    <a:lnTo>
                      <a:pt x="1231" y="608"/>
                    </a:lnTo>
                    <a:lnTo>
                      <a:pt x="1235" y="614"/>
                    </a:lnTo>
                    <a:lnTo>
                      <a:pt x="1234" y="620"/>
                    </a:lnTo>
                    <a:lnTo>
                      <a:pt x="1240" y="617"/>
                    </a:lnTo>
                    <a:lnTo>
                      <a:pt x="1237" y="621"/>
                    </a:lnTo>
                    <a:lnTo>
                      <a:pt x="1244" y="629"/>
                    </a:lnTo>
                    <a:lnTo>
                      <a:pt x="1238" y="627"/>
                    </a:lnTo>
                    <a:lnTo>
                      <a:pt x="1238" y="638"/>
                    </a:lnTo>
                    <a:lnTo>
                      <a:pt x="1241" y="638"/>
                    </a:lnTo>
                    <a:lnTo>
                      <a:pt x="1242" y="641"/>
                    </a:lnTo>
                    <a:lnTo>
                      <a:pt x="1235" y="647"/>
                    </a:lnTo>
                    <a:lnTo>
                      <a:pt x="1240" y="653"/>
                    </a:lnTo>
                    <a:lnTo>
                      <a:pt x="1251" y="666"/>
                    </a:lnTo>
                    <a:lnTo>
                      <a:pt x="1250" y="669"/>
                    </a:lnTo>
                    <a:lnTo>
                      <a:pt x="1253" y="677"/>
                    </a:lnTo>
                    <a:lnTo>
                      <a:pt x="1253" y="686"/>
                    </a:lnTo>
                    <a:lnTo>
                      <a:pt x="1254" y="693"/>
                    </a:lnTo>
                    <a:lnTo>
                      <a:pt x="1263" y="686"/>
                    </a:lnTo>
                    <a:lnTo>
                      <a:pt x="1271" y="709"/>
                    </a:lnTo>
                    <a:lnTo>
                      <a:pt x="1268" y="711"/>
                    </a:lnTo>
                    <a:lnTo>
                      <a:pt x="1276" y="715"/>
                    </a:lnTo>
                    <a:lnTo>
                      <a:pt x="1271" y="721"/>
                    </a:lnTo>
                    <a:lnTo>
                      <a:pt x="1283" y="730"/>
                    </a:lnTo>
                    <a:lnTo>
                      <a:pt x="1283" y="742"/>
                    </a:lnTo>
                    <a:lnTo>
                      <a:pt x="1293" y="741"/>
                    </a:lnTo>
                    <a:lnTo>
                      <a:pt x="1291" y="745"/>
                    </a:lnTo>
                    <a:lnTo>
                      <a:pt x="1302" y="751"/>
                    </a:lnTo>
                    <a:lnTo>
                      <a:pt x="1300" y="756"/>
                    </a:lnTo>
                    <a:lnTo>
                      <a:pt x="1242" y="762"/>
                    </a:lnTo>
                    <a:lnTo>
                      <a:pt x="1245" y="759"/>
                    </a:lnTo>
                    <a:lnTo>
                      <a:pt x="1234" y="748"/>
                    </a:lnTo>
                    <a:lnTo>
                      <a:pt x="1232" y="763"/>
                    </a:lnTo>
                    <a:lnTo>
                      <a:pt x="1204" y="769"/>
                    </a:lnTo>
                    <a:lnTo>
                      <a:pt x="1205" y="762"/>
                    </a:lnTo>
                    <a:lnTo>
                      <a:pt x="1218" y="756"/>
                    </a:lnTo>
                    <a:lnTo>
                      <a:pt x="1202" y="738"/>
                    </a:lnTo>
                    <a:lnTo>
                      <a:pt x="1211" y="730"/>
                    </a:lnTo>
                    <a:lnTo>
                      <a:pt x="1204" y="724"/>
                    </a:lnTo>
                    <a:lnTo>
                      <a:pt x="1198" y="715"/>
                    </a:lnTo>
                    <a:lnTo>
                      <a:pt x="1196" y="711"/>
                    </a:lnTo>
                    <a:lnTo>
                      <a:pt x="1192" y="712"/>
                    </a:lnTo>
                    <a:lnTo>
                      <a:pt x="1188" y="714"/>
                    </a:lnTo>
                    <a:lnTo>
                      <a:pt x="1183" y="715"/>
                    </a:lnTo>
                    <a:lnTo>
                      <a:pt x="1183" y="726"/>
                    </a:lnTo>
                    <a:lnTo>
                      <a:pt x="1201" y="739"/>
                    </a:lnTo>
                    <a:lnTo>
                      <a:pt x="1201" y="747"/>
                    </a:lnTo>
                    <a:lnTo>
                      <a:pt x="1204" y="753"/>
                    </a:lnTo>
                    <a:lnTo>
                      <a:pt x="1192" y="763"/>
                    </a:lnTo>
                    <a:lnTo>
                      <a:pt x="1198" y="772"/>
                    </a:lnTo>
                    <a:lnTo>
                      <a:pt x="1182" y="787"/>
                    </a:lnTo>
                    <a:lnTo>
                      <a:pt x="1136" y="812"/>
                    </a:lnTo>
                    <a:lnTo>
                      <a:pt x="1110" y="827"/>
                    </a:lnTo>
                    <a:lnTo>
                      <a:pt x="1122" y="823"/>
                    </a:lnTo>
                    <a:lnTo>
                      <a:pt x="1109" y="830"/>
                    </a:lnTo>
                    <a:lnTo>
                      <a:pt x="1029" y="866"/>
                    </a:lnTo>
                    <a:lnTo>
                      <a:pt x="1028" y="867"/>
                    </a:lnTo>
                    <a:lnTo>
                      <a:pt x="993" y="884"/>
                    </a:lnTo>
                    <a:lnTo>
                      <a:pt x="956" y="897"/>
                    </a:lnTo>
                    <a:lnTo>
                      <a:pt x="949" y="905"/>
                    </a:lnTo>
                    <a:lnTo>
                      <a:pt x="943" y="897"/>
                    </a:lnTo>
                    <a:lnTo>
                      <a:pt x="946" y="888"/>
                    </a:lnTo>
                    <a:lnTo>
                      <a:pt x="957" y="873"/>
                    </a:lnTo>
                    <a:lnTo>
                      <a:pt x="972" y="870"/>
                    </a:lnTo>
                    <a:lnTo>
                      <a:pt x="973" y="863"/>
                    </a:lnTo>
                    <a:lnTo>
                      <a:pt x="973" y="860"/>
                    </a:lnTo>
                    <a:lnTo>
                      <a:pt x="975" y="860"/>
                    </a:lnTo>
                    <a:lnTo>
                      <a:pt x="979" y="854"/>
                    </a:lnTo>
                    <a:lnTo>
                      <a:pt x="985" y="856"/>
                    </a:lnTo>
                    <a:lnTo>
                      <a:pt x="992" y="856"/>
                    </a:lnTo>
                    <a:lnTo>
                      <a:pt x="988" y="859"/>
                    </a:lnTo>
                    <a:lnTo>
                      <a:pt x="999" y="856"/>
                    </a:lnTo>
                    <a:lnTo>
                      <a:pt x="999" y="853"/>
                    </a:lnTo>
                    <a:lnTo>
                      <a:pt x="1001" y="850"/>
                    </a:lnTo>
                    <a:lnTo>
                      <a:pt x="998" y="844"/>
                    </a:lnTo>
                    <a:lnTo>
                      <a:pt x="1005" y="844"/>
                    </a:lnTo>
                    <a:lnTo>
                      <a:pt x="1029" y="827"/>
                    </a:lnTo>
                    <a:lnTo>
                      <a:pt x="1035" y="821"/>
                    </a:lnTo>
                    <a:lnTo>
                      <a:pt x="1024" y="817"/>
                    </a:lnTo>
                    <a:lnTo>
                      <a:pt x="1012" y="800"/>
                    </a:lnTo>
                    <a:lnTo>
                      <a:pt x="985" y="805"/>
                    </a:lnTo>
                    <a:lnTo>
                      <a:pt x="970" y="808"/>
                    </a:lnTo>
                    <a:lnTo>
                      <a:pt x="976" y="814"/>
                    </a:lnTo>
                    <a:lnTo>
                      <a:pt x="978" y="820"/>
                    </a:lnTo>
                    <a:lnTo>
                      <a:pt x="972" y="820"/>
                    </a:lnTo>
                    <a:lnTo>
                      <a:pt x="963" y="826"/>
                    </a:lnTo>
                    <a:lnTo>
                      <a:pt x="959" y="832"/>
                    </a:lnTo>
                    <a:lnTo>
                      <a:pt x="953" y="835"/>
                    </a:lnTo>
                    <a:lnTo>
                      <a:pt x="954" y="839"/>
                    </a:lnTo>
                    <a:lnTo>
                      <a:pt x="965" y="848"/>
                    </a:lnTo>
                    <a:lnTo>
                      <a:pt x="956" y="848"/>
                    </a:lnTo>
                    <a:lnTo>
                      <a:pt x="952" y="856"/>
                    </a:lnTo>
                    <a:lnTo>
                      <a:pt x="947" y="857"/>
                    </a:lnTo>
                    <a:lnTo>
                      <a:pt x="957" y="867"/>
                    </a:lnTo>
                    <a:lnTo>
                      <a:pt x="965" y="863"/>
                    </a:lnTo>
                    <a:lnTo>
                      <a:pt x="966" y="867"/>
                    </a:lnTo>
                    <a:lnTo>
                      <a:pt x="969" y="866"/>
                    </a:lnTo>
                    <a:lnTo>
                      <a:pt x="972" y="860"/>
                    </a:lnTo>
                    <a:lnTo>
                      <a:pt x="973" y="863"/>
                    </a:lnTo>
                    <a:lnTo>
                      <a:pt x="966" y="872"/>
                    </a:lnTo>
                    <a:lnTo>
                      <a:pt x="960" y="870"/>
                    </a:lnTo>
                    <a:lnTo>
                      <a:pt x="953" y="872"/>
                    </a:lnTo>
                    <a:lnTo>
                      <a:pt x="950" y="861"/>
                    </a:lnTo>
                    <a:lnTo>
                      <a:pt x="939" y="864"/>
                    </a:lnTo>
                    <a:lnTo>
                      <a:pt x="933" y="864"/>
                    </a:lnTo>
                    <a:lnTo>
                      <a:pt x="930" y="861"/>
                    </a:lnTo>
                    <a:lnTo>
                      <a:pt x="921" y="859"/>
                    </a:lnTo>
                    <a:lnTo>
                      <a:pt x="923" y="857"/>
                    </a:lnTo>
                    <a:lnTo>
                      <a:pt x="930" y="859"/>
                    </a:lnTo>
                    <a:lnTo>
                      <a:pt x="916" y="848"/>
                    </a:lnTo>
                    <a:lnTo>
                      <a:pt x="913" y="850"/>
                    </a:lnTo>
                    <a:lnTo>
                      <a:pt x="913" y="845"/>
                    </a:lnTo>
                    <a:lnTo>
                      <a:pt x="900" y="863"/>
                    </a:lnTo>
                    <a:lnTo>
                      <a:pt x="888" y="869"/>
                    </a:lnTo>
                    <a:lnTo>
                      <a:pt x="878" y="873"/>
                    </a:lnTo>
                    <a:lnTo>
                      <a:pt x="872" y="870"/>
                    </a:lnTo>
                    <a:lnTo>
                      <a:pt x="871" y="873"/>
                    </a:lnTo>
                    <a:lnTo>
                      <a:pt x="871" y="879"/>
                    </a:lnTo>
                    <a:lnTo>
                      <a:pt x="890" y="893"/>
                    </a:lnTo>
                    <a:lnTo>
                      <a:pt x="895" y="891"/>
                    </a:lnTo>
                    <a:lnTo>
                      <a:pt x="903" y="896"/>
                    </a:lnTo>
                    <a:lnTo>
                      <a:pt x="910" y="899"/>
                    </a:lnTo>
                    <a:lnTo>
                      <a:pt x="913" y="899"/>
                    </a:lnTo>
                    <a:lnTo>
                      <a:pt x="907" y="902"/>
                    </a:lnTo>
                    <a:lnTo>
                      <a:pt x="913" y="902"/>
                    </a:lnTo>
                    <a:lnTo>
                      <a:pt x="913" y="903"/>
                    </a:lnTo>
                    <a:lnTo>
                      <a:pt x="914" y="908"/>
                    </a:lnTo>
                    <a:lnTo>
                      <a:pt x="911" y="906"/>
                    </a:lnTo>
                    <a:lnTo>
                      <a:pt x="910" y="905"/>
                    </a:lnTo>
                    <a:lnTo>
                      <a:pt x="901" y="902"/>
                    </a:lnTo>
                    <a:lnTo>
                      <a:pt x="900" y="903"/>
                    </a:lnTo>
                    <a:lnTo>
                      <a:pt x="900" y="905"/>
                    </a:lnTo>
                    <a:lnTo>
                      <a:pt x="887" y="905"/>
                    </a:lnTo>
                    <a:lnTo>
                      <a:pt x="887" y="900"/>
                    </a:lnTo>
                    <a:lnTo>
                      <a:pt x="884" y="903"/>
                    </a:lnTo>
                    <a:lnTo>
                      <a:pt x="887" y="900"/>
                    </a:lnTo>
                    <a:lnTo>
                      <a:pt x="882" y="903"/>
                    </a:lnTo>
                    <a:lnTo>
                      <a:pt x="885" y="897"/>
                    </a:lnTo>
                    <a:lnTo>
                      <a:pt x="882" y="899"/>
                    </a:lnTo>
                    <a:lnTo>
                      <a:pt x="882" y="896"/>
                    </a:lnTo>
                    <a:lnTo>
                      <a:pt x="888" y="896"/>
                    </a:lnTo>
                    <a:lnTo>
                      <a:pt x="868" y="881"/>
                    </a:lnTo>
                    <a:lnTo>
                      <a:pt x="865" y="878"/>
                    </a:lnTo>
                    <a:lnTo>
                      <a:pt x="864" y="881"/>
                    </a:lnTo>
                    <a:lnTo>
                      <a:pt x="867" y="884"/>
                    </a:lnTo>
                    <a:lnTo>
                      <a:pt x="867" y="890"/>
                    </a:lnTo>
                    <a:lnTo>
                      <a:pt x="858" y="891"/>
                    </a:lnTo>
                    <a:lnTo>
                      <a:pt x="861" y="914"/>
                    </a:lnTo>
                    <a:lnTo>
                      <a:pt x="854" y="929"/>
                    </a:lnTo>
                    <a:lnTo>
                      <a:pt x="862" y="929"/>
                    </a:lnTo>
                    <a:lnTo>
                      <a:pt x="864" y="954"/>
                    </a:lnTo>
                    <a:lnTo>
                      <a:pt x="857" y="967"/>
                    </a:lnTo>
                    <a:lnTo>
                      <a:pt x="839" y="993"/>
                    </a:lnTo>
                    <a:lnTo>
                      <a:pt x="838" y="1000"/>
                    </a:lnTo>
                    <a:lnTo>
                      <a:pt x="835" y="1000"/>
                    </a:lnTo>
                    <a:lnTo>
                      <a:pt x="832" y="1006"/>
                    </a:lnTo>
                    <a:lnTo>
                      <a:pt x="838" y="1011"/>
                    </a:lnTo>
                    <a:lnTo>
                      <a:pt x="844" y="1011"/>
                    </a:lnTo>
                    <a:lnTo>
                      <a:pt x="834" y="1024"/>
                    </a:lnTo>
                    <a:lnTo>
                      <a:pt x="838" y="1024"/>
                    </a:lnTo>
                    <a:lnTo>
                      <a:pt x="838" y="1031"/>
                    </a:lnTo>
                    <a:lnTo>
                      <a:pt x="842" y="1031"/>
                    </a:lnTo>
                    <a:lnTo>
                      <a:pt x="845" y="1042"/>
                    </a:lnTo>
                    <a:lnTo>
                      <a:pt x="834" y="1042"/>
                    </a:lnTo>
                    <a:lnTo>
                      <a:pt x="834" y="1051"/>
                    </a:lnTo>
                    <a:lnTo>
                      <a:pt x="842" y="1055"/>
                    </a:lnTo>
                    <a:lnTo>
                      <a:pt x="838" y="1063"/>
                    </a:lnTo>
                    <a:lnTo>
                      <a:pt x="846" y="1066"/>
                    </a:lnTo>
                    <a:lnTo>
                      <a:pt x="846" y="1079"/>
                    </a:lnTo>
                    <a:lnTo>
                      <a:pt x="862" y="1082"/>
                    </a:lnTo>
                    <a:lnTo>
                      <a:pt x="865" y="1078"/>
                    </a:lnTo>
                    <a:lnTo>
                      <a:pt x="861" y="1061"/>
                    </a:lnTo>
                    <a:lnTo>
                      <a:pt x="867" y="1066"/>
                    </a:lnTo>
                    <a:lnTo>
                      <a:pt x="868" y="1052"/>
                    </a:lnTo>
                    <a:lnTo>
                      <a:pt x="872" y="1055"/>
                    </a:lnTo>
                    <a:lnTo>
                      <a:pt x="871" y="1069"/>
                    </a:lnTo>
                    <a:lnTo>
                      <a:pt x="874" y="1048"/>
                    </a:lnTo>
                    <a:lnTo>
                      <a:pt x="888" y="1051"/>
                    </a:lnTo>
                    <a:lnTo>
                      <a:pt x="880" y="1051"/>
                    </a:lnTo>
                    <a:lnTo>
                      <a:pt x="884" y="1084"/>
                    </a:lnTo>
                    <a:lnTo>
                      <a:pt x="897" y="1096"/>
                    </a:lnTo>
                    <a:lnTo>
                      <a:pt x="894" y="1131"/>
                    </a:lnTo>
                    <a:lnTo>
                      <a:pt x="897" y="1151"/>
                    </a:lnTo>
                    <a:lnTo>
                      <a:pt x="913" y="1167"/>
                    </a:lnTo>
                    <a:lnTo>
                      <a:pt x="939" y="1185"/>
                    </a:lnTo>
                    <a:lnTo>
                      <a:pt x="943" y="1189"/>
                    </a:lnTo>
                    <a:lnTo>
                      <a:pt x="942" y="1191"/>
                    </a:lnTo>
                    <a:lnTo>
                      <a:pt x="953" y="1203"/>
                    </a:lnTo>
                    <a:lnTo>
                      <a:pt x="953" y="1198"/>
                    </a:lnTo>
                    <a:lnTo>
                      <a:pt x="949" y="1192"/>
                    </a:lnTo>
                    <a:lnTo>
                      <a:pt x="973" y="1228"/>
                    </a:lnTo>
                    <a:lnTo>
                      <a:pt x="978" y="1224"/>
                    </a:lnTo>
                    <a:lnTo>
                      <a:pt x="972" y="1219"/>
                    </a:lnTo>
                    <a:lnTo>
                      <a:pt x="993" y="1225"/>
                    </a:lnTo>
                    <a:lnTo>
                      <a:pt x="998" y="1230"/>
                    </a:lnTo>
                    <a:lnTo>
                      <a:pt x="1005" y="1239"/>
                    </a:lnTo>
                    <a:lnTo>
                      <a:pt x="1005" y="1248"/>
                    </a:lnTo>
                    <a:lnTo>
                      <a:pt x="998" y="1252"/>
                    </a:lnTo>
                    <a:lnTo>
                      <a:pt x="998" y="1258"/>
                    </a:lnTo>
                    <a:lnTo>
                      <a:pt x="999" y="1260"/>
                    </a:lnTo>
                    <a:lnTo>
                      <a:pt x="986" y="1277"/>
                    </a:lnTo>
                    <a:lnTo>
                      <a:pt x="988" y="1271"/>
                    </a:lnTo>
                    <a:lnTo>
                      <a:pt x="983" y="1263"/>
                    </a:lnTo>
                    <a:lnTo>
                      <a:pt x="983" y="1280"/>
                    </a:lnTo>
                    <a:lnTo>
                      <a:pt x="985" y="1277"/>
                    </a:lnTo>
                    <a:lnTo>
                      <a:pt x="985" y="1286"/>
                    </a:lnTo>
                    <a:lnTo>
                      <a:pt x="982" y="1288"/>
                    </a:lnTo>
                    <a:lnTo>
                      <a:pt x="985" y="1294"/>
                    </a:lnTo>
                    <a:lnTo>
                      <a:pt x="972" y="1319"/>
                    </a:lnTo>
                    <a:lnTo>
                      <a:pt x="973" y="1324"/>
                    </a:lnTo>
                    <a:lnTo>
                      <a:pt x="975" y="1322"/>
                    </a:lnTo>
                    <a:lnTo>
                      <a:pt x="959" y="1342"/>
                    </a:lnTo>
                    <a:lnTo>
                      <a:pt x="953" y="1331"/>
                    </a:lnTo>
                    <a:lnTo>
                      <a:pt x="946" y="1324"/>
                    </a:lnTo>
                    <a:lnTo>
                      <a:pt x="954" y="1306"/>
                    </a:lnTo>
                    <a:lnTo>
                      <a:pt x="952" y="1289"/>
                    </a:lnTo>
                    <a:lnTo>
                      <a:pt x="940" y="1291"/>
                    </a:lnTo>
                    <a:lnTo>
                      <a:pt x="939" y="1294"/>
                    </a:lnTo>
                    <a:lnTo>
                      <a:pt x="927" y="1315"/>
                    </a:lnTo>
                    <a:lnTo>
                      <a:pt x="931" y="1321"/>
                    </a:lnTo>
                    <a:lnTo>
                      <a:pt x="931" y="1316"/>
                    </a:lnTo>
                    <a:lnTo>
                      <a:pt x="943" y="1330"/>
                    </a:lnTo>
                    <a:lnTo>
                      <a:pt x="930" y="1333"/>
                    </a:lnTo>
                    <a:lnTo>
                      <a:pt x="931" y="1342"/>
                    </a:lnTo>
                    <a:lnTo>
                      <a:pt x="940" y="1343"/>
                    </a:lnTo>
                    <a:lnTo>
                      <a:pt x="946" y="1349"/>
                    </a:lnTo>
                    <a:lnTo>
                      <a:pt x="942" y="1358"/>
                    </a:lnTo>
                    <a:lnTo>
                      <a:pt x="939" y="1361"/>
                    </a:lnTo>
                    <a:lnTo>
                      <a:pt x="931" y="1365"/>
                    </a:lnTo>
                    <a:lnTo>
                      <a:pt x="906" y="1342"/>
                    </a:lnTo>
                    <a:lnTo>
                      <a:pt x="901" y="1324"/>
                    </a:lnTo>
                    <a:lnTo>
                      <a:pt x="878" y="1319"/>
                    </a:lnTo>
                    <a:lnTo>
                      <a:pt x="872" y="1307"/>
                    </a:lnTo>
                    <a:lnTo>
                      <a:pt x="872" y="1292"/>
                    </a:lnTo>
                    <a:lnTo>
                      <a:pt x="871" y="1282"/>
                    </a:lnTo>
                    <a:lnTo>
                      <a:pt x="877" y="1267"/>
                    </a:lnTo>
                    <a:lnTo>
                      <a:pt x="868" y="1255"/>
                    </a:lnTo>
                    <a:lnTo>
                      <a:pt x="859" y="1260"/>
                    </a:lnTo>
                    <a:lnTo>
                      <a:pt x="859" y="1255"/>
                    </a:lnTo>
                    <a:lnTo>
                      <a:pt x="857" y="1260"/>
                    </a:lnTo>
                    <a:lnTo>
                      <a:pt x="851" y="1261"/>
                    </a:lnTo>
                    <a:lnTo>
                      <a:pt x="844" y="1270"/>
                    </a:lnTo>
                    <a:lnTo>
                      <a:pt x="822" y="1269"/>
                    </a:lnTo>
                    <a:lnTo>
                      <a:pt x="812" y="1257"/>
                    </a:lnTo>
                    <a:lnTo>
                      <a:pt x="806" y="1266"/>
                    </a:lnTo>
                    <a:lnTo>
                      <a:pt x="798" y="1267"/>
                    </a:lnTo>
                    <a:lnTo>
                      <a:pt x="785" y="1255"/>
                    </a:lnTo>
                    <a:lnTo>
                      <a:pt x="783" y="1246"/>
                    </a:lnTo>
                    <a:lnTo>
                      <a:pt x="774" y="1243"/>
                    </a:lnTo>
                    <a:lnTo>
                      <a:pt x="776" y="1236"/>
                    </a:lnTo>
                    <a:lnTo>
                      <a:pt x="767" y="1239"/>
                    </a:lnTo>
                    <a:lnTo>
                      <a:pt x="764" y="1234"/>
                    </a:lnTo>
                    <a:lnTo>
                      <a:pt x="756" y="1237"/>
                    </a:lnTo>
                    <a:lnTo>
                      <a:pt x="749" y="1233"/>
                    </a:lnTo>
                    <a:lnTo>
                      <a:pt x="731" y="1233"/>
                    </a:lnTo>
                    <a:lnTo>
                      <a:pt x="715" y="1227"/>
                    </a:lnTo>
                    <a:lnTo>
                      <a:pt x="704" y="1225"/>
                    </a:lnTo>
                    <a:lnTo>
                      <a:pt x="684" y="1233"/>
                    </a:lnTo>
                    <a:lnTo>
                      <a:pt x="642" y="1234"/>
                    </a:lnTo>
                    <a:lnTo>
                      <a:pt x="638" y="1234"/>
                    </a:lnTo>
                    <a:lnTo>
                      <a:pt x="619" y="1231"/>
                    </a:lnTo>
                    <a:lnTo>
                      <a:pt x="603" y="1243"/>
                    </a:lnTo>
                    <a:lnTo>
                      <a:pt x="589" y="1245"/>
                    </a:lnTo>
                    <a:lnTo>
                      <a:pt x="586" y="1251"/>
                    </a:lnTo>
                    <a:lnTo>
                      <a:pt x="587" y="1264"/>
                    </a:lnTo>
                    <a:lnTo>
                      <a:pt x="577" y="1269"/>
                    </a:lnTo>
                    <a:lnTo>
                      <a:pt x="543" y="1282"/>
                    </a:lnTo>
                    <a:lnTo>
                      <a:pt x="528" y="1295"/>
                    </a:lnTo>
                    <a:lnTo>
                      <a:pt x="508" y="1294"/>
                    </a:lnTo>
                    <a:lnTo>
                      <a:pt x="505" y="1280"/>
                    </a:lnTo>
                    <a:lnTo>
                      <a:pt x="486" y="1267"/>
                    </a:lnTo>
                    <a:lnTo>
                      <a:pt x="472" y="1261"/>
                    </a:lnTo>
                    <a:lnTo>
                      <a:pt x="442" y="1261"/>
                    </a:lnTo>
                    <a:lnTo>
                      <a:pt x="440" y="1263"/>
                    </a:lnTo>
                    <a:lnTo>
                      <a:pt x="422" y="1267"/>
                    </a:lnTo>
                    <a:lnTo>
                      <a:pt x="422" y="1252"/>
                    </a:lnTo>
                    <a:lnTo>
                      <a:pt x="423" y="1246"/>
                    </a:lnTo>
                    <a:lnTo>
                      <a:pt x="416" y="1239"/>
                    </a:lnTo>
                    <a:lnTo>
                      <a:pt x="402" y="1234"/>
                    </a:lnTo>
                    <a:lnTo>
                      <a:pt x="370" y="1218"/>
                    </a:lnTo>
                    <a:lnTo>
                      <a:pt x="355" y="1206"/>
                    </a:lnTo>
                    <a:lnTo>
                      <a:pt x="347" y="1204"/>
                    </a:lnTo>
                    <a:lnTo>
                      <a:pt x="335" y="1194"/>
                    </a:lnTo>
                    <a:lnTo>
                      <a:pt x="340" y="1184"/>
                    </a:lnTo>
                    <a:lnTo>
                      <a:pt x="338" y="1178"/>
                    </a:lnTo>
                    <a:lnTo>
                      <a:pt x="328" y="1184"/>
                    </a:lnTo>
                    <a:lnTo>
                      <a:pt x="318" y="1182"/>
                    </a:lnTo>
                    <a:lnTo>
                      <a:pt x="318" y="1181"/>
                    </a:lnTo>
                    <a:lnTo>
                      <a:pt x="305" y="1173"/>
                    </a:lnTo>
                    <a:lnTo>
                      <a:pt x="291" y="1173"/>
                    </a:lnTo>
                    <a:lnTo>
                      <a:pt x="289" y="1170"/>
                    </a:lnTo>
                    <a:lnTo>
                      <a:pt x="295" y="1158"/>
                    </a:lnTo>
                    <a:lnTo>
                      <a:pt x="291" y="1148"/>
                    </a:lnTo>
                    <a:lnTo>
                      <a:pt x="305" y="1136"/>
                    </a:lnTo>
                    <a:lnTo>
                      <a:pt x="304" y="1136"/>
                    </a:lnTo>
                    <a:lnTo>
                      <a:pt x="302" y="1136"/>
                    </a:lnTo>
                    <a:lnTo>
                      <a:pt x="275" y="1125"/>
                    </a:lnTo>
                    <a:lnTo>
                      <a:pt x="272" y="1127"/>
                    </a:lnTo>
                    <a:lnTo>
                      <a:pt x="265" y="1142"/>
                    </a:lnTo>
                    <a:lnTo>
                      <a:pt x="252" y="1134"/>
                    </a:lnTo>
                    <a:lnTo>
                      <a:pt x="250" y="1146"/>
                    </a:lnTo>
                    <a:lnTo>
                      <a:pt x="237" y="1143"/>
                    </a:lnTo>
                    <a:lnTo>
                      <a:pt x="224" y="1137"/>
                    </a:lnTo>
                    <a:lnTo>
                      <a:pt x="214" y="1127"/>
                    </a:lnTo>
                    <a:lnTo>
                      <a:pt x="222" y="1119"/>
                    </a:lnTo>
                    <a:lnTo>
                      <a:pt x="224" y="1107"/>
                    </a:lnTo>
                    <a:lnTo>
                      <a:pt x="217" y="1107"/>
                    </a:lnTo>
                    <a:lnTo>
                      <a:pt x="214" y="1103"/>
                    </a:lnTo>
                    <a:lnTo>
                      <a:pt x="204" y="1107"/>
                    </a:lnTo>
                    <a:lnTo>
                      <a:pt x="196" y="1105"/>
                    </a:lnTo>
                    <a:lnTo>
                      <a:pt x="197" y="1082"/>
                    </a:lnTo>
                    <a:lnTo>
                      <a:pt x="187" y="1070"/>
                    </a:lnTo>
                    <a:lnTo>
                      <a:pt x="170" y="1067"/>
                    </a:lnTo>
                    <a:lnTo>
                      <a:pt x="164" y="1061"/>
                    </a:lnTo>
                    <a:lnTo>
                      <a:pt x="164" y="1048"/>
                    </a:lnTo>
                    <a:lnTo>
                      <a:pt x="148" y="1045"/>
                    </a:lnTo>
                    <a:lnTo>
                      <a:pt x="144" y="1037"/>
                    </a:lnTo>
                    <a:lnTo>
                      <a:pt x="139" y="1036"/>
                    </a:lnTo>
                    <a:lnTo>
                      <a:pt x="135" y="1037"/>
                    </a:lnTo>
                    <a:lnTo>
                      <a:pt x="118" y="1030"/>
                    </a:lnTo>
                    <a:lnTo>
                      <a:pt x="114" y="1018"/>
                    </a:lnTo>
                    <a:lnTo>
                      <a:pt x="109" y="1017"/>
                    </a:lnTo>
                    <a:lnTo>
                      <a:pt x="83" y="988"/>
                    </a:lnTo>
                    <a:lnTo>
                      <a:pt x="66" y="1003"/>
                    </a:lnTo>
                    <a:lnTo>
                      <a:pt x="60" y="1008"/>
                    </a:lnTo>
                    <a:lnTo>
                      <a:pt x="56" y="1005"/>
                    </a:lnTo>
                    <a:lnTo>
                      <a:pt x="56" y="987"/>
                    </a:lnTo>
                    <a:lnTo>
                      <a:pt x="43" y="987"/>
                    </a:lnTo>
                    <a:lnTo>
                      <a:pt x="47" y="973"/>
                    </a:lnTo>
                    <a:lnTo>
                      <a:pt x="33" y="969"/>
                    </a:lnTo>
                    <a:lnTo>
                      <a:pt x="31" y="960"/>
                    </a:lnTo>
                    <a:lnTo>
                      <a:pt x="47" y="949"/>
                    </a:lnTo>
                    <a:lnTo>
                      <a:pt x="39" y="941"/>
                    </a:lnTo>
                    <a:lnTo>
                      <a:pt x="52" y="926"/>
                    </a:lnTo>
                    <a:lnTo>
                      <a:pt x="50" y="926"/>
                    </a:lnTo>
                    <a:lnTo>
                      <a:pt x="47" y="914"/>
                    </a:lnTo>
                    <a:lnTo>
                      <a:pt x="24" y="908"/>
                    </a:lnTo>
                    <a:lnTo>
                      <a:pt x="17" y="915"/>
                    </a:lnTo>
                    <a:lnTo>
                      <a:pt x="14" y="914"/>
                    </a:lnTo>
                    <a:lnTo>
                      <a:pt x="14" y="897"/>
                    </a:lnTo>
                    <a:lnTo>
                      <a:pt x="3" y="899"/>
                    </a:lnTo>
                    <a:lnTo>
                      <a:pt x="0" y="896"/>
                    </a:lnTo>
                    <a:lnTo>
                      <a:pt x="10" y="894"/>
                    </a:lnTo>
                    <a:lnTo>
                      <a:pt x="8" y="867"/>
                    </a:lnTo>
                    <a:lnTo>
                      <a:pt x="7" y="844"/>
                    </a:lnTo>
                    <a:lnTo>
                      <a:pt x="7" y="832"/>
                    </a:lnTo>
                    <a:lnTo>
                      <a:pt x="6" y="809"/>
                    </a:lnTo>
                    <a:lnTo>
                      <a:pt x="4" y="799"/>
                    </a:lnTo>
                    <a:lnTo>
                      <a:pt x="3" y="778"/>
                    </a:lnTo>
                    <a:lnTo>
                      <a:pt x="34" y="736"/>
                    </a:lnTo>
                    <a:lnTo>
                      <a:pt x="56" y="706"/>
                    </a:lnTo>
                    <a:lnTo>
                      <a:pt x="75" y="680"/>
                    </a:lnTo>
                    <a:lnTo>
                      <a:pt x="96" y="644"/>
                    </a:lnTo>
                    <a:lnTo>
                      <a:pt x="116" y="614"/>
                    </a:lnTo>
                    <a:lnTo>
                      <a:pt x="139" y="629"/>
                    </a:lnTo>
                    <a:lnTo>
                      <a:pt x="137" y="632"/>
                    </a:lnTo>
                    <a:lnTo>
                      <a:pt x="132" y="641"/>
                    </a:lnTo>
                    <a:lnTo>
                      <a:pt x="139" y="653"/>
                    </a:lnTo>
                    <a:lnTo>
                      <a:pt x="128" y="671"/>
                    </a:lnTo>
                    <a:lnTo>
                      <a:pt x="118" y="696"/>
                    </a:lnTo>
                    <a:lnTo>
                      <a:pt x="132" y="697"/>
                    </a:lnTo>
                    <a:lnTo>
                      <a:pt x="160" y="708"/>
                    </a:lnTo>
                    <a:lnTo>
                      <a:pt x="154" y="717"/>
                    </a:lnTo>
                    <a:lnTo>
                      <a:pt x="167" y="727"/>
                    </a:lnTo>
                    <a:lnTo>
                      <a:pt x="177" y="718"/>
                    </a:lnTo>
                    <a:lnTo>
                      <a:pt x="178" y="718"/>
                    </a:lnTo>
                    <a:lnTo>
                      <a:pt x="184" y="711"/>
                    </a:lnTo>
                    <a:lnTo>
                      <a:pt x="181" y="723"/>
                    </a:lnTo>
                    <a:lnTo>
                      <a:pt x="197" y="708"/>
                    </a:lnTo>
                    <a:lnTo>
                      <a:pt x="197" y="703"/>
                    </a:lnTo>
                    <a:lnTo>
                      <a:pt x="207" y="696"/>
                    </a:lnTo>
                    <a:lnTo>
                      <a:pt x="207" y="705"/>
                    </a:lnTo>
                    <a:lnTo>
                      <a:pt x="220" y="705"/>
                    </a:lnTo>
                    <a:lnTo>
                      <a:pt x="229" y="697"/>
                    </a:lnTo>
                    <a:lnTo>
                      <a:pt x="249" y="715"/>
                    </a:lnTo>
                    <a:lnTo>
                      <a:pt x="256" y="714"/>
                    </a:lnTo>
                    <a:lnTo>
                      <a:pt x="263" y="714"/>
                    </a:lnTo>
                    <a:lnTo>
                      <a:pt x="270" y="711"/>
                    </a:lnTo>
                    <a:lnTo>
                      <a:pt x="275" y="697"/>
                    </a:lnTo>
                    <a:lnTo>
                      <a:pt x="289" y="687"/>
                    </a:lnTo>
                    <a:lnTo>
                      <a:pt x="292" y="656"/>
                    </a:lnTo>
                    <a:lnTo>
                      <a:pt x="289" y="647"/>
                    </a:lnTo>
                    <a:lnTo>
                      <a:pt x="304" y="648"/>
                    </a:lnTo>
                    <a:lnTo>
                      <a:pt x="301" y="639"/>
                    </a:lnTo>
                    <a:lnTo>
                      <a:pt x="299" y="626"/>
                    </a:lnTo>
                    <a:lnTo>
                      <a:pt x="301" y="621"/>
                    </a:lnTo>
                    <a:lnTo>
                      <a:pt x="312" y="614"/>
                    </a:lnTo>
                    <a:lnTo>
                      <a:pt x="314" y="602"/>
                    </a:lnTo>
                    <a:lnTo>
                      <a:pt x="325" y="592"/>
                    </a:lnTo>
                    <a:lnTo>
                      <a:pt x="325" y="583"/>
                    </a:lnTo>
                    <a:lnTo>
                      <a:pt x="321" y="580"/>
                    </a:lnTo>
                    <a:lnTo>
                      <a:pt x="331" y="572"/>
                    </a:lnTo>
                    <a:lnTo>
                      <a:pt x="330" y="565"/>
                    </a:lnTo>
                    <a:lnTo>
                      <a:pt x="335" y="553"/>
                    </a:lnTo>
                    <a:lnTo>
                      <a:pt x="334" y="550"/>
                    </a:lnTo>
                    <a:lnTo>
                      <a:pt x="338" y="553"/>
                    </a:lnTo>
                    <a:lnTo>
                      <a:pt x="357" y="551"/>
                    </a:lnTo>
                    <a:lnTo>
                      <a:pt x="357" y="539"/>
                    </a:lnTo>
                    <a:lnTo>
                      <a:pt x="358" y="545"/>
                    </a:lnTo>
                    <a:lnTo>
                      <a:pt x="363" y="542"/>
                    </a:lnTo>
                    <a:lnTo>
                      <a:pt x="370" y="553"/>
                    </a:lnTo>
                    <a:lnTo>
                      <a:pt x="377" y="556"/>
                    </a:lnTo>
                    <a:lnTo>
                      <a:pt x="383" y="556"/>
                    </a:lnTo>
                    <a:lnTo>
                      <a:pt x="381" y="547"/>
                    </a:lnTo>
                    <a:lnTo>
                      <a:pt x="386" y="544"/>
                    </a:lnTo>
                    <a:lnTo>
                      <a:pt x="386" y="533"/>
                    </a:lnTo>
                    <a:lnTo>
                      <a:pt x="399" y="530"/>
                    </a:lnTo>
                    <a:lnTo>
                      <a:pt x="400" y="528"/>
                    </a:lnTo>
                    <a:lnTo>
                      <a:pt x="396" y="504"/>
                    </a:lnTo>
                    <a:lnTo>
                      <a:pt x="433" y="507"/>
                    </a:lnTo>
                    <a:lnTo>
                      <a:pt x="448" y="493"/>
                    </a:lnTo>
                    <a:lnTo>
                      <a:pt x="458" y="486"/>
                    </a:lnTo>
                    <a:lnTo>
                      <a:pt x="466" y="483"/>
                    </a:lnTo>
                    <a:lnTo>
                      <a:pt x="485" y="484"/>
                    </a:lnTo>
                    <a:lnTo>
                      <a:pt x="501" y="487"/>
                    </a:lnTo>
                    <a:lnTo>
                      <a:pt x="505" y="514"/>
                    </a:lnTo>
                    <a:lnTo>
                      <a:pt x="528" y="514"/>
                    </a:lnTo>
                    <a:lnTo>
                      <a:pt x="527" y="520"/>
                    </a:lnTo>
                    <a:lnTo>
                      <a:pt x="557" y="514"/>
                    </a:lnTo>
                    <a:lnTo>
                      <a:pt x="557" y="504"/>
                    </a:lnTo>
                    <a:lnTo>
                      <a:pt x="560" y="501"/>
                    </a:lnTo>
                    <a:lnTo>
                      <a:pt x="548" y="480"/>
                    </a:lnTo>
                    <a:lnTo>
                      <a:pt x="557" y="472"/>
                    </a:lnTo>
                    <a:lnTo>
                      <a:pt x="548" y="465"/>
                    </a:lnTo>
                    <a:lnTo>
                      <a:pt x="561" y="460"/>
                    </a:lnTo>
                    <a:lnTo>
                      <a:pt x="570" y="459"/>
                    </a:lnTo>
                    <a:lnTo>
                      <a:pt x="563" y="447"/>
                    </a:lnTo>
                    <a:lnTo>
                      <a:pt x="557" y="429"/>
                    </a:lnTo>
                    <a:lnTo>
                      <a:pt x="564" y="426"/>
                    </a:lnTo>
                    <a:lnTo>
                      <a:pt x="587" y="416"/>
                    </a:lnTo>
                    <a:lnTo>
                      <a:pt x="592" y="417"/>
                    </a:lnTo>
                    <a:lnTo>
                      <a:pt x="596" y="425"/>
                    </a:lnTo>
                    <a:lnTo>
                      <a:pt x="603" y="416"/>
                    </a:lnTo>
                    <a:lnTo>
                      <a:pt x="626" y="417"/>
                    </a:lnTo>
                    <a:lnTo>
                      <a:pt x="630" y="414"/>
                    </a:lnTo>
                    <a:lnTo>
                      <a:pt x="641" y="413"/>
                    </a:lnTo>
                    <a:lnTo>
                      <a:pt x="666" y="405"/>
                    </a:lnTo>
                    <a:lnTo>
                      <a:pt x="674" y="396"/>
                    </a:lnTo>
                    <a:lnTo>
                      <a:pt x="671" y="393"/>
                    </a:lnTo>
                    <a:lnTo>
                      <a:pt x="679" y="381"/>
                    </a:lnTo>
                    <a:lnTo>
                      <a:pt x="685" y="365"/>
                    </a:lnTo>
                    <a:lnTo>
                      <a:pt x="698" y="369"/>
                    </a:lnTo>
                    <a:lnTo>
                      <a:pt x="702" y="352"/>
                    </a:lnTo>
                    <a:lnTo>
                      <a:pt x="694" y="349"/>
                    </a:lnTo>
                    <a:lnTo>
                      <a:pt x="678" y="331"/>
                    </a:lnTo>
                    <a:lnTo>
                      <a:pt x="687" y="313"/>
                    </a:lnTo>
                    <a:lnTo>
                      <a:pt x="679" y="311"/>
                    </a:lnTo>
                    <a:lnTo>
                      <a:pt x="666" y="310"/>
                    </a:lnTo>
                    <a:lnTo>
                      <a:pt x="664" y="292"/>
                    </a:lnTo>
                    <a:lnTo>
                      <a:pt x="652" y="296"/>
                    </a:lnTo>
                    <a:lnTo>
                      <a:pt x="638" y="298"/>
                    </a:lnTo>
                    <a:lnTo>
                      <a:pt x="633" y="287"/>
                    </a:lnTo>
                    <a:lnTo>
                      <a:pt x="641" y="271"/>
                    </a:lnTo>
                    <a:lnTo>
                      <a:pt x="635" y="261"/>
                    </a:lnTo>
                    <a:lnTo>
                      <a:pt x="618" y="249"/>
                    </a:lnTo>
                    <a:lnTo>
                      <a:pt x="603" y="234"/>
                    </a:lnTo>
                    <a:lnTo>
                      <a:pt x="619" y="228"/>
                    </a:lnTo>
                    <a:lnTo>
                      <a:pt x="628" y="220"/>
                    </a:lnTo>
                    <a:lnTo>
                      <a:pt x="628" y="219"/>
                    </a:lnTo>
                    <a:lnTo>
                      <a:pt x="635" y="225"/>
                    </a:lnTo>
                    <a:lnTo>
                      <a:pt x="641" y="195"/>
                    </a:lnTo>
                    <a:lnTo>
                      <a:pt x="638" y="192"/>
                    </a:lnTo>
                    <a:lnTo>
                      <a:pt x="643" y="180"/>
                    </a:lnTo>
                    <a:lnTo>
                      <a:pt x="656" y="170"/>
                    </a:lnTo>
                    <a:lnTo>
                      <a:pt x="664" y="159"/>
                    </a:lnTo>
                    <a:lnTo>
                      <a:pt x="645" y="150"/>
                    </a:lnTo>
                    <a:lnTo>
                      <a:pt x="623" y="147"/>
                    </a:lnTo>
                    <a:lnTo>
                      <a:pt x="628" y="131"/>
                    </a:lnTo>
                    <a:lnTo>
                      <a:pt x="632" y="125"/>
                    </a:lnTo>
                    <a:lnTo>
                      <a:pt x="679" y="109"/>
                    </a:lnTo>
                    <a:lnTo>
                      <a:pt x="694" y="109"/>
                    </a:lnTo>
                    <a:lnTo>
                      <a:pt x="702" y="100"/>
                    </a:lnTo>
                    <a:lnTo>
                      <a:pt x="715" y="100"/>
                    </a:lnTo>
                    <a:lnTo>
                      <a:pt x="720" y="107"/>
                    </a:lnTo>
                    <a:lnTo>
                      <a:pt x="730" y="95"/>
                    </a:lnTo>
                    <a:lnTo>
                      <a:pt x="747" y="61"/>
                    </a:lnTo>
                    <a:lnTo>
                      <a:pt x="747" y="52"/>
                    </a:lnTo>
                    <a:lnTo>
                      <a:pt x="757" y="33"/>
                    </a:lnTo>
                    <a:lnTo>
                      <a:pt x="760" y="28"/>
                    </a:lnTo>
                    <a:lnTo>
                      <a:pt x="759" y="15"/>
                    </a:lnTo>
                    <a:lnTo>
                      <a:pt x="757" y="4"/>
                    </a:lnTo>
                    <a:lnTo>
                      <a:pt x="793" y="31"/>
                    </a:lnTo>
                    <a:lnTo>
                      <a:pt x="796" y="33"/>
                    </a:lnTo>
                    <a:lnTo>
                      <a:pt x="799" y="36"/>
                    </a:lnTo>
                    <a:lnTo>
                      <a:pt x="810" y="34"/>
                    </a:lnTo>
                    <a:lnTo>
                      <a:pt x="821" y="43"/>
                    </a:lnTo>
                    <a:lnTo>
                      <a:pt x="825" y="52"/>
                    </a:lnTo>
                    <a:lnTo>
                      <a:pt x="823" y="56"/>
                    </a:lnTo>
                    <a:lnTo>
                      <a:pt x="823" y="64"/>
                    </a:lnTo>
                    <a:lnTo>
                      <a:pt x="839" y="50"/>
                    </a:lnTo>
                    <a:lnTo>
                      <a:pt x="848" y="46"/>
                    </a:lnTo>
                    <a:lnTo>
                      <a:pt x="855" y="38"/>
                    </a:lnTo>
                    <a:lnTo>
                      <a:pt x="880" y="44"/>
                    </a:lnTo>
                    <a:lnTo>
                      <a:pt x="888" y="37"/>
                    </a:lnTo>
                    <a:lnTo>
                      <a:pt x="901" y="36"/>
                    </a:lnTo>
                    <a:lnTo>
                      <a:pt x="913" y="44"/>
                    </a:lnTo>
                    <a:lnTo>
                      <a:pt x="927" y="38"/>
                    </a:lnTo>
                    <a:lnTo>
                      <a:pt x="921" y="27"/>
                    </a:lnTo>
                    <a:lnTo>
                      <a:pt x="937" y="24"/>
                    </a:lnTo>
                    <a:lnTo>
                      <a:pt x="959" y="6"/>
                    </a:lnTo>
                    <a:lnTo>
                      <a:pt x="973" y="0"/>
                    </a:lnTo>
                    <a:lnTo>
                      <a:pt x="1001" y="4"/>
                    </a:lnTo>
                    <a:lnTo>
                      <a:pt x="1009" y="15"/>
                    </a:lnTo>
                    <a:lnTo>
                      <a:pt x="1022" y="21"/>
                    </a:lnTo>
                    <a:lnTo>
                      <a:pt x="1026" y="18"/>
                    </a:lnTo>
                    <a:lnTo>
                      <a:pt x="1054" y="16"/>
                    </a:lnTo>
                    <a:lnTo>
                      <a:pt x="1065" y="19"/>
                    </a:lnTo>
                    <a:lnTo>
                      <a:pt x="1070" y="16"/>
                    </a:lnTo>
                    <a:lnTo>
                      <a:pt x="1098" y="24"/>
                    </a:lnTo>
                    <a:lnTo>
                      <a:pt x="1107" y="33"/>
                    </a:lnTo>
                    <a:lnTo>
                      <a:pt x="1104" y="37"/>
                    </a:lnTo>
                    <a:lnTo>
                      <a:pt x="1107" y="55"/>
                    </a:lnTo>
                    <a:lnTo>
                      <a:pt x="1113" y="68"/>
                    </a:lnTo>
                    <a:lnTo>
                      <a:pt x="1107" y="89"/>
                    </a:lnTo>
                    <a:lnTo>
                      <a:pt x="1116" y="98"/>
                    </a:lnTo>
                    <a:lnTo>
                      <a:pt x="1107" y="101"/>
                    </a:lnTo>
                    <a:lnTo>
                      <a:pt x="1097" y="98"/>
                    </a:lnTo>
                    <a:lnTo>
                      <a:pt x="1080" y="110"/>
                    </a:lnTo>
                    <a:lnTo>
                      <a:pt x="1052" y="122"/>
                    </a:lnTo>
                    <a:lnTo>
                      <a:pt x="1052" y="129"/>
                    </a:lnTo>
                    <a:lnTo>
                      <a:pt x="1065" y="141"/>
                    </a:lnTo>
                    <a:lnTo>
                      <a:pt x="1068" y="156"/>
                    </a:lnTo>
                    <a:lnTo>
                      <a:pt x="1048" y="149"/>
                    </a:lnTo>
                    <a:lnTo>
                      <a:pt x="1039" y="156"/>
                    </a:lnTo>
                    <a:lnTo>
                      <a:pt x="1024" y="149"/>
                    </a:lnTo>
                    <a:lnTo>
                      <a:pt x="1008" y="161"/>
                    </a:lnTo>
                    <a:lnTo>
                      <a:pt x="1002" y="156"/>
                    </a:lnTo>
                    <a:lnTo>
                      <a:pt x="999" y="164"/>
                    </a:lnTo>
                    <a:lnTo>
                      <a:pt x="996" y="168"/>
                    </a:lnTo>
                    <a:lnTo>
                      <a:pt x="983" y="185"/>
                    </a:lnTo>
                    <a:lnTo>
                      <a:pt x="983" y="194"/>
                    </a:lnTo>
                    <a:lnTo>
                      <a:pt x="972" y="207"/>
                    </a:lnTo>
                    <a:lnTo>
                      <a:pt x="963" y="210"/>
                    </a:lnTo>
                    <a:lnTo>
                      <a:pt x="966" y="223"/>
                    </a:lnTo>
                    <a:lnTo>
                      <a:pt x="960" y="220"/>
                    </a:lnTo>
                    <a:lnTo>
                      <a:pt x="960" y="229"/>
                    </a:lnTo>
                    <a:lnTo>
                      <a:pt x="943" y="235"/>
                    </a:lnTo>
                    <a:lnTo>
                      <a:pt x="940" y="253"/>
                    </a:lnTo>
                    <a:lnTo>
                      <a:pt x="934" y="253"/>
                    </a:lnTo>
                    <a:lnTo>
                      <a:pt x="921" y="252"/>
                    </a:lnTo>
                    <a:lnTo>
                      <a:pt x="918" y="256"/>
                    </a:lnTo>
                    <a:lnTo>
                      <a:pt x="911" y="259"/>
                    </a:lnTo>
                    <a:lnTo>
                      <a:pt x="908" y="279"/>
                    </a:lnTo>
                    <a:lnTo>
                      <a:pt x="906" y="282"/>
                    </a:lnTo>
                    <a:lnTo>
                      <a:pt x="900" y="286"/>
                    </a:lnTo>
                    <a:lnTo>
                      <a:pt x="891" y="299"/>
                    </a:lnTo>
                    <a:lnTo>
                      <a:pt x="903" y="319"/>
                    </a:lnTo>
                    <a:lnTo>
                      <a:pt x="918" y="331"/>
                    </a:lnTo>
                    <a:lnTo>
                      <a:pt x="927" y="329"/>
                    </a:lnTo>
                    <a:lnTo>
                      <a:pt x="934" y="328"/>
                    </a:lnTo>
                    <a:lnTo>
                      <a:pt x="936" y="329"/>
                    </a:lnTo>
                    <a:lnTo>
                      <a:pt x="933" y="341"/>
                    </a:lnTo>
                    <a:lnTo>
                      <a:pt x="957" y="343"/>
                    </a:lnTo>
                    <a:lnTo>
                      <a:pt x="960" y="365"/>
                    </a:lnTo>
                    <a:lnTo>
                      <a:pt x="983" y="386"/>
                    </a:lnTo>
                    <a:lnTo>
                      <a:pt x="983" y="398"/>
                    </a:lnTo>
                    <a:lnTo>
                      <a:pt x="983" y="399"/>
                    </a:lnTo>
                    <a:lnTo>
                      <a:pt x="980" y="408"/>
                    </a:lnTo>
                    <a:lnTo>
                      <a:pt x="979" y="413"/>
                    </a:lnTo>
                    <a:lnTo>
                      <a:pt x="962" y="428"/>
                    </a:lnTo>
                    <a:lnTo>
                      <a:pt x="957" y="429"/>
                    </a:lnTo>
                    <a:lnTo>
                      <a:pt x="939" y="450"/>
                    </a:lnTo>
                    <a:lnTo>
                      <a:pt x="937" y="451"/>
                    </a:lnTo>
                    <a:lnTo>
                      <a:pt x="931" y="462"/>
                    </a:lnTo>
                    <a:close/>
                  </a:path>
                </a:pathLst>
              </a:custGeom>
              <a:solidFill>
                <a:srgbClr val="1D3D8B"/>
              </a:solidFill>
              <a:ln w="14351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xmlns="" id="{B7907356-72D7-47DF-987F-6E356DD63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116" y="3224711"/>
                <a:ext cx="570386" cy="490598"/>
              </a:xfrm>
              <a:custGeom>
                <a:avLst/>
                <a:gdLst/>
                <a:ahLst/>
                <a:cxnLst>
                  <a:cxn ang="0">
                    <a:pos x="46" y="429"/>
                  </a:cxn>
                  <a:cxn ang="0">
                    <a:pos x="29" y="323"/>
                  </a:cxn>
                  <a:cxn ang="0">
                    <a:pos x="14" y="265"/>
                  </a:cxn>
                  <a:cxn ang="0">
                    <a:pos x="19" y="210"/>
                  </a:cxn>
                  <a:cxn ang="0">
                    <a:pos x="86" y="178"/>
                  </a:cxn>
                  <a:cxn ang="0">
                    <a:pos x="174" y="178"/>
                  </a:cxn>
                  <a:cxn ang="0">
                    <a:pos x="200" y="217"/>
                  </a:cxn>
                  <a:cxn ang="0">
                    <a:pos x="289" y="229"/>
                  </a:cxn>
                  <a:cxn ang="0">
                    <a:pos x="366" y="192"/>
                  </a:cxn>
                  <a:cxn ang="0">
                    <a:pos x="386" y="113"/>
                  </a:cxn>
                  <a:cxn ang="0">
                    <a:pos x="433" y="86"/>
                  </a:cxn>
                  <a:cxn ang="0">
                    <a:pos x="501" y="71"/>
                  </a:cxn>
                  <a:cxn ang="0">
                    <a:pos x="562" y="70"/>
                  </a:cxn>
                  <a:cxn ang="0">
                    <a:pos x="628" y="62"/>
                  </a:cxn>
                  <a:cxn ang="0">
                    <a:pos x="714" y="86"/>
                  </a:cxn>
                  <a:cxn ang="0">
                    <a:pos x="779" y="53"/>
                  </a:cxn>
                  <a:cxn ang="0">
                    <a:pos x="864" y="25"/>
                  </a:cxn>
                  <a:cxn ang="0">
                    <a:pos x="913" y="8"/>
                  </a:cxn>
                  <a:cxn ang="0">
                    <a:pos x="955" y="44"/>
                  </a:cxn>
                  <a:cxn ang="0">
                    <a:pos x="920" y="96"/>
                  </a:cxn>
                  <a:cxn ang="0">
                    <a:pos x="972" y="146"/>
                  </a:cxn>
                  <a:cxn ang="0">
                    <a:pos x="998" y="202"/>
                  </a:cxn>
                  <a:cxn ang="0">
                    <a:pos x="1048" y="268"/>
                  </a:cxn>
                  <a:cxn ang="0">
                    <a:pos x="1061" y="319"/>
                  </a:cxn>
                  <a:cxn ang="0">
                    <a:pos x="1012" y="332"/>
                  </a:cxn>
                  <a:cxn ang="0">
                    <a:pos x="947" y="359"/>
                  </a:cxn>
                  <a:cxn ang="0">
                    <a:pos x="923" y="331"/>
                  </a:cxn>
                  <a:cxn ang="0">
                    <a:pos x="884" y="323"/>
                  </a:cxn>
                  <a:cxn ang="0">
                    <a:pos x="844" y="402"/>
                  </a:cxn>
                  <a:cxn ang="0">
                    <a:pos x="756" y="420"/>
                  </a:cxn>
                  <a:cxn ang="0">
                    <a:pos x="780" y="465"/>
                  </a:cxn>
                  <a:cxn ang="0">
                    <a:pos x="752" y="514"/>
                  </a:cxn>
                  <a:cxn ang="0">
                    <a:pos x="759" y="556"/>
                  </a:cxn>
                  <a:cxn ang="0">
                    <a:pos x="788" y="587"/>
                  </a:cxn>
                  <a:cxn ang="0">
                    <a:pos x="818" y="644"/>
                  </a:cxn>
                  <a:cxn ang="0">
                    <a:pos x="795" y="688"/>
                  </a:cxn>
                  <a:cxn ang="0">
                    <a:pos x="750" y="712"/>
                  </a:cxn>
                  <a:cxn ang="0">
                    <a:pos x="688" y="721"/>
                  </a:cxn>
                  <a:cxn ang="0">
                    <a:pos x="672" y="760"/>
                  </a:cxn>
                  <a:cxn ang="0">
                    <a:pos x="681" y="809"/>
                  </a:cxn>
                  <a:cxn ang="0">
                    <a:pos x="609" y="779"/>
                  </a:cxn>
                  <a:cxn ang="0">
                    <a:pos x="520" y="799"/>
                  </a:cxn>
                  <a:cxn ang="0">
                    <a:pos x="505" y="842"/>
                  </a:cxn>
                  <a:cxn ang="0">
                    <a:pos x="482" y="840"/>
                  </a:cxn>
                  <a:cxn ang="0">
                    <a:pos x="459" y="848"/>
                  </a:cxn>
                  <a:cxn ang="0">
                    <a:pos x="449" y="887"/>
                  </a:cxn>
                  <a:cxn ang="0">
                    <a:pos x="425" y="934"/>
                  </a:cxn>
                  <a:cxn ang="0">
                    <a:pos x="399" y="992"/>
                  </a:cxn>
                  <a:cxn ang="0">
                    <a:pos x="353" y="992"/>
                  </a:cxn>
                  <a:cxn ang="0">
                    <a:pos x="321" y="1003"/>
                  </a:cxn>
                  <a:cxn ang="0">
                    <a:pos x="291" y="1022"/>
                  </a:cxn>
                  <a:cxn ang="0">
                    <a:pos x="252" y="966"/>
                  </a:cxn>
                  <a:cxn ang="0">
                    <a:pos x="240" y="909"/>
                  </a:cxn>
                  <a:cxn ang="0">
                    <a:pos x="190" y="905"/>
                  </a:cxn>
                  <a:cxn ang="0">
                    <a:pos x="141" y="912"/>
                  </a:cxn>
                  <a:cxn ang="0">
                    <a:pos x="83" y="943"/>
                  </a:cxn>
                  <a:cxn ang="0">
                    <a:pos x="62" y="912"/>
                  </a:cxn>
                  <a:cxn ang="0">
                    <a:pos x="59" y="842"/>
                  </a:cxn>
                  <a:cxn ang="0">
                    <a:pos x="37" y="790"/>
                  </a:cxn>
                  <a:cxn ang="0">
                    <a:pos x="81" y="718"/>
                  </a:cxn>
                  <a:cxn ang="0">
                    <a:pos x="96" y="623"/>
                  </a:cxn>
                  <a:cxn ang="0">
                    <a:pos x="94" y="553"/>
                  </a:cxn>
                  <a:cxn ang="0">
                    <a:pos x="98" y="517"/>
                  </a:cxn>
                </a:cxnLst>
                <a:rect l="0" t="0" r="r" b="b"/>
                <a:pathLst>
                  <a:path w="1097" h="1022">
                    <a:moveTo>
                      <a:pt x="124" y="465"/>
                    </a:moveTo>
                    <a:lnTo>
                      <a:pt x="112" y="450"/>
                    </a:lnTo>
                    <a:lnTo>
                      <a:pt x="89" y="436"/>
                    </a:lnTo>
                    <a:lnTo>
                      <a:pt x="73" y="429"/>
                    </a:lnTo>
                    <a:lnTo>
                      <a:pt x="46" y="429"/>
                    </a:lnTo>
                    <a:lnTo>
                      <a:pt x="36" y="418"/>
                    </a:lnTo>
                    <a:lnTo>
                      <a:pt x="33" y="404"/>
                    </a:lnTo>
                    <a:lnTo>
                      <a:pt x="46" y="389"/>
                    </a:lnTo>
                    <a:lnTo>
                      <a:pt x="55" y="342"/>
                    </a:lnTo>
                    <a:lnTo>
                      <a:pt x="29" y="323"/>
                    </a:lnTo>
                    <a:lnTo>
                      <a:pt x="9" y="326"/>
                    </a:lnTo>
                    <a:lnTo>
                      <a:pt x="3" y="304"/>
                    </a:lnTo>
                    <a:lnTo>
                      <a:pt x="0" y="289"/>
                    </a:lnTo>
                    <a:lnTo>
                      <a:pt x="11" y="277"/>
                    </a:lnTo>
                    <a:lnTo>
                      <a:pt x="14" y="265"/>
                    </a:lnTo>
                    <a:lnTo>
                      <a:pt x="9" y="254"/>
                    </a:lnTo>
                    <a:lnTo>
                      <a:pt x="26" y="241"/>
                    </a:lnTo>
                    <a:lnTo>
                      <a:pt x="29" y="243"/>
                    </a:lnTo>
                    <a:lnTo>
                      <a:pt x="22" y="219"/>
                    </a:lnTo>
                    <a:lnTo>
                      <a:pt x="19" y="210"/>
                    </a:lnTo>
                    <a:lnTo>
                      <a:pt x="33" y="202"/>
                    </a:lnTo>
                    <a:lnTo>
                      <a:pt x="43" y="167"/>
                    </a:lnTo>
                    <a:lnTo>
                      <a:pt x="70" y="174"/>
                    </a:lnTo>
                    <a:lnTo>
                      <a:pt x="86" y="172"/>
                    </a:lnTo>
                    <a:lnTo>
                      <a:pt x="86" y="178"/>
                    </a:lnTo>
                    <a:lnTo>
                      <a:pt x="125" y="161"/>
                    </a:lnTo>
                    <a:lnTo>
                      <a:pt x="142" y="156"/>
                    </a:lnTo>
                    <a:lnTo>
                      <a:pt x="160" y="165"/>
                    </a:lnTo>
                    <a:lnTo>
                      <a:pt x="164" y="172"/>
                    </a:lnTo>
                    <a:lnTo>
                      <a:pt x="174" y="178"/>
                    </a:lnTo>
                    <a:lnTo>
                      <a:pt x="197" y="192"/>
                    </a:lnTo>
                    <a:lnTo>
                      <a:pt x="178" y="210"/>
                    </a:lnTo>
                    <a:lnTo>
                      <a:pt x="177" y="210"/>
                    </a:lnTo>
                    <a:lnTo>
                      <a:pt x="178" y="216"/>
                    </a:lnTo>
                    <a:lnTo>
                      <a:pt x="200" y="217"/>
                    </a:lnTo>
                    <a:lnTo>
                      <a:pt x="210" y="214"/>
                    </a:lnTo>
                    <a:lnTo>
                      <a:pt x="229" y="229"/>
                    </a:lnTo>
                    <a:lnTo>
                      <a:pt x="238" y="223"/>
                    </a:lnTo>
                    <a:lnTo>
                      <a:pt x="263" y="235"/>
                    </a:lnTo>
                    <a:lnTo>
                      <a:pt x="289" y="229"/>
                    </a:lnTo>
                    <a:lnTo>
                      <a:pt x="324" y="232"/>
                    </a:lnTo>
                    <a:lnTo>
                      <a:pt x="330" y="229"/>
                    </a:lnTo>
                    <a:lnTo>
                      <a:pt x="334" y="234"/>
                    </a:lnTo>
                    <a:lnTo>
                      <a:pt x="347" y="204"/>
                    </a:lnTo>
                    <a:lnTo>
                      <a:pt x="366" y="192"/>
                    </a:lnTo>
                    <a:lnTo>
                      <a:pt x="358" y="169"/>
                    </a:lnTo>
                    <a:lnTo>
                      <a:pt x="373" y="140"/>
                    </a:lnTo>
                    <a:lnTo>
                      <a:pt x="376" y="125"/>
                    </a:lnTo>
                    <a:lnTo>
                      <a:pt x="380" y="116"/>
                    </a:lnTo>
                    <a:lnTo>
                      <a:pt x="386" y="113"/>
                    </a:lnTo>
                    <a:lnTo>
                      <a:pt x="402" y="110"/>
                    </a:lnTo>
                    <a:lnTo>
                      <a:pt x="409" y="102"/>
                    </a:lnTo>
                    <a:lnTo>
                      <a:pt x="410" y="87"/>
                    </a:lnTo>
                    <a:lnTo>
                      <a:pt x="428" y="85"/>
                    </a:lnTo>
                    <a:lnTo>
                      <a:pt x="433" y="86"/>
                    </a:lnTo>
                    <a:lnTo>
                      <a:pt x="448" y="85"/>
                    </a:lnTo>
                    <a:lnTo>
                      <a:pt x="475" y="73"/>
                    </a:lnTo>
                    <a:lnTo>
                      <a:pt x="485" y="73"/>
                    </a:lnTo>
                    <a:lnTo>
                      <a:pt x="494" y="70"/>
                    </a:lnTo>
                    <a:lnTo>
                      <a:pt x="501" y="71"/>
                    </a:lnTo>
                    <a:lnTo>
                      <a:pt x="514" y="73"/>
                    </a:lnTo>
                    <a:lnTo>
                      <a:pt x="526" y="85"/>
                    </a:lnTo>
                    <a:lnTo>
                      <a:pt x="541" y="87"/>
                    </a:lnTo>
                    <a:lnTo>
                      <a:pt x="554" y="77"/>
                    </a:lnTo>
                    <a:lnTo>
                      <a:pt x="562" y="70"/>
                    </a:lnTo>
                    <a:lnTo>
                      <a:pt x="569" y="68"/>
                    </a:lnTo>
                    <a:lnTo>
                      <a:pt x="576" y="56"/>
                    </a:lnTo>
                    <a:lnTo>
                      <a:pt x="595" y="65"/>
                    </a:lnTo>
                    <a:lnTo>
                      <a:pt x="605" y="76"/>
                    </a:lnTo>
                    <a:lnTo>
                      <a:pt x="628" y="62"/>
                    </a:lnTo>
                    <a:lnTo>
                      <a:pt x="652" y="55"/>
                    </a:lnTo>
                    <a:lnTo>
                      <a:pt x="672" y="70"/>
                    </a:lnTo>
                    <a:lnTo>
                      <a:pt x="698" y="73"/>
                    </a:lnTo>
                    <a:lnTo>
                      <a:pt x="708" y="85"/>
                    </a:lnTo>
                    <a:lnTo>
                      <a:pt x="714" y="86"/>
                    </a:lnTo>
                    <a:lnTo>
                      <a:pt x="726" y="79"/>
                    </a:lnTo>
                    <a:lnTo>
                      <a:pt x="736" y="71"/>
                    </a:lnTo>
                    <a:lnTo>
                      <a:pt x="747" y="71"/>
                    </a:lnTo>
                    <a:lnTo>
                      <a:pt x="773" y="62"/>
                    </a:lnTo>
                    <a:lnTo>
                      <a:pt x="779" y="53"/>
                    </a:lnTo>
                    <a:lnTo>
                      <a:pt x="783" y="56"/>
                    </a:lnTo>
                    <a:lnTo>
                      <a:pt x="815" y="37"/>
                    </a:lnTo>
                    <a:lnTo>
                      <a:pt x="832" y="31"/>
                    </a:lnTo>
                    <a:lnTo>
                      <a:pt x="847" y="28"/>
                    </a:lnTo>
                    <a:lnTo>
                      <a:pt x="864" y="25"/>
                    </a:lnTo>
                    <a:lnTo>
                      <a:pt x="875" y="20"/>
                    </a:lnTo>
                    <a:lnTo>
                      <a:pt x="878" y="22"/>
                    </a:lnTo>
                    <a:lnTo>
                      <a:pt x="887" y="20"/>
                    </a:lnTo>
                    <a:lnTo>
                      <a:pt x="898" y="7"/>
                    </a:lnTo>
                    <a:lnTo>
                      <a:pt x="913" y="8"/>
                    </a:lnTo>
                    <a:lnTo>
                      <a:pt x="949" y="0"/>
                    </a:lnTo>
                    <a:lnTo>
                      <a:pt x="966" y="7"/>
                    </a:lnTo>
                    <a:lnTo>
                      <a:pt x="972" y="16"/>
                    </a:lnTo>
                    <a:lnTo>
                      <a:pt x="959" y="25"/>
                    </a:lnTo>
                    <a:lnTo>
                      <a:pt x="955" y="44"/>
                    </a:lnTo>
                    <a:lnTo>
                      <a:pt x="929" y="47"/>
                    </a:lnTo>
                    <a:lnTo>
                      <a:pt x="913" y="53"/>
                    </a:lnTo>
                    <a:lnTo>
                      <a:pt x="911" y="59"/>
                    </a:lnTo>
                    <a:lnTo>
                      <a:pt x="919" y="79"/>
                    </a:lnTo>
                    <a:lnTo>
                      <a:pt x="920" y="96"/>
                    </a:lnTo>
                    <a:lnTo>
                      <a:pt x="936" y="110"/>
                    </a:lnTo>
                    <a:lnTo>
                      <a:pt x="923" y="126"/>
                    </a:lnTo>
                    <a:lnTo>
                      <a:pt x="950" y="137"/>
                    </a:lnTo>
                    <a:lnTo>
                      <a:pt x="962" y="156"/>
                    </a:lnTo>
                    <a:lnTo>
                      <a:pt x="972" y="146"/>
                    </a:lnTo>
                    <a:lnTo>
                      <a:pt x="988" y="147"/>
                    </a:lnTo>
                    <a:lnTo>
                      <a:pt x="998" y="167"/>
                    </a:lnTo>
                    <a:lnTo>
                      <a:pt x="1006" y="178"/>
                    </a:lnTo>
                    <a:lnTo>
                      <a:pt x="1001" y="192"/>
                    </a:lnTo>
                    <a:lnTo>
                      <a:pt x="998" y="202"/>
                    </a:lnTo>
                    <a:lnTo>
                      <a:pt x="994" y="216"/>
                    </a:lnTo>
                    <a:lnTo>
                      <a:pt x="1001" y="222"/>
                    </a:lnTo>
                    <a:lnTo>
                      <a:pt x="1019" y="223"/>
                    </a:lnTo>
                    <a:lnTo>
                      <a:pt x="1035" y="231"/>
                    </a:lnTo>
                    <a:lnTo>
                      <a:pt x="1048" y="268"/>
                    </a:lnTo>
                    <a:lnTo>
                      <a:pt x="1086" y="290"/>
                    </a:lnTo>
                    <a:lnTo>
                      <a:pt x="1097" y="293"/>
                    </a:lnTo>
                    <a:lnTo>
                      <a:pt x="1097" y="295"/>
                    </a:lnTo>
                    <a:lnTo>
                      <a:pt x="1083" y="301"/>
                    </a:lnTo>
                    <a:lnTo>
                      <a:pt x="1061" y="319"/>
                    </a:lnTo>
                    <a:lnTo>
                      <a:pt x="1045" y="322"/>
                    </a:lnTo>
                    <a:lnTo>
                      <a:pt x="1051" y="333"/>
                    </a:lnTo>
                    <a:lnTo>
                      <a:pt x="1037" y="339"/>
                    </a:lnTo>
                    <a:lnTo>
                      <a:pt x="1025" y="331"/>
                    </a:lnTo>
                    <a:lnTo>
                      <a:pt x="1012" y="332"/>
                    </a:lnTo>
                    <a:lnTo>
                      <a:pt x="1004" y="339"/>
                    </a:lnTo>
                    <a:lnTo>
                      <a:pt x="979" y="333"/>
                    </a:lnTo>
                    <a:lnTo>
                      <a:pt x="972" y="341"/>
                    </a:lnTo>
                    <a:lnTo>
                      <a:pt x="963" y="345"/>
                    </a:lnTo>
                    <a:lnTo>
                      <a:pt x="947" y="359"/>
                    </a:lnTo>
                    <a:lnTo>
                      <a:pt x="947" y="351"/>
                    </a:lnTo>
                    <a:lnTo>
                      <a:pt x="949" y="347"/>
                    </a:lnTo>
                    <a:lnTo>
                      <a:pt x="945" y="338"/>
                    </a:lnTo>
                    <a:lnTo>
                      <a:pt x="934" y="329"/>
                    </a:lnTo>
                    <a:lnTo>
                      <a:pt x="923" y="331"/>
                    </a:lnTo>
                    <a:lnTo>
                      <a:pt x="920" y="328"/>
                    </a:lnTo>
                    <a:lnTo>
                      <a:pt x="917" y="326"/>
                    </a:lnTo>
                    <a:lnTo>
                      <a:pt x="881" y="299"/>
                    </a:lnTo>
                    <a:lnTo>
                      <a:pt x="883" y="310"/>
                    </a:lnTo>
                    <a:lnTo>
                      <a:pt x="884" y="323"/>
                    </a:lnTo>
                    <a:lnTo>
                      <a:pt x="881" y="328"/>
                    </a:lnTo>
                    <a:lnTo>
                      <a:pt x="871" y="347"/>
                    </a:lnTo>
                    <a:lnTo>
                      <a:pt x="871" y="356"/>
                    </a:lnTo>
                    <a:lnTo>
                      <a:pt x="854" y="390"/>
                    </a:lnTo>
                    <a:lnTo>
                      <a:pt x="844" y="402"/>
                    </a:lnTo>
                    <a:lnTo>
                      <a:pt x="839" y="395"/>
                    </a:lnTo>
                    <a:lnTo>
                      <a:pt x="826" y="395"/>
                    </a:lnTo>
                    <a:lnTo>
                      <a:pt x="818" y="404"/>
                    </a:lnTo>
                    <a:lnTo>
                      <a:pt x="803" y="404"/>
                    </a:lnTo>
                    <a:lnTo>
                      <a:pt x="756" y="420"/>
                    </a:lnTo>
                    <a:lnTo>
                      <a:pt x="752" y="426"/>
                    </a:lnTo>
                    <a:lnTo>
                      <a:pt x="747" y="442"/>
                    </a:lnTo>
                    <a:lnTo>
                      <a:pt x="769" y="445"/>
                    </a:lnTo>
                    <a:lnTo>
                      <a:pt x="788" y="454"/>
                    </a:lnTo>
                    <a:lnTo>
                      <a:pt x="780" y="465"/>
                    </a:lnTo>
                    <a:lnTo>
                      <a:pt x="767" y="475"/>
                    </a:lnTo>
                    <a:lnTo>
                      <a:pt x="762" y="487"/>
                    </a:lnTo>
                    <a:lnTo>
                      <a:pt x="765" y="490"/>
                    </a:lnTo>
                    <a:lnTo>
                      <a:pt x="759" y="520"/>
                    </a:lnTo>
                    <a:lnTo>
                      <a:pt x="752" y="514"/>
                    </a:lnTo>
                    <a:lnTo>
                      <a:pt x="752" y="515"/>
                    </a:lnTo>
                    <a:lnTo>
                      <a:pt x="743" y="523"/>
                    </a:lnTo>
                    <a:lnTo>
                      <a:pt x="727" y="529"/>
                    </a:lnTo>
                    <a:lnTo>
                      <a:pt x="742" y="544"/>
                    </a:lnTo>
                    <a:lnTo>
                      <a:pt x="759" y="556"/>
                    </a:lnTo>
                    <a:lnTo>
                      <a:pt x="765" y="566"/>
                    </a:lnTo>
                    <a:lnTo>
                      <a:pt x="757" y="582"/>
                    </a:lnTo>
                    <a:lnTo>
                      <a:pt x="762" y="593"/>
                    </a:lnTo>
                    <a:lnTo>
                      <a:pt x="776" y="591"/>
                    </a:lnTo>
                    <a:lnTo>
                      <a:pt x="788" y="587"/>
                    </a:lnTo>
                    <a:lnTo>
                      <a:pt x="790" y="605"/>
                    </a:lnTo>
                    <a:lnTo>
                      <a:pt x="803" y="606"/>
                    </a:lnTo>
                    <a:lnTo>
                      <a:pt x="811" y="608"/>
                    </a:lnTo>
                    <a:lnTo>
                      <a:pt x="802" y="626"/>
                    </a:lnTo>
                    <a:lnTo>
                      <a:pt x="818" y="644"/>
                    </a:lnTo>
                    <a:lnTo>
                      <a:pt x="826" y="647"/>
                    </a:lnTo>
                    <a:lnTo>
                      <a:pt x="822" y="664"/>
                    </a:lnTo>
                    <a:lnTo>
                      <a:pt x="809" y="660"/>
                    </a:lnTo>
                    <a:lnTo>
                      <a:pt x="803" y="676"/>
                    </a:lnTo>
                    <a:lnTo>
                      <a:pt x="795" y="688"/>
                    </a:lnTo>
                    <a:lnTo>
                      <a:pt x="798" y="691"/>
                    </a:lnTo>
                    <a:lnTo>
                      <a:pt x="790" y="700"/>
                    </a:lnTo>
                    <a:lnTo>
                      <a:pt x="765" y="708"/>
                    </a:lnTo>
                    <a:lnTo>
                      <a:pt x="754" y="709"/>
                    </a:lnTo>
                    <a:lnTo>
                      <a:pt x="750" y="712"/>
                    </a:lnTo>
                    <a:lnTo>
                      <a:pt x="727" y="711"/>
                    </a:lnTo>
                    <a:lnTo>
                      <a:pt x="720" y="720"/>
                    </a:lnTo>
                    <a:lnTo>
                      <a:pt x="716" y="712"/>
                    </a:lnTo>
                    <a:lnTo>
                      <a:pt x="711" y="711"/>
                    </a:lnTo>
                    <a:lnTo>
                      <a:pt x="688" y="721"/>
                    </a:lnTo>
                    <a:lnTo>
                      <a:pt x="681" y="724"/>
                    </a:lnTo>
                    <a:lnTo>
                      <a:pt x="687" y="742"/>
                    </a:lnTo>
                    <a:lnTo>
                      <a:pt x="694" y="754"/>
                    </a:lnTo>
                    <a:lnTo>
                      <a:pt x="685" y="755"/>
                    </a:lnTo>
                    <a:lnTo>
                      <a:pt x="672" y="760"/>
                    </a:lnTo>
                    <a:lnTo>
                      <a:pt x="681" y="767"/>
                    </a:lnTo>
                    <a:lnTo>
                      <a:pt x="672" y="775"/>
                    </a:lnTo>
                    <a:lnTo>
                      <a:pt x="684" y="796"/>
                    </a:lnTo>
                    <a:lnTo>
                      <a:pt x="681" y="799"/>
                    </a:lnTo>
                    <a:lnTo>
                      <a:pt x="681" y="809"/>
                    </a:lnTo>
                    <a:lnTo>
                      <a:pt x="651" y="815"/>
                    </a:lnTo>
                    <a:lnTo>
                      <a:pt x="652" y="809"/>
                    </a:lnTo>
                    <a:lnTo>
                      <a:pt x="629" y="809"/>
                    </a:lnTo>
                    <a:lnTo>
                      <a:pt x="625" y="782"/>
                    </a:lnTo>
                    <a:lnTo>
                      <a:pt x="609" y="779"/>
                    </a:lnTo>
                    <a:lnTo>
                      <a:pt x="590" y="778"/>
                    </a:lnTo>
                    <a:lnTo>
                      <a:pt x="582" y="781"/>
                    </a:lnTo>
                    <a:lnTo>
                      <a:pt x="572" y="788"/>
                    </a:lnTo>
                    <a:lnTo>
                      <a:pt x="557" y="802"/>
                    </a:lnTo>
                    <a:lnTo>
                      <a:pt x="520" y="799"/>
                    </a:lnTo>
                    <a:lnTo>
                      <a:pt x="524" y="823"/>
                    </a:lnTo>
                    <a:lnTo>
                      <a:pt x="523" y="825"/>
                    </a:lnTo>
                    <a:lnTo>
                      <a:pt x="510" y="828"/>
                    </a:lnTo>
                    <a:lnTo>
                      <a:pt x="510" y="839"/>
                    </a:lnTo>
                    <a:lnTo>
                      <a:pt x="505" y="842"/>
                    </a:lnTo>
                    <a:lnTo>
                      <a:pt x="507" y="851"/>
                    </a:lnTo>
                    <a:lnTo>
                      <a:pt x="501" y="851"/>
                    </a:lnTo>
                    <a:lnTo>
                      <a:pt x="494" y="848"/>
                    </a:lnTo>
                    <a:lnTo>
                      <a:pt x="487" y="837"/>
                    </a:lnTo>
                    <a:lnTo>
                      <a:pt x="482" y="840"/>
                    </a:lnTo>
                    <a:lnTo>
                      <a:pt x="481" y="834"/>
                    </a:lnTo>
                    <a:lnTo>
                      <a:pt x="481" y="846"/>
                    </a:lnTo>
                    <a:lnTo>
                      <a:pt x="462" y="848"/>
                    </a:lnTo>
                    <a:lnTo>
                      <a:pt x="458" y="845"/>
                    </a:lnTo>
                    <a:lnTo>
                      <a:pt x="459" y="848"/>
                    </a:lnTo>
                    <a:lnTo>
                      <a:pt x="454" y="860"/>
                    </a:lnTo>
                    <a:lnTo>
                      <a:pt x="455" y="867"/>
                    </a:lnTo>
                    <a:lnTo>
                      <a:pt x="445" y="875"/>
                    </a:lnTo>
                    <a:lnTo>
                      <a:pt x="449" y="878"/>
                    </a:lnTo>
                    <a:lnTo>
                      <a:pt x="449" y="887"/>
                    </a:lnTo>
                    <a:lnTo>
                      <a:pt x="438" y="897"/>
                    </a:lnTo>
                    <a:lnTo>
                      <a:pt x="436" y="909"/>
                    </a:lnTo>
                    <a:lnTo>
                      <a:pt x="425" y="916"/>
                    </a:lnTo>
                    <a:lnTo>
                      <a:pt x="423" y="921"/>
                    </a:lnTo>
                    <a:lnTo>
                      <a:pt x="425" y="934"/>
                    </a:lnTo>
                    <a:lnTo>
                      <a:pt x="428" y="943"/>
                    </a:lnTo>
                    <a:lnTo>
                      <a:pt x="413" y="942"/>
                    </a:lnTo>
                    <a:lnTo>
                      <a:pt x="416" y="951"/>
                    </a:lnTo>
                    <a:lnTo>
                      <a:pt x="413" y="982"/>
                    </a:lnTo>
                    <a:lnTo>
                      <a:pt x="399" y="992"/>
                    </a:lnTo>
                    <a:lnTo>
                      <a:pt x="394" y="1006"/>
                    </a:lnTo>
                    <a:lnTo>
                      <a:pt x="387" y="1009"/>
                    </a:lnTo>
                    <a:lnTo>
                      <a:pt x="380" y="1009"/>
                    </a:lnTo>
                    <a:lnTo>
                      <a:pt x="373" y="1010"/>
                    </a:lnTo>
                    <a:lnTo>
                      <a:pt x="353" y="992"/>
                    </a:lnTo>
                    <a:lnTo>
                      <a:pt x="344" y="1000"/>
                    </a:lnTo>
                    <a:lnTo>
                      <a:pt x="331" y="1000"/>
                    </a:lnTo>
                    <a:lnTo>
                      <a:pt x="331" y="991"/>
                    </a:lnTo>
                    <a:lnTo>
                      <a:pt x="321" y="998"/>
                    </a:lnTo>
                    <a:lnTo>
                      <a:pt x="321" y="1003"/>
                    </a:lnTo>
                    <a:lnTo>
                      <a:pt x="305" y="1018"/>
                    </a:lnTo>
                    <a:lnTo>
                      <a:pt x="308" y="1006"/>
                    </a:lnTo>
                    <a:lnTo>
                      <a:pt x="302" y="1013"/>
                    </a:lnTo>
                    <a:lnTo>
                      <a:pt x="301" y="1013"/>
                    </a:lnTo>
                    <a:lnTo>
                      <a:pt x="291" y="1022"/>
                    </a:lnTo>
                    <a:lnTo>
                      <a:pt x="278" y="1012"/>
                    </a:lnTo>
                    <a:lnTo>
                      <a:pt x="284" y="1003"/>
                    </a:lnTo>
                    <a:lnTo>
                      <a:pt x="256" y="992"/>
                    </a:lnTo>
                    <a:lnTo>
                      <a:pt x="242" y="991"/>
                    </a:lnTo>
                    <a:lnTo>
                      <a:pt x="252" y="966"/>
                    </a:lnTo>
                    <a:lnTo>
                      <a:pt x="263" y="948"/>
                    </a:lnTo>
                    <a:lnTo>
                      <a:pt x="256" y="936"/>
                    </a:lnTo>
                    <a:lnTo>
                      <a:pt x="261" y="927"/>
                    </a:lnTo>
                    <a:lnTo>
                      <a:pt x="262" y="924"/>
                    </a:lnTo>
                    <a:lnTo>
                      <a:pt x="240" y="909"/>
                    </a:lnTo>
                    <a:lnTo>
                      <a:pt x="230" y="905"/>
                    </a:lnTo>
                    <a:lnTo>
                      <a:pt x="214" y="906"/>
                    </a:lnTo>
                    <a:lnTo>
                      <a:pt x="202" y="902"/>
                    </a:lnTo>
                    <a:lnTo>
                      <a:pt x="194" y="910"/>
                    </a:lnTo>
                    <a:lnTo>
                      <a:pt x="190" y="905"/>
                    </a:lnTo>
                    <a:lnTo>
                      <a:pt x="174" y="903"/>
                    </a:lnTo>
                    <a:lnTo>
                      <a:pt x="163" y="903"/>
                    </a:lnTo>
                    <a:lnTo>
                      <a:pt x="160" y="906"/>
                    </a:lnTo>
                    <a:lnTo>
                      <a:pt x="145" y="910"/>
                    </a:lnTo>
                    <a:lnTo>
                      <a:pt x="141" y="912"/>
                    </a:lnTo>
                    <a:lnTo>
                      <a:pt x="134" y="931"/>
                    </a:lnTo>
                    <a:lnTo>
                      <a:pt x="131" y="927"/>
                    </a:lnTo>
                    <a:lnTo>
                      <a:pt x="112" y="933"/>
                    </a:lnTo>
                    <a:lnTo>
                      <a:pt x="102" y="939"/>
                    </a:lnTo>
                    <a:lnTo>
                      <a:pt x="83" y="943"/>
                    </a:lnTo>
                    <a:lnTo>
                      <a:pt x="81" y="943"/>
                    </a:lnTo>
                    <a:lnTo>
                      <a:pt x="73" y="927"/>
                    </a:lnTo>
                    <a:lnTo>
                      <a:pt x="82" y="922"/>
                    </a:lnTo>
                    <a:lnTo>
                      <a:pt x="70" y="913"/>
                    </a:lnTo>
                    <a:lnTo>
                      <a:pt x="62" y="912"/>
                    </a:lnTo>
                    <a:lnTo>
                      <a:pt x="60" y="878"/>
                    </a:lnTo>
                    <a:lnTo>
                      <a:pt x="55" y="869"/>
                    </a:lnTo>
                    <a:lnTo>
                      <a:pt x="60" y="861"/>
                    </a:lnTo>
                    <a:lnTo>
                      <a:pt x="62" y="857"/>
                    </a:lnTo>
                    <a:lnTo>
                      <a:pt x="59" y="842"/>
                    </a:lnTo>
                    <a:lnTo>
                      <a:pt x="53" y="836"/>
                    </a:lnTo>
                    <a:lnTo>
                      <a:pt x="55" y="830"/>
                    </a:lnTo>
                    <a:lnTo>
                      <a:pt x="52" y="809"/>
                    </a:lnTo>
                    <a:lnTo>
                      <a:pt x="33" y="805"/>
                    </a:lnTo>
                    <a:lnTo>
                      <a:pt x="37" y="790"/>
                    </a:lnTo>
                    <a:lnTo>
                      <a:pt x="45" y="772"/>
                    </a:lnTo>
                    <a:lnTo>
                      <a:pt x="52" y="767"/>
                    </a:lnTo>
                    <a:lnTo>
                      <a:pt x="50" y="746"/>
                    </a:lnTo>
                    <a:lnTo>
                      <a:pt x="65" y="733"/>
                    </a:lnTo>
                    <a:lnTo>
                      <a:pt x="81" y="718"/>
                    </a:lnTo>
                    <a:lnTo>
                      <a:pt x="89" y="681"/>
                    </a:lnTo>
                    <a:lnTo>
                      <a:pt x="92" y="670"/>
                    </a:lnTo>
                    <a:lnTo>
                      <a:pt x="82" y="651"/>
                    </a:lnTo>
                    <a:lnTo>
                      <a:pt x="96" y="626"/>
                    </a:lnTo>
                    <a:lnTo>
                      <a:pt x="96" y="623"/>
                    </a:lnTo>
                    <a:lnTo>
                      <a:pt x="102" y="614"/>
                    </a:lnTo>
                    <a:lnTo>
                      <a:pt x="101" y="594"/>
                    </a:lnTo>
                    <a:lnTo>
                      <a:pt x="92" y="584"/>
                    </a:lnTo>
                    <a:lnTo>
                      <a:pt x="101" y="571"/>
                    </a:lnTo>
                    <a:lnTo>
                      <a:pt x="94" y="553"/>
                    </a:lnTo>
                    <a:lnTo>
                      <a:pt x="68" y="539"/>
                    </a:lnTo>
                    <a:lnTo>
                      <a:pt x="73" y="530"/>
                    </a:lnTo>
                    <a:lnTo>
                      <a:pt x="82" y="529"/>
                    </a:lnTo>
                    <a:lnTo>
                      <a:pt x="83" y="523"/>
                    </a:lnTo>
                    <a:lnTo>
                      <a:pt x="98" y="517"/>
                    </a:lnTo>
                    <a:lnTo>
                      <a:pt x="117" y="512"/>
                    </a:lnTo>
                    <a:lnTo>
                      <a:pt x="128" y="493"/>
                    </a:lnTo>
                    <a:lnTo>
                      <a:pt x="121" y="481"/>
                    </a:lnTo>
                    <a:lnTo>
                      <a:pt x="124" y="465"/>
                    </a:lnTo>
                    <a:close/>
                  </a:path>
                </a:pathLst>
              </a:custGeom>
              <a:solidFill>
                <a:srgbClr val="FF0000"/>
              </a:solidFill>
              <a:ln w="1435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3" name="Connettore 12">
            <a:extLst>
              <a:ext uri="{FF2B5EF4-FFF2-40B4-BE49-F238E27FC236}">
                <a16:creationId xmlns:a16="http://schemas.microsoft.com/office/drawing/2014/main" xmlns="" id="{26A4BB2E-7D9D-4B9D-8856-8024E8F7E64C}"/>
              </a:ext>
            </a:extLst>
          </p:cNvPr>
          <p:cNvSpPr/>
          <p:nvPr/>
        </p:nvSpPr>
        <p:spPr>
          <a:xfrm>
            <a:off x="5097283" y="2770790"/>
            <a:ext cx="252000" cy="252000"/>
          </a:xfrm>
          <a:prstGeom prst="flowChartConnector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1916EA58-CB38-43AC-824B-87EFE0CE06D0}"/>
              </a:ext>
            </a:extLst>
          </p:cNvPr>
          <p:cNvCxnSpPr>
            <a:stCxn id="13" idx="6"/>
          </p:cNvCxnSpPr>
          <p:nvPr/>
        </p:nvCxnSpPr>
        <p:spPr>
          <a:xfrm>
            <a:off x="5349283" y="2896790"/>
            <a:ext cx="5330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B9A3B945-D66A-4671-834E-8EE5B36D08F6}"/>
              </a:ext>
            </a:extLst>
          </p:cNvPr>
          <p:cNvSpPr/>
          <p:nvPr/>
        </p:nvSpPr>
        <p:spPr>
          <a:xfrm>
            <a:off x="5866051" y="2673786"/>
            <a:ext cx="34727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>
                <a:latin typeface="+mj-lt"/>
              </a:rPr>
              <a:t>Ce.Di</a:t>
            </a:r>
            <a:r>
              <a:rPr lang="it-IT" sz="1400" b="1" dirty="0">
                <a:latin typeface="+mj-lt"/>
              </a:rPr>
              <a:t>. di Mestrino </a:t>
            </a:r>
            <a:r>
              <a:rPr lang="it-IT" sz="1400" dirty="0">
                <a:latin typeface="+mj-lt"/>
              </a:rPr>
              <a:t>svolge la funzione di centro direttivo, gestionale e amministrativo per tutte le attività del gruppo e base operativa per il Veneto, l’Emilia Romagna e la provincia di Mantova.</a:t>
            </a:r>
          </a:p>
        </p:txBody>
      </p:sp>
      <p:sp>
        <p:nvSpPr>
          <p:cNvPr id="52" name="Connettore 51">
            <a:extLst>
              <a:ext uri="{FF2B5EF4-FFF2-40B4-BE49-F238E27FC236}">
                <a16:creationId xmlns:a16="http://schemas.microsoft.com/office/drawing/2014/main" xmlns="" id="{3858B255-976B-4D46-B9A7-34BFE685B981}"/>
              </a:ext>
            </a:extLst>
          </p:cNvPr>
          <p:cNvSpPr/>
          <p:nvPr/>
        </p:nvSpPr>
        <p:spPr>
          <a:xfrm>
            <a:off x="5354655" y="2073951"/>
            <a:ext cx="252000" cy="252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xmlns="" id="{E63EE747-A084-49DB-BD9F-5BE9D4939AA1}"/>
              </a:ext>
            </a:extLst>
          </p:cNvPr>
          <p:cNvCxnSpPr/>
          <p:nvPr/>
        </p:nvCxnSpPr>
        <p:spPr>
          <a:xfrm>
            <a:off x="5615825" y="2199951"/>
            <a:ext cx="5330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3E05D2A8-5E4B-4FAE-A302-AFF7ABFFBCD5}"/>
              </a:ext>
            </a:extLst>
          </p:cNvPr>
          <p:cNvSpPr/>
          <p:nvPr/>
        </p:nvSpPr>
        <p:spPr>
          <a:xfrm>
            <a:off x="6158080" y="1969118"/>
            <a:ext cx="2604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>
                <a:latin typeface="+mj-lt"/>
              </a:rPr>
              <a:t>Ce.Di</a:t>
            </a:r>
            <a:r>
              <a:rPr lang="it-IT" sz="1400" b="1" dirty="0">
                <a:latin typeface="+mj-lt"/>
              </a:rPr>
              <a:t>. di Udine </a:t>
            </a:r>
            <a:r>
              <a:rPr lang="it-IT" sz="1400" dirty="0">
                <a:latin typeface="+mj-lt"/>
              </a:rPr>
              <a:t>competono le attività commerciali del Friuli Venezia Giulia.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B4CD68E7-3819-48AB-9192-713A21BAD5E7}"/>
              </a:ext>
            </a:extLst>
          </p:cNvPr>
          <p:cNvSpPr/>
          <p:nvPr/>
        </p:nvSpPr>
        <p:spPr>
          <a:xfrm>
            <a:off x="241409" y="1962200"/>
            <a:ext cx="29722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>
                <a:latin typeface="+mj-lt"/>
              </a:rPr>
              <a:t>Ce.Di</a:t>
            </a:r>
            <a:r>
              <a:rPr lang="it-IT" sz="1400" b="1" dirty="0">
                <a:latin typeface="+mj-lt"/>
              </a:rPr>
              <a:t>. di Bolzano</a:t>
            </a:r>
            <a:r>
              <a:rPr lang="it-IT" sz="1400" dirty="0">
                <a:latin typeface="+mj-lt"/>
              </a:rPr>
              <a:t>, primo centro di distribuzione della Società, rappresenta la sede legale e gestisce le attività commerciali del Trentino Alto Adige.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3857861C-363A-4410-AE79-193DDD7120D4}"/>
              </a:ext>
            </a:extLst>
          </p:cNvPr>
          <p:cNvSpPr txBox="1"/>
          <p:nvPr/>
        </p:nvSpPr>
        <p:spPr>
          <a:xfrm>
            <a:off x="7851791" y="5800422"/>
            <a:ext cx="1704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sito aziendale </a:t>
            </a:r>
            <a:r>
              <a:rPr lang="it-IT" sz="1050" dirty="0" err="1"/>
              <a:t>Aspiag</a:t>
            </a:r>
            <a:endParaRPr lang="it-IT" sz="1050" dirty="0"/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84B6990C-6EC9-4854-9D43-27FBE375414F}"/>
              </a:ext>
            </a:extLst>
          </p:cNvPr>
          <p:cNvCxnSpPr>
            <a:cxnSpLocks/>
          </p:cNvCxnSpPr>
          <p:nvPr/>
        </p:nvCxnSpPr>
        <p:spPr>
          <a:xfrm flipH="1">
            <a:off x="3213676" y="2131150"/>
            <a:ext cx="85663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nettore 34">
            <a:extLst>
              <a:ext uri="{FF2B5EF4-FFF2-40B4-BE49-F238E27FC236}">
                <a16:creationId xmlns:a16="http://schemas.microsoft.com/office/drawing/2014/main" xmlns="" id="{E4194FCC-A42E-4D8C-88AB-8AD44D7E5EE7}"/>
              </a:ext>
            </a:extLst>
          </p:cNvPr>
          <p:cNvSpPr/>
          <p:nvPr/>
        </p:nvSpPr>
        <p:spPr>
          <a:xfrm>
            <a:off x="4063513" y="2005150"/>
            <a:ext cx="252000" cy="25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5D928F4-1B56-420B-8280-85E82C786589}"/>
              </a:ext>
            </a:extLst>
          </p:cNvPr>
          <p:cNvSpPr/>
          <p:nvPr/>
        </p:nvSpPr>
        <p:spPr>
          <a:xfrm>
            <a:off x="541689" y="1508464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2C1E06"/>
                </a:solidFill>
              </a:rPr>
              <a:t>I </a:t>
            </a:r>
            <a:r>
              <a:rPr lang="it-IT" sz="1200" b="1" dirty="0"/>
              <a:t>centri distributivi sono 3</a:t>
            </a:r>
            <a:r>
              <a:rPr lang="it-IT" sz="1200" dirty="0"/>
              <a:t>: </a:t>
            </a:r>
            <a:r>
              <a:rPr lang="it-IT" sz="1200" dirty="0" err="1"/>
              <a:t>Ce.Di</a:t>
            </a:r>
            <a:r>
              <a:rPr lang="it-IT" sz="1200" dirty="0"/>
              <a:t>. di Bolzano, Mestrino (PD) e Udine e fanno capo a tutti i punti vendita diretti e affiliati di </a:t>
            </a:r>
            <a:r>
              <a:rPr lang="it-IT" sz="1200" dirty="0" err="1"/>
              <a:t>Aspiag</a:t>
            </a:r>
            <a:r>
              <a:rPr lang="it-IT" sz="1200" dirty="0"/>
              <a:t> Service.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F8315A72-D5E7-43FE-B250-C50761E87B0B}"/>
              </a:ext>
            </a:extLst>
          </p:cNvPr>
          <p:cNvSpPr/>
          <p:nvPr/>
        </p:nvSpPr>
        <p:spPr>
          <a:xfrm>
            <a:off x="1129746" y="487301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B7E6D3D-EF63-4C79-B8D1-9717C408474B}"/>
              </a:ext>
            </a:extLst>
          </p:cNvPr>
          <p:cNvSpPr txBox="1"/>
          <p:nvPr/>
        </p:nvSpPr>
        <p:spPr>
          <a:xfrm>
            <a:off x="1206203" y="4770512"/>
            <a:ext cx="2513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Piattaforma Oppeano (VR): </a:t>
            </a:r>
            <a:r>
              <a:rPr lang="it-IT" sz="1200" dirty="0" smtClean="0"/>
              <a:t>Non </a:t>
            </a:r>
            <a:r>
              <a:rPr lang="it-IT" sz="1200" dirty="0"/>
              <a:t>Food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xmlns="" id="{630A5A66-0B1E-4DC8-BC0E-337572E09760}"/>
              </a:ext>
            </a:extLst>
          </p:cNvPr>
          <p:cNvSpPr/>
          <p:nvPr/>
        </p:nvSpPr>
        <p:spPr>
          <a:xfrm>
            <a:off x="1129746" y="506465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B0E9FF89-5303-4BAF-9DFA-B593E0D7AB3D}"/>
              </a:ext>
            </a:extLst>
          </p:cNvPr>
          <p:cNvSpPr txBox="1"/>
          <p:nvPr/>
        </p:nvSpPr>
        <p:spPr>
          <a:xfrm>
            <a:off x="1200891" y="4962154"/>
            <a:ext cx="20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Piattaforma Verona: Surgelati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xmlns="" id="{4211EC70-6A04-4562-9D51-EDDB9C6F6CFA}"/>
              </a:ext>
            </a:extLst>
          </p:cNvPr>
          <p:cNvSpPr/>
          <p:nvPr/>
        </p:nvSpPr>
        <p:spPr>
          <a:xfrm>
            <a:off x="1129746" y="524812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873BB7D6-ACB3-4A53-9670-742422801B3E}"/>
              </a:ext>
            </a:extLst>
          </p:cNvPr>
          <p:cNvSpPr txBox="1"/>
          <p:nvPr/>
        </p:nvSpPr>
        <p:spPr>
          <a:xfrm>
            <a:off x="1202602" y="5145621"/>
            <a:ext cx="3486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Piattaforma Noventa di Piave (VE): Salumi e formaggi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xmlns="" id="{52DC3A03-4F7F-4DF0-A37D-496500D642F1}"/>
              </a:ext>
            </a:extLst>
          </p:cNvPr>
          <p:cNvSpPr/>
          <p:nvPr/>
        </p:nvSpPr>
        <p:spPr>
          <a:xfrm>
            <a:off x="1129746" y="543976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B6AD2284-2F48-4ED6-A190-9BEE1B346953}"/>
              </a:ext>
            </a:extLst>
          </p:cNvPr>
          <p:cNvSpPr txBox="1"/>
          <p:nvPr/>
        </p:nvSpPr>
        <p:spPr>
          <a:xfrm>
            <a:off x="1197290" y="5337263"/>
            <a:ext cx="212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Piattaforma Padova: Ortofrutta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xmlns="" id="{945A4593-F322-4EB3-B7FB-EB8EF6590D31}"/>
              </a:ext>
            </a:extLst>
          </p:cNvPr>
          <p:cNvSpPr txBox="1"/>
          <p:nvPr/>
        </p:nvSpPr>
        <p:spPr>
          <a:xfrm>
            <a:off x="5972549" y="4770512"/>
            <a:ext cx="276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Magazzino Mestrino (PD): Prodotti secchi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xmlns="" id="{31AEA761-DDED-4B83-98D3-7594079674B6}"/>
              </a:ext>
            </a:extLst>
          </p:cNvPr>
          <p:cNvSpPr/>
          <p:nvPr/>
        </p:nvSpPr>
        <p:spPr>
          <a:xfrm>
            <a:off x="5894292" y="506465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9DF3D163-3C8B-45E1-973E-F2FBEAC93BD9}"/>
              </a:ext>
            </a:extLst>
          </p:cNvPr>
          <p:cNvSpPr txBox="1"/>
          <p:nvPr/>
        </p:nvSpPr>
        <p:spPr>
          <a:xfrm>
            <a:off x="5967237" y="4962154"/>
            <a:ext cx="125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Magazzino Udine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xmlns="" id="{87D471CB-8718-478B-AAFF-98FEEDCBF889}"/>
              </a:ext>
            </a:extLst>
          </p:cNvPr>
          <p:cNvSpPr/>
          <p:nvPr/>
        </p:nvSpPr>
        <p:spPr>
          <a:xfrm>
            <a:off x="5894292" y="524812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xmlns="" id="{6E19000F-65CD-4A58-AD95-3787CA53DC25}"/>
              </a:ext>
            </a:extLst>
          </p:cNvPr>
          <p:cNvSpPr txBox="1"/>
          <p:nvPr/>
        </p:nvSpPr>
        <p:spPr>
          <a:xfrm>
            <a:off x="5968948" y="5145621"/>
            <a:ext cx="1381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Magazzino Bolzano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xmlns="" id="{4D5A274B-3A12-4B0E-B945-CEA9D3D97F89}"/>
              </a:ext>
            </a:extLst>
          </p:cNvPr>
          <p:cNvSpPr/>
          <p:nvPr/>
        </p:nvSpPr>
        <p:spPr>
          <a:xfrm>
            <a:off x="5894292" y="543976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C21B1E9C-3381-48CD-ACEB-F6EB120736E4}"/>
              </a:ext>
            </a:extLst>
          </p:cNvPr>
          <p:cNvSpPr txBox="1"/>
          <p:nvPr/>
        </p:nvSpPr>
        <p:spPr>
          <a:xfrm>
            <a:off x="5963636" y="5337263"/>
            <a:ext cx="162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Magazzino Pianiga (VE)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xmlns="" id="{2EDBA300-8286-4023-ACD4-6246EBE168B4}"/>
              </a:ext>
            </a:extLst>
          </p:cNvPr>
          <p:cNvSpPr/>
          <p:nvPr/>
        </p:nvSpPr>
        <p:spPr>
          <a:xfrm>
            <a:off x="5894292" y="486906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071268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2.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309033" y="738064"/>
            <a:ext cx="7244498" cy="1221281"/>
          </a:xfrm>
        </p:spPr>
        <p:txBody>
          <a:bodyPr/>
          <a:lstStyle/>
          <a:p>
            <a:r>
              <a:rPr lang="it-IT" dirty="0">
                <a:latin typeface="+mn-lt"/>
              </a:rPr>
              <a:t>La rete di vendita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2C65E75-AE04-403A-A942-2E70D9402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74" y="3328038"/>
            <a:ext cx="6692547" cy="23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96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numerica dei punti vendita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1535DB72-94F1-49F6-970D-660811AE7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541027"/>
              </p:ext>
            </p:extLst>
          </p:nvPr>
        </p:nvGraphicFramePr>
        <p:xfrm>
          <a:off x="289149" y="1746176"/>
          <a:ext cx="912596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89730947-8141-427D-A965-CADC3FA0EADC}"/>
              </a:ext>
            </a:extLst>
          </p:cNvPr>
          <p:cNvSpPr/>
          <p:nvPr/>
        </p:nvSpPr>
        <p:spPr>
          <a:xfrm>
            <a:off x="774155" y="3437557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493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7AE5DB3-9299-4CD6-8285-F9FF845DC23E}"/>
              </a:ext>
            </a:extLst>
          </p:cNvPr>
          <p:cNvSpPr/>
          <p:nvPr/>
        </p:nvSpPr>
        <p:spPr>
          <a:xfrm>
            <a:off x="1459990" y="2516248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524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4139DB87-0F3B-4DAD-B136-3ED061F527A6}"/>
              </a:ext>
            </a:extLst>
          </p:cNvPr>
          <p:cNvSpPr/>
          <p:nvPr/>
        </p:nvSpPr>
        <p:spPr>
          <a:xfrm>
            <a:off x="2483111" y="188083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540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A5796F3E-8C75-4BE3-BCDB-1E6F5C6AE52A}"/>
              </a:ext>
            </a:extLst>
          </p:cNvPr>
          <p:cNvSpPr/>
          <p:nvPr/>
        </p:nvSpPr>
        <p:spPr>
          <a:xfrm>
            <a:off x="3485485" y="1671608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545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B64FAD4-2F80-4BA9-A6C6-766250EDB76E}"/>
              </a:ext>
            </a:extLst>
          </p:cNvPr>
          <p:cNvSpPr/>
          <p:nvPr/>
        </p:nvSpPr>
        <p:spPr>
          <a:xfrm>
            <a:off x="4376423" y="2858234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509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xmlns="" id="{B62A119B-0F3D-4E88-B10F-ECDF86C97375}"/>
              </a:ext>
            </a:extLst>
          </p:cNvPr>
          <p:cNvCxnSpPr>
            <a:cxnSpLocks/>
          </p:cNvCxnSpPr>
          <p:nvPr/>
        </p:nvCxnSpPr>
        <p:spPr>
          <a:xfrm>
            <a:off x="1134195" y="1683460"/>
            <a:ext cx="5180908" cy="118090"/>
          </a:xfrm>
          <a:prstGeom prst="bentConnector3">
            <a:avLst>
              <a:gd name="adj1" fmla="val 99927"/>
            </a:avLst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6F60F9F-E5F4-4FFE-8563-9CB26188E281}"/>
              </a:ext>
            </a:extLst>
          </p:cNvPr>
          <p:cNvSpPr txBox="1"/>
          <p:nvPr/>
        </p:nvSpPr>
        <p:spPr>
          <a:xfrm>
            <a:off x="2538780" y="1314128"/>
            <a:ext cx="17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Centrale Italiana</a:t>
            </a:r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xmlns="" id="{E259FEC4-6738-48CF-91B8-3E1200B16401}"/>
              </a:ext>
            </a:extLst>
          </p:cNvPr>
          <p:cNvCxnSpPr>
            <a:cxnSpLocks/>
          </p:cNvCxnSpPr>
          <p:nvPr/>
        </p:nvCxnSpPr>
        <p:spPr>
          <a:xfrm>
            <a:off x="7038851" y="1683460"/>
            <a:ext cx="1944000" cy="135858"/>
          </a:xfrm>
          <a:prstGeom prst="bentConnector3">
            <a:avLst>
              <a:gd name="adj1" fmla="val 99879"/>
            </a:avLst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097A7323-38BA-4B64-A8E9-F461183B3D74}"/>
              </a:ext>
            </a:extLst>
          </p:cNvPr>
          <p:cNvSpPr txBox="1"/>
          <p:nvPr/>
        </p:nvSpPr>
        <p:spPr>
          <a:xfrm>
            <a:off x="7466286" y="1314128"/>
            <a:ext cx="108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ESD Italia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8B90EC8-3A79-4517-AB9E-63320D7CCEB1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</p:spTree>
    <p:extLst>
      <p:ext uri="{BB962C8B-B14F-4D97-AF65-F5344CB8AC3E}">
        <p14:creationId xmlns:p14="http://schemas.microsoft.com/office/powerpoint/2010/main" val="368963504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ripartizione tra diretti e affiliati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1535DB72-94F1-49F6-970D-660811AE7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267270"/>
              </p:ext>
            </p:extLst>
          </p:nvPr>
        </p:nvGraphicFramePr>
        <p:xfrm>
          <a:off x="289149" y="1746176"/>
          <a:ext cx="912596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89730947-8141-427D-A965-CADC3FA0EADC}"/>
              </a:ext>
            </a:extLst>
          </p:cNvPr>
          <p:cNvSpPr/>
          <p:nvPr/>
        </p:nvSpPr>
        <p:spPr>
          <a:xfrm>
            <a:off x="916470" y="2151218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319</a:t>
            </a:r>
            <a:endParaRPr lang="it-IT" sz="2000" b="1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7AE5DB3-9299-4CD6-8285-F9FF845DC23E}"/>
              </a:ext>
            </a:extLst>
          </p:cNvPr>
          <p:cNvSpPr/>
          <p:nvPr/>
        </p:nvSpPr>
        <p:spPr>
          <a:xfrm>
            <a:off x="1720385" y="2068104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332</a:t>
            </a:r>
            <a:endParaRPr lang="it-IT" sz="2000" b="1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4139DB87-0F3B-4DAD-B136-3ED061F527A6}"/>
              </a:ext>
            </a:extLst>
          </p:cNvPr>
          <p:cNvSpPr/>
          <p:nvPr/>
        </p:nvSpPr>
        <p:spPr>
          <a:xfrm>
            <a:off x="2648803" y="1873135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356</a:t>
            </a:r>
            <a:endParaRPr lang="it-IT" sz="2000" b="1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A5796F3E-8C75-4BE3-BCDB-1E6F5C6AE52A}"/>
              </a:ext>
            </a:extLst>
          </p:cNvPr>
          <p:cNvSpPr/>
          <p:nvPr/>
        </p:nvSpPr>
        <p:spPr>
          <a:xfrm>
            <a:off x="3493849" y="1986263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343</a:t>
            </a:r>
            <a:endParaRPr lang="it-IT" sz="2000" b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B64FAD4-2F80-4BA9-A6C6-766250EDB76E}"/>
              </a:ext>
            </a:extLst>
          </p:cNvPr>
          <p:cNvSpPr/>
          <p:nvPr/>
        </p:nvSpPr>
        <p:spPr>
          <a:xfrm>
            <a:off x="4353418" y="2178224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311</a:t>
            </a:r>
            <a:endParaRPr lang="it-IT" sz="2000" b="1" dirty="0"/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xmlns="" id="{B62A119B-0F3D-4E88-B10F-ECDF86C97375}"/>
              </a:ext>
            </a:extLst>
          </p:cNvPr>
          <p:cNvCxnSpPr>
            <a:cxnSpLocks/>
          </p:cNvCxnSpPr>
          <p:nvPr/>
        </p:nvCxnSpPr>
        <p:spPr>
          <a:xfrm>
            <a:off x="1134195" y="1874770"/>
            <a:ext cx="5180908" cy="118090"/>
          </a:xfrm>
          <a:prstGeom prst="bentConnector3">
            <a:avLst>
              <a:gd name="adj1" fmla="val 99927"/>
            </a:avLst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6F60F9F-E5F4-4FFE-8563-9CB26188E281}"/>
              </a:ext>
            </a:extLst>
          </p:cNvPr>
          <p:cNvSpPr txBox="1"/>
          <p:nvPr/>
        </p:nvSpPr>
        <p:spPr>
          <a:xfrm>
            <a:off x="2538780" y="1505438"/>
            <a:ext cx="17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Centrale Italiana</a:t>
            </a:r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xmlns="" id="{E259FEC4-6738-48CF-91B8-3E1200B16401}"/>
              </a:ext>
            </a:extLst>
          </p:cNvPr>
          <p:cNvCxnSpPr>
            <a:cxnSpLocks/>
          </p:cNvCxnSpPr>
          <p:nvPr/>
        </p:nvCxnSpPr>
        <p:spPr>
          <a:xfrm>
            <a:off x="7110859" y="1874770"/>
            <a:ext cx="1800200" cy="135858"/>
          </a:xfrm>
          <a:prstGeom prst="bentConnector3">
            <a:avLst>
              <a:gd name="adj1" fmla="val 99879"/>
            </a:avLst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097A7323-38BA-4B64-A8E9-F461183B3D74}"/>
              </a:ext>
            </a:extLst>
          </p:cNvPr>
          <p:cNvSpPr txBox="1"/>
          <p:nvPr/>
        </p:nvSpPr>
        <p:spPr>
          <a:xfrm>
            <a:off x="7466286" y="1505438"/>
            <a:ext cx="108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ESD Italia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0204114-386E-4F90-93F3-37C6792227B0}"/>
              </a:ext>
            </a:extLst>
          </p:cNvPr>
          <p:cNvSpPr/>
          <p:nvPr/>
        </p:nvSpPr>
        <p:spPr>
          <a:xfrm>
            <a:off x="847097" y="3308664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174</a:t>
            </a:r>
            <a:endParaRPr lang="it-IT" sz="2000" b="1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7665347D-214C-4FFB-A0DF-8C3AA728CEC5}"/>
              </a:ext>
            </a:extLst>
          </p:cNvPr>
          <p:cNvSpPr/>
          <p:nvPr/>
        </p:nvSpPr>
        <p:spPr>
          <a:xfrm>
            <a:off x="1762732" y="3189494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192</a:t>
            </a:r>
            <a:endParaRPr lang="it-IT" sz="2000" b="1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D3CC55A7-A049-4C33-B7D7-C5AE2641A020}"/>
              </a:ext>
            </a:extLst>
          </p:cNvPr>
          <p:cNvSpPr/>
          <p:nvPr/>
        </p:nvSpPr>
        <p:spPr>
          <a:xfrm>
            <a:off x="2607778" y="3225392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184</a:t>
            </a:r>
            <a:endParaRPr lang="it-IT" sz="2000" b="1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67319B13-54B1-4FDE-B44D-52D791245D29}"/>
              </a:ext>
            </a:extLst>
          </p:cNvPr>
          <p:cNvSpPr/>
          <p:nvPr/>
        </p:nvSpPr>
        <p:spPr>
          <a:xfrm>
            <a:off x="3469071" y="307297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endParaRPr lang="it-IT" sz="2000" b="1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1E626B9F-6B86-45D3-9634-AC613C59BEB5}"/>
              </a:ext>
            </a:extLst>
          </p:cNvPr>
          <p:cNvSpPr/>
          <p:nvPr/>
        </p:nvSpPr>
        <p:spPr>
          <a:xfrm>
            <a:off x="4384706" y="307297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200</a:t>
            </a:r>
            <a:endParaRPr lang="it-IT" sz="2000" b="1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27AFDB95-BAFF-43C9-A47E-5C6F24FF2C36}"/>
              </a:ext>
            </a:extLst>
          </p:cNvPr>
          <p:cNvSpPr/>
          <p:nvPr/>
        </p:nvSpPr>
        <p:spPr>
          <a:xfrm>
            <a:off x="5229752" y="3060699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203</a:t>
            </a:r>
            <a:endParaRPr lang="it-IT" sz="2000" b="1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297E157F-E89E-4D52-8583-02618ABF9C84}"/>
              </a:ext>
            </a:extLst>
          </p:cNvPr>
          <p:cNvSpPr/>
          <p:nvPr/>
        </p:nvSpPr>
        <p:spPr>
          <a:xfrm>
            <a:off x="6064478" y="3004495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206</a:t>
            </a:r>
            <a:endParaRPr lang="it-IT" sz="2000" b="1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1D11B6F6-DE42-4449-850A-A024A384119F}"/>
              </a:ext>
            </a:extLst>
          </p:cNvPr>
          <p:cNvSpPr/>
          <p:nvPr/>
        </p:nvSpPr>
        <p:spPr>
          <a:xfrm>
            <a:off x="6917577" y="2986158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210</a:t>
            </a:r>
            <a:endParaRPr lang="it-IT" sz="2000" b="1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29B4324-B366-4BD5-A22C-C6EF041BF8E1}"/>
              </a:ext>
            </a:extLst>
          </p:cNvPr>
          <p:cNvSpPr/>
          <p:nvPr/>
        </p:nvSpPr>
        <p:spPr>
          <a:xfrm>
            <a:off x="7795869" y="2878037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225</a:t>
            </a:r>
            <a:endParaRPr lang="it-IT" sz="2000" b="1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C144F96B-8FC7-49B3-B0D8-6919B54CD956}"/>
              </a:ext>
            </a:extLst>
          </p:cNvPr>
          <p:cNvSpPr/>
          <p:nvPr/>
        </p:nvSpPr>
        <p:spPr>
          <a:xfrm>
            <a:off x="8684086" y="2872921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228</a:t>
            </a:r>
            <a:endParaRPr lang="it-IT" sz="2000" b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6DAAF857-826F-4DC9-B09F-A6E715B46B21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xmlns="" id="{B105205B-140F-47CE-9564-31A3DAF59874}"/>
              </a:ext>
            </a:extLst>
          </p:cNvPr>
          <p:cNvCxnSpPr>
            <a:cxnSpLocks/>
          </p:cNvCxnSpPr>
          <p:nvPr/>
        </p:nvCxnSpPr>
        <p:spPr>
          <a:xfrm>
            <a:off x="6822827" y="1986263"/>
            <a:ext cx="0" cy="30824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697048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distribuzione geografica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grpSp>
        <p:nvGrpSpPr>
          <p:cNvPr id="732" name="Gruppo 731">
            <a:extLst>
              <a:ext uri="{FF2B5EF4-FFF2-40B4-BE49-F238E27FC236}">
                <a16:creationId xmlns:a16="http://schemas.microsoft.com/office/drawing/2014/main" xmlns="" id="{964EA04F-1F58-415A-A6DE-E639D96C1602}"/>
              </a:ext>
            </a:extLst>
          </p:cNvPr>
          <p:cNvGrpSpPr/>
          <p:nvPr/>
        </p:nvGrpSpPr>
        <p:grpSpPr>
          <a:xfrm>
            <a:off x="5526683" y="4842520"/>
            <a:ext cx="1962738" cy="586383"/>
            <a:chOff x="554165" y="5088688"/>
            <a:chExt cx="1901005" cy="445233"/>
          </a:xfrm>
        </p:grpSpPr>
        <p:sp>
          <p:nvSpPr>
            <p:cNvPr id="610" name="Rettangolo 609">
              <a:extLst>
                <a:ext uri="{FF2B5EF4-FFF2-40B4-BE49-F238E27FC236}">
                  <a16:creationId xmlns:a16="http://schemas.microsoft.com/office/drawing/2014/main" xmlns="" id="{24013EB1-1EAA-4BF8-B0AB-9E0FA048954A}"/>
                </a:ext>
              </a:extLst>
            </p:cNvPr>
            <p:cNvSpPr/>
            <p:nvPr/>
          </p:nvSpPr>
          <p:spPr>
            <a:xfrm>
              <a:off x="558131" y="5149031"/>
              <a:ext cx="108000" cy="10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611" name="CasellaDiTesto 610">
              <a:extLst>
                <a:ext uri="{FF2B5EF4-FFF2-40B4-BE49-F238E27FC236}">
                  <a16:creationId xmlns:a16="http://schemas.microsoft.com/office/drawing/2014/main" xmlns="" id="{1D1AF2C4-2ED0-4212-9E4A-C04A32FC357C}"/>
                </a:ext>
              </a:extLst>
            </p:cNvPr>
            <p:cNvSpPr txBox="1"/>
            <p:nvPr/>
          </p:nvSpPr>
          <p:spPr>
            <a:xfrm>
              <a:off x="680441" y="5088688"/>
              <a:ext cx="1774729" cy="210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Punti vendita non presenti</a:t>
              </a:r>
            </a:p>
          </p:txBody>
        </p:sp>
        <p:sp>
          <p:nvSpPr>
            <p:cNvPr id="612" name="Rettangolo 611">
              <a:extLst>
                <a:ext uri="{FF2B5EF4-FFF2-40B4-BE49-F238E27FC236}">
                  <a16:creationId xmlns:a16="http://schemas.microsoft.com/office/drawing/2014/main" xmlns="" id="{49C8A328-02EF-4BD6-8F0A-8CCB18C56549}"/>
                </a:ext>
              </a:extLst>
            </p:cNvPr>
            <p:cNvSpPr/>
            <p:nvPr/>
          </p:nvSpPr>
          <p:spPr>
            <a:xfrm>
              <a:off x="554165" y="5383942"/>
              <a:ext cx="108000" cy="10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613" name="CasellaDiTesto 612">
              <a:extLst>
                <a:ext uri="{FF2B5EF4-FFF2-40B4-BE49-F238E27FC236}">
                  <a16:creationId xmlns:a16="http://schemas.microsoft.com/office/drawing/2014/main" xmlns="" id="{6FE118B4-0336-4DD2-9978-D5DD9CC6C9A0}"/>
                </a:ext>
              </a:extLst>
            </p:cNvPr>
            <p:cNvSpPr txBox="1"/>
            <p:nvPr/>
          </p:nvSpPr>
          <p:spPr>
            <a:xfrm>
              <a:off x="676475" y="5323599"/>
              <a:ext cx="1506131" cy="210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Punti vendita presenti</a:t>
              </a:r>
            </a:p>
          </p:txBody>
        </p:sp>
      </p:grpSp>
      <p:grpSp>
        <p:nvGrpSpPr>
          <p:cNvPr id="731" name="Gruppo 730">
            <a:extLst>
              <a:ext uri="{FF2B5EF4-FFF2-40B4-BE49-F238E27FC236}">
                <a16:creationId xmlns:a16="http://schemas.microsoft.com/office/drawing/2014/main" xmlns="" id="{A5B453B9-92A4-4971-8C76-FA3BA1F00DB6}"/>
              </a:ext>
            </a:extLst>
          </p:cNvPr>
          <p:cNvGrpSpPr/>
          <p:nvPr/>
        </p:nvGrpSpPr>
        <p:grpSpPr>
          <a:xfrm>
            <a:off x="6030739" y="1679610"/>
            <a:ext cx="3249511" cy="3666966"/>
            <a:chOff x="981028" y="1437505"/>
            <a:chExt cx="4114848" cy="4643470"/>
          </a:xfrm>
        </p:grpSpPr>
        <p:sp>
          <p:nvSpPr>
            <p:cNvPr id="614" name="Freeform 4">
              <a:extLst>
                <a:ext uri="{FF2B5EF4-FFF2-40B4-BE49-F238E27FC236}">
                  <a16:creationId xmlns:a16="http://schemas.microsoft.com/office/drawing/2014/main" xmlns="" id="{65DCE66D-E70B-44CB-9F58-9DC6CD0D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876" y="2499101"/>
              <a:ext cx="890480" cy="396500"/>
            </a:xfrm>
            <a:custGeom>
              <a:avLst/>
              <a:gdLst/>
              <a:ahLst/>
              <a:cxnLst>
                <a:cxn ang="0">
                  <a:pos x="277" y="379"/>
                </a:cxn>
                <a:cxn ang="0">
                  <a:pos x="304" y="337"/>
                </a:cxn>
                <a:cxn ang="0">
                  <a:pos x="300" y="280"/>
                </a:cxn>
                <a:cxn ang="0">
                  <a:pos x="336" y="250"/>
                </a:cxn>
                <a:cxn ang="0">
                  <a:pos x="354" y="206"/>
                </a:cxn>
                <a:cxn ang="0">
                  <a:pos x="370" y="143"/>
                </a:cxn>
                <a:cxn ang="0">
                  <a:pos x="409" y="124"/>
                </a:cxn>
                <a:cxn ang="0">
                  <a:pos x="458" y="152"/>
                </a:cxn>
                <a:cxn ang="0">
                  <a:pos x="497" y="128"/>
                </a:cxn>
                <a:cxn ang="0">
                  <a:pos x="565" y="113"/>
                </a:cxn>
                <a:cxn ang="0">
                  <a:pos x="591" y="68"/>
                </a:cxn>
                <a:cxn ang="0">
                  <a:pos x="648" y="77"/>
                </a:cxn>
                <a:cxn ang="0">
                  <a:pos x="680" y="131"/>
                </a:cxn>
                <a:cxn ang="0">
                  <a:pos x="743" y="86"/>
                </a:cxn>
                <a:cxn ang="0">
                  <a:pos x="730" y="27"/>
                </a:cxn>
                <a:cxn ang="0">
                  <a:pos x="807" y="22"/>
                </a:cxn>
                <a:cxn ang="0">
                  <a:pos x="868" y="74"/>
                </a:cxn>
                <a:cxn ang="0">
                  <a:pos x="940" y="58"/>
                </a:cxn>
                <a:cxn ang="0">
                  <a:pos x="995" y="63"/>
                </a:cxn>
                <a:cxn ang="0">
                  <a:pos x="1028" y="83"/>
                </a:cxn>
                <a:cxn ang="0">
                  <a:pos x="1038" y="142"/>
                </a:cxn>
                <a:cxn ang="0">
                  <a:pos x="1080" y="180"/>
                </a:cxn>
                <a:cxn ang="0">
                  <a:pos x="1145" y="225"/>
                </a:cxn>
                <a:cxn ang="0">
                  <a:pos x="1217" y="283"/>
                </a:cxn>
                <a:cxn ang="0">
                  <a:pos x="1256" y="343"/>
                </a:cxn>
                <a:cxn ang="0">
                  <a:pos x="1262" y="371"/>
                </a:cxn>
                <a:cxn ang="0">
                  <a:pos x="1311" y="423"/>
                </a:cxn>
                <a:cxn ang="0">
                  <a:pos x="1325" y="456"/>
                </a:cxn>
                <a:cxn ang="0">
                  <a:pos x="1266" y="434"/>
                </a:cxn>
                <a:cxn ang="0">
                  <a:pos x="1221" y="425"/>
                </a:cxn>
                <a:cxn ang="0">
                  <a:pos x="1226" y="453"/>
                </a:cxn>
                <a:cxn ang="0">
                  <a:pos x="1138" y="386"/>
                </a:cxn>
                <a:cxn ang="0">
                  <a:pos x="1092" y="359"/>
                </a:cxn>
                <a:cxn ang="0">
                  <a:pos x="1027" y="316"/>
                </a:cxn>
                <a:cxn ang="0">
                  <a:pos x="992" y="285"/>
                </a:cxn>
                <a:cxn ang="0">
                  <a:pos x="899" y="265"/>
                </a:cxn>
                <a:cxn ang="0">
                  <a:pos x="854" y="227"/>
                </a:cxn>
                <a:cxn ang="0">
                  <a:pos x="786" y="209"/>
                </a:cxn>
                <a:cxn ang="0">
                  <a:pos x="752" y="201"/>
                </a:cxn>
                <a:cxn ang="0">
                  <a:pos x="749" y="191"/>
                </a:cxn>
                <a:cxn ang="0">
                  <a:pos x="745" y="201"/>
                </a:cxn>
                <a:cxn ang="0">
                  <a:pos x="736" y="198"/>
                </a:cxn>
                <a:cxn ang="0">
                  <a:pos x="729" y="194"/>
                </a:cxn>
                <a:cxn ang="0">
                  <a:pos x="700" y="188"/>
                </a:cxn>
                <a:cxn ang="0">
                  <a:pos x="701" y="185"/>
                </a:cxn>
                <a:cxn ang="0">
                  <a:pos x="635" y="188"/>
                </a:cxn>
                <a:cxn ang="0">
                  <a:pos x="542" y="250"/>
                </a:cxn>
                <a:cxn ang="0">
                  <a:pos x="503" y="304"/>
                </a:cxn>
                <a:cxn ang="0">
                  <a:pos x="435" y="374"/>
                </a:cxn>
                <a:cxn ang="0">
                  <a:pos x="376" y="465"/>
                </a:cxn>
                <a:cxn ang="0">
                  <a:pos x="334" y="540"/>
                </a:cxn>
                <a:cxn ang="0">
                  <a:pos x="246" y="598"/>
                </a:cxn>
                <a:cxn ang="0">
                  <a:pos x="163" y="617"/>
                </a:cxn>
                <a:cxn ang="0">
                  <a:pos x="46" y="640"/>
                </a:cxn>
                <a:cxn ang="0">
                  <a:pos x="35" y="563"/>
                </a:cxn>
                <a:cxn ang="0">
                  <a:pos x="92" y="490"/>
                </a:cxn>
                <a:cxn ang="0">
                  <a:pos x="125" y="429"/>
                </a:cxn>
                <a:cxn ang="0">
                  <a:pos x="203" y="410"/>
                </a:cxn>
                <a:cxn ang="0">
                  <a:pos x="271" y="414"/>
                </a:cxn>
              </a:cxnLst>
              <a:rect l="0" t="0" r="r" b="b"/>
              <a:pathLst>
                <a:path w="1351" h="650">
                  <a:moveTo>
                    <a:pt x="274" y="408"/>
                  </a:moveTo>
                  <a:lnTo>
                    <a:pt x="271" y="402"/>
                  </a:lnTo>
                  <a:lnTo>
                    <a:pt x="261" y="398"/>
                  </a:lnTo>
                  <a:lnTo>
                    <a:pt x="261" y="394"/>
                  </a:lnTo>
                  <a:lnTo>
                    <a:pt x="255" y="394"/>
                  </a:lnTo>
                  <a:lnTo>
                    <a:pt x="265" y="382"/>
                  </a:lnTo>
                  <a:lnTo>
                    <a:pt x="277" y="379"/>
                  </a:lnTo>
                  <a:lnTo>
                    <a:pt x="288" y="388"/>
                  </a:lnTo>
                  <a:lnTo>
                    <a:pt x="304" y="380"/>
                  </a:lnTo>
                  <a:lnTo>
                    <a:pt x="308" y="368"/>
                  </a:lnTo>
                  <a:lnTo>
                    <a:pt x="316" y="367"/>
                  </a:lnTo>
                  <a:lnTo>
                    <a:pt x="314" y="352"/>
                  </a:lnTo>
                  <a:lnTo>
                    <a:pt x="311" y="344"/>
                  </a:lnTo>
                  <a:lnTo>
                    <a:pt x="304" y="337"/>
                  </a:lnTo>
                  <a:lnTo>
                    <a:pt x="301" y="328"/>
                  </a:lnTo>
                  <a:lnTo>
                    <a:pt x="301" y="326"/>
                  </a:lnTo>
                  <a:lnTo>
                    <a:pt x="307" y="319"/>
                  </a:lnTo>
                  <a:lnTo>
                    <a:pt x="298" y="307"/>
                  </a:lnTo>
                  <a:lnTo>
                    <a:pt x="313" y="291"/>
                  </a:lnTo>
                  <a:lnTo>
                    <a:pt x="311" y="289"/>
                  </a:lnTo>
                  <a:lnTo>
                    <a:pt x="300" y="280"/>
                  </a:lnTo>
                  <a:lnTo>
                    <a:pt x="298" y="270"/>
                  </a:lnTo>
                  <a:lnTo>
                    <a:pt x="308" y="265"/>
                  </a:lnTo>
                  <a:lnTo>
                    <a:pt x="320" y="273"/>
                  </a:lnTo>
                  <a:lnTo>
                    <a:pt x="321" y="255"/>
                  </a:lnTo>
                  <a:lnTo>
                    <a:pt x="324" y="249"/>
                  </a:lnTo>
                  <a:lnTo>
                    <a:pt x="330" y="249"/>
                  </a:lnTo>
                  <a:lnTo>
                    <a:pt x="336" y="250"/>
                  </a:lnTo>
                  <a:lnTo>
                    <a:pt x="343" y="231"/>
                  </a:lnTo>
                  <a:lnTo>
                    <a:pt x="339" y="224"/>
                  </a:lnTo>
                  <a:lnTo>
                    <a:pt x="344" y="221"/>
                  </a:lnTo>
                  <a:lnTo>
                    <a:pt x="343" y="216"/>
                  </a:lnTo>
                  <a:lnTo>
                    <a:pt x="343" y="213"/>
                  </a:lnTo>
                  <a:lnTo>
                    <a:pt x="344" y="212"/>
                  </a:lnTo>
                  <a:lnTo>
                    <a:pt x="354" y="206"/>
                  </a:lnTo>
                  <a:lnTo>
                    <a:pt x="362" y="203"/>
                  </a:lnTo>
                  <a:lnTo>
                    <a:pt x="375" y="195"/>
                  </a:lnTo>
                  <a:lnTo>
                    <a:pt x="380" y="182"/>
                  </a:lnTo>
                  <a:lnTo>
                    <a:pt x="373" y="165"/>
                  </a:lnTo>
                  <a:lnTo>
                    <a:pt x="375" y="162"/>
                  </a:lnTo>
                  <a:lnTo>
                    <a:pt x="367" y="152"/>
                  </a:lnTo>
                  <a:lnTo>
                    <a:pt x="370" y="143"/>
                  </a:lnTo>
                  <a:lnTo>
                    <a:pt x="383" y="139"/>
                  </a:lnTo>
                  <a:lnTo>
                    <a:pt x="385" y="133"/>
                  </a:lnTo>
                  <a:lnTo>
                    <a:pt x="379" y="131"/>
                  </a:lnTo>
                  <a:lnTo>
                    <a:pt x="388" y="115"/>
                  </a:lnTo>
                  <a:lnTo>
                    <a:pt x="398" y="107"/>
                  </a:lnTo>
                  <a:lnTo>
                    <a:pt x="402" y="115"/>
                  </a:lnTo>
                  <a:lnTo>
                    <a:pt x="409" y="124"/>
                  </a:lnTo>
                  <a:lnTo>
                    <a:pt x="428" y="130"/>
                  </a:lnTo>
                  <a:lnTo>
                    <a:pt x="429" y="131"/>
                  </a:lnTo>
                  <a:lnTo>
                    <a:pt x="432" y="137"/>
                  </a:lnTo>
                  <a:lnTo>
                    <a:pt x="441" y="139"/>
                  </a:lnTo>
                  <a:lnTo>
                    <a:pt x="449" y="145"/>
                  </a:lnTo>
                  <a:lnTo>
                    <a:pt x="455" y="152"/>
                  </a:lnTo>
                  <a:lnTo>
                    <a:pt x="458" y="152"/>
                  </a:lnTo>
                  <a:lnTo>
                    <a:pt x="461" y="148"/>
                  </a:lnTo>
                  <a:lnTo>
                    <a:pt x="471" y="146"/>
                  </a:lnTo>
                  <a:lnTo>
                    <a:pt x="474" y="136"/>
                  </a:lnTo>
                  <a:lnTo>
                    <a:pt x="478" y="122"/>
                  </a:lnTo>
                  <a:lnTo>
                    <a:pt x="485" y="121"/>
                  </a:lnTo>
                  <a:lnTo>
                    <a:pt x="493" y="128"/>
                  </a:lnTo>
                  <a:lnTo>
                    <a:pt x="497" y="128"/>
                  </a:lnTo>
                  <a:lnTo>
                    <a:pt x="500" y="131"/>
                  </a:lnTo>
                  <a:lnTo>
                    <a:pt x="511" y="112"/>
                  </a:lnTo>
                  <a:lnTo>
                    <a:pt x="517" y="121"/>
                  </a:lnTo>
                  <a:lnTo>
                    <a:pt x="550" y="122"/>
                  </a:lnTo>
                  <a:lnTo>
                    <a:pt x="559" y="125"/>
                  </a:lnTo>
                  <a:lnTo>
                    <a:pt x="566" y="124"/>
                  </a:lnTo>
                  <a:lnTo>
                    <a:pt x="565" y="113"/>
                  </a:lnTo>
                  <a:lnTo>
                    <a:pt x="573" y="106"/>
                  </a:lnTo>
                  <a:lnTo>
                    <a:pt x="583" y="100"/>
                  </a:lnTo>
                  <a:lnTo>
                    <a:pt x="583" y="91"/>
                  </a:lnTo>
                  <a:lnTo>
                    <a:pt x="580" y="83"/>
                  </a:lnTo>
                  <a:lnTo>
                    <a:pt x="585" y="77"/>
                  </a:lnTo>
                  <a:lnTo>
                    <a:pt x="586" y="74"/>
                  </a:lnTo>
                  <a:lnTo>
                    <a:pt x="591" y="68"/>
                  </a:lnTo>
                  <a:lnTo>
                    <a:pt x="592" y="66"/>
                  </a:lnTo>
                  <a:lnTo>
                    <a:pt x="595" y="68"/>
                  </a:lnTo>
                  <a:lnTo>
                    <a:pt x="614" y="68"/>
                  </a:lnTo>
                  <a:lnTo>
                    <a:pt x="625" y="71"/>
                  </a:lnTo>
                  <a:lnTo>
                    <a:pt x="628" y="70"/>
                  </a:lnTo>
                  <a:lnTo>
                    <a:pt x="645" y="76"/>
                  </a:lnTo>
                  <a:lnTo>
                    <a:pt x="648" y="77"/>
                  </a:lnTo>
                  <a:lnTo>
                    <a:pt x="652" y="91"/>
                  </a:lnTo>
                  <a:lnTo>
                    <a:pt x="658" y="97"/>
                  </a:lnTo>
                  <a:lnTo>
                    <a:pt x="658" y="109"/>
                  </a:lnTo>
                  <a:lnTo>
                    <a:pt x="667" y="109"/>
                  </a:lnTo>
                  <a:lnTo>
                    <a:pt x="668" y="130"/>
                  </a:lnTo>
                  <a:lnTo>
                    <a:pt x="671" y="134"/>
                  </a:lnTo>
                  <a:lnTo>
                    <a:pt x="680" y="131"/>
                  </a:lnTo>
                  <a:lnTo>
                    <a:pt x="684" y="125"/>
                  </a:lnTo>
                  <a:lnTo>
                    <a:pt x="684" y="106"/>
                  </a:lnTo>
                  <a:lnTo>
                    <a:pt x="699" y="98"/>
                  </a:lnTo>
                  <a:lnTo>
                    <a:pt x="699" y="83"/>
                  </a:lnTo>
                  <a:lnTo>
                    <a:pt x="719" y="82"/>
                  </a:lnTo>
                  <a:lnTo>
                    <a:pt x="732" y="92"/>
                  </a:lnTo>
                  <a:lnTo>
                    <a:pt x="743" y="86"/>
                  </a:lnTo>
                  <a:lnTo>
                    <a:pt x="749" y="79"/>
                  </a:lnTo>
                  <a:lnTo>
                    <a:pt x="746" y="74"/>
                  </a:lnTo>
                  <a:lnTo>
                    <a:pt x="739" y="45"/>
                  </a:lnTo>
                  <a:lnTo>
                    <a:pt x="733" y="39"/>
                  </a:lnTo>
                  <a:lnTo>
                    <a:pt x="733" y="37"/>
                  </a:lnTo>
                  <a:lnTo>
                    <a:pt x="727" y="28"/>
                  </a:lnTo>
                  <a:lnTo>
                    <a:pt x="730" y="27"/>
                  </a:lnTo>
                  <a:lnTo>
                    <a:pt x="745" y="16"/>
                  </a:lnTo>
                  <a:lnTo>
                    <a:pt x="752" y="0"/>
                  </a:lnTo>
                  <a:lnTo>
                    <a:pt x="773" y="4"/>
                  </a:lnTo>
                  <a:lnTo>
                    <a:pt x="778" y="10"/>
                  </a:lnTo>
                  <a:lnTo>
                    <a:pt x="782" y="10"/>
                  </a:lnTo>
                  <a:lnTo>
                    <a:pt x="795" y="7"/>
                  </a:lnTo>
                  <a:lnTo>
                    <a:pt x="807" y="22"/>
                  </a:lnTo>
                  <a:lnTo>
                    <a:pt x="807" y="25"/>
                  </a:lnTo>
                  <a:lnTo>
                    <a:pt x="814" y="39"/>
                  </a:lnTo>
                  <a:lnTo>
                    <a:pt x="814" y="45"/>
                  </a:lnTo>
                  <a:lnTo>
                    <a:pt x="830" y="39"/>
                  </a:lnTo>
                  <a:lnTo>
                    <a:pt x="844" y="49"/>
                  </a:lnTo>
                  <a:lnTo>
                    <a:pt x="848" y="68"/>
                  </a:lnTo>
                  <a:lnTo>
                    <a:pt x="868" y="74"/>
                  </a:lnTo>
                  <a:lnTo>
                    <a:pt x="894" y="61"/>
                  </a:lnTo>
                  <a:lnTo>
                    <a:pt x="897" y="60"/>
                  </a:lnTo>
                  <a:lnTo>
                    <a:pt x="896" y="46"/>
                  </a:lnTo>
                  <a:lnTo>
                    <a:pt x="919" y="40"/>
                  </a:lnTo>
                  <a:lnTo>
                    <a:pt x="925" y="48"/>
                  </a:lnTo>
                  <a:lnTo>
                    <a:pt x="917" y="55"/>
                  </a:lnTo>
                  <a:lnTo>
                    <a:pt x="940" y="58"/>
                  </a:lnTo>
                  <a:lnTo>
                    <a:pt x="940" y="49"/>
                  </a:lnTo>
                  <a:lnTo>
                    <a:pt x="948" y="51"/>
                  </a:lnTo>
                  <a:lnTo>
                    <a:pt x="955" y="58"/>
                  </a:lnTo>
                  <a:lnTo>
                    <a:pt x="975" y="74"/>
                  </a:lnTo>
                  <a:lnTo>
                    <a:pt x="985" y="70"/>
                  </a:lnTo>
                  <a:lnTo>
                    <a:pt x="991" y="73"/>
                  </a:lnTo>
                  <a:lnTo>
                    <a:pt x="995" y="63"/>
                  </a:lnTo>
                  <a:lnTo>
                    <a:pt x="1000" y="64"/>
                  </a:lnTo>
                  <a:lnTo>
                    <a:pt x="1002" y="57"/>
                  </a:lnTo>
                  <a:lnTo>
                    <a:pt x="1010" y="64"/>
                  </a:lnTo>
                  <a:lnTo>
                    <a:pt x="1011" y="73"/>
                  </a:lnTo>
                  <a:lnTo>
                    <a:pt x="1021" y="77"/>
                  </a:lnTo>
                  <a:lnTo>
                    <a:pt x="1027" y="76"/>
                  </a:lnTo>
                  <a:lnTo>
                    <a:pt x="1028" y="83"/>
                  </a:lnTo>
                  <a:lnTo>
                    <a:pt x="1048" y="85"/>
                  </a:lnTo>
                  <a:lnTo>
                    <a:pt x="1048" y="88"/>
                  </a:lnTo>
                  <a:lnTo>
                    <a:pt x="1046" y="95"/>
                  </a:lnTo>
                  <a:lnTo>
                    <a:pt x="1056" y="106"/>
                  </a:lnTo>
                  <a:lnTo>
                    <a:pt x="1048" y="128"/>
                  </a:lnTo>
                  <a:lnTo>
                    <a:pt x="1050" y="140"/>
                  </a:lnTo>
                  <a:lnTo>
                    <a:pt x="1038" y="142"/>
                  </a:lnTo>
                  <a:lnTo>
                    <a:pt x="1037" y="146"/>
                  </a:lnTo>
                  <a:lnTo>
                    <a:pt x="1027" y="171"/>
                  </a:lnTo>
                  <a:lnTo>
                    <a:pt x="1020" y="188"/>
                  </a:lnTo>
                  <a:lnTo>
                    <a:pt x="1037" y="183"/>
                  </a:lnTo>
                  <a:lnTo>
                    <a:pt x="1041" y="194"/>
                  </a:lnTo>
                  <a:lnTo>
                    <a:pt x="1053" y="183"/>
                  </a:lnTo>
                  <a:lnTo>
                    <a:pt x="1080" y="180"/>
                  </a:lnTo>
                  <a:lnTo>
                    <a:pt x="1082" y="173"/>
                  </a:lnTo>
                  <a:lnTo>
                    <a:pt x="1093" y="176"/>
                  </a:lnTo>
                  <a:lnTo>
                    <a:pt x="1095" y="180"/>
                  </a:lnTo>
                  <a:lnTo>
                    <a:pt x="1108" y="174"/>
                  </a:lnTo>
                  <a:lnTo>
                    <a:pt x="1118" y="185"/>
                  </a:lnTo>
                  <a:lnTo>
                    <a:pt x="1133" y="192"/>
                  </a:lnTo>
                  <a:lnTo>
                    <a:pt x="1145" y="225"/>
                  </a:lnTo>
                  <a:lnTo>
                    <a:pt x="1151" y="225"/>
                  </a:lnTo>
                  <a:lnTo>
                    <a:pt x="1162" y="227"/>
                  </a:lnTo>
                  <a:lnTo>
                    <a:pt x="1172" y="253"/>
                  </a:lnTo>
                  <a:lnTo>
                    <a:pt x="1188" y="262"/>
                  </a:lnTo>
                  <a:lnTo>
                    <a:pt x="1201" y="276"/>
                  </a:lnTo>
                  <a:lnTo>
                    <a:pt x="1216" y="285"/>
                  </a:lnTo>
                  <a:lnTo>
                    <a:pt x="1217" y="283"/>
                  </a:lnTo>
                  <a:lnTo>
                    <a:pt x="1221" y="286"/>
                  </a:lnTo>
                  <a:lnTo>
                    <a:pt x="1239" y="295"/>
                  </a:lnTo>
                  <a:lnTo>
                    <a:pt x="1243" y="325"/>
                  </a:lnTo>
                  <a:lnTo>
                    <a:pt x="1249" y="328"/>
                  </a:lnTo>
                  <a:lnTo>
                    <a:pt x="1240" y="350"/>
                  </a:lnTo>
                  <a:lnTo>
                    <a:pt x="1244" y="359"/>
                  </a:lnTo>
                  <a:lnTo>
                    <a:pt x="1256" y="343"/>
                  </a:lnTo>
                  <a:lnTo>
                    <a:pt x="1259" y="340"/>
                  </a:lnTo>
                  <a:lnTo>
                    <a:pt x="1266" y="338"/>
                  </a:lnTo>
                  <a:lnTo>
                    <a:pt x="1275" y="346"/>
                  </a:lnTo>
                  <a:lnTo>
                    <a:pt x="1280" y="347"/>
                  </a:lnTo>
                  <a:lnTo>
                    <a:pt x="1277" y="349"/>
                  </a:lnTo>
                  <a:lnTo>
                    <a:pt x="1262" y="365"/>
                  </a:lnTo>
                  <a:lnTo>
                    <a:pt x="1262" y="371"/>
                  </a:lnTo>
                  <a:lnTo>
                    <a:pt x="1279" y="368"/>
                  </a:lnTo>
                  <a:lnTo>
                    <a:pt x="1293" y="368"/>
                  </a:lnTo>
                  <a:lnTo>
                    <a:pt x="1303" y="374"/>
                  </a:lnTo>
                  <a:lnTo>
                    <a:pt x="1305" y="399"/>
                  </a:lnTo>
                  <a:lnTo>
                    <a:pt x="1312" y="408"/>
                  </a:lnTo>
                  <a:lnTo>
                    <a:pt x="1306" y="420"/>
                  </a:lnTo>
                  <a:lnTo>
                    <a:pt x="1311" y="423"/>
                  </a:lnTo>
                  <a:lnTo>
                    <a:pt x="1324" y="405"/>
                  </a:lnTo>
                  <a:lnTo>
                    <a:pt x="1339" y="407"/>
                  </a:lnTo>
                  <a:lnTo>
                    <a:pt x="1351" y="419"/>
                  </a:lnTo>
                  <a:lnTo>
                    <a:pt x="1349" y="426"/>
                  </a:lnTo>
                  <a:lnTo>
                    <a:pt x="1331" y="444"/>
                  </a:lnTo>
                  <a:lnTo>
                    <a:pt x="1329" y="449"/>
                  </a:lnTo>
                  <a:lnTo>
                    <a:pt x="1325" y="456"/>
                  </a:lnTo>
                  <a:lnTo>
                    <a:pt x="1325" y="458"/>
                  </a:lnTo>
                  <a:lnTo>
                    <a:pt x="1315" y="455"/>
                  </a:lnTo>
                  <a:lnTo>
                    <a:pt x="1313" y="455"/>
                  </a:lnTo>
                  <a:lnTo>
                    <a:pt x="1303" y="464"/>
                  </a:lnTo>
                  <a:lnTo>
                    <a:pt x="1288" y="456"/>
                  </a:lnTo>
                  <a:lnTo>
                    <a:pt x="1267" y="440"/>
                  </a:lnTo>
                  <a:lnTo>
                    <a:pt x="1266" y="434"/>
                  </a:lnTo>
                  <a:lnTo>
                    <a:pt x="1256" y="431"/>
                  </a:lnTo>
                  <a:lnTo>
                    <a:pt x="1250" y="426"/>
                  </a:lnTo>
                  <a:lnTo>
                    <a:pt x="1243" y="422"/>
                  </a:lnTo>
                  <a:lnTo>
                    <a:pt x="1234" y="410"/>
                  </a:lnTo>
                  <a:lnTo>
                    <a:pt x="1228" y="413"/>
                  </a:lnTo>
                  <a:lnTo>
                    <a:pt x="1227" y="411"/>
                  </a:lnTo>
                  <a:lnTo>
                    <a:pt x="1221" y="425"/>
                  </a:lnTo>
                  <a:lnTo>
                    <a:pt x="1221" y="431"/>
                  </a:lnTo>
                  <a:lnTo>
                    <a:pt x="1230" y="437"/>
                  </a:lnTo>
                  <a:lnTo>
                    <a:pt x="1230" y="443"/>
                  </a:lnTo>
                  <a:lnTo>
                    <a:pt x="1233" y="443"/>
                  </a:lnTo>
                  <a:lnTo>
                    <a:pt x="1234" y="444"/>
                  </a:lnTo>
                  <a:lnTo>
                    <a:pt x="1234" y="449"/>
                  </a:lnTo>
                  <a:lnTo>
                    <a:pt x="1226" y="453"/>
                  </a:lnTo>
                  <a:lnTo>
                    <a:pt x="1211" y="444"/>
                  </a:lnTo>
                  <a:lnTo>
                    <a:pt x="1191" y="429"/>
                  </a:lnTo>
                  <a:lnTo>
                    <a:pt x="1188" y="428"/>
                  </a:lnTo>
                  <a:lnTo>
                    <a:pt x="1181" y="423"/>
                  </a:lnTo>
                  <a:lnTo>
                    <a:pt x="1165" y="404"/>
                  </a:lnTo>
                  <a:lnTo>
                    <a:pt x="1159" y="402"/>
                  </a:lnTo>
                  <a:lnTo>
                    <a:pt x="1138" y="386"/>
                  </a:lnTo>
                  <a:lnTo>
                    <a:pt x="1132" y="385"/>
                  </a:lnTo>
                  <a:lnTo>
                    <a:pt x="1123" y="394"/>
                  </a:lnTo>
                  <a:lnTo>
                    <a:pt x="1120" y="392"/>
                  </a:lnTo>
                  <a:lnTo>
                    <a:pt x="1109" y="371"/>
                  </a:lnTo>
                  <a:lnTo>
                    <a:pt x="1106" y="365"/>
                  </a:lnTo>
                  <a:lnTo>
                    <a:pt x="1096" y="362"/>
                  </a:lnTo>
                  <a:lnTo>
                    <a:pt x="1092" y="359"/>
                  </a:lnTo>
                  <a:lnTo>
                    <a:pt x="1084" y="349"/>
                  </a:lnTo>
                  <a:lnTo>
                    <a:pt x="1082" y="344"/>
                  </a:lnTo>
                  <a:lnTo>
                    <a:pt x="1060" y="335"/>
                  </a:lnTo>
                  <a:lnTo>
                    <a:pt x="1060" y="334"/>
                  </a:lnTo>
                  <a:lnTo>
                    <a:pt x="1047" y="317"/>
                  </a:lnTo>
                  <a:lnTo>
                    <a:pt x="1040" y="319"/>
                  </a:lnTo>
                  <a:lnTo>
                    <a:pt x="1027" y="316"/>
                  </a:lnTo>
                  <a:lnTo>
                    <a:pt x="1025" y="317"/>
                  </a:lnTo>
                  <a:lnTo>
                    <a:pt x="1012" y="304"/>
                  </a:lnTo>
                  <a:lnTo>
                    <a:pt x="1004" y="307"/>
                  </a:lnTo>
                  <a:lnTo>
                    <a:pt x="1000" y="301"/>
                  </a:lnTo>
                  <a:lnTo>
                    <a:pt x="994" y="297"/>
                  </a:lnTo>
                  <a:lnTo>
                    <a:pt x="994" y="294"/>
                  </a:lnTo>
                  <a:lnTo>
                    <a:pt x="992" y="285"/>
                  </a:lnTo>
                  <a:lnTo>
                    <a:pt x="964" y="265"/>
                  </a:lnTo>
                  <a:lnTo>
                    <a:pt x="936" y="252"/>
                  </a:lnTo>
                  <a:lnTo>
                    <a:pt x="917" y="241"/>
                  </a:lnTo>
                  <a:lnTo>
                    <a:pt x="913" y="238"/>
                  </a:lnTo>
                  <a:lnTo>
                    <a:pt x="906" y="247"/>
                  </a:lnTo>
                  <a:lnTo>
                    <a:pt x="904" y="247"/>
                  </a:lnTo>
                  <a:lnTo>
                    <a:pt x="899" y="265"/>
                  </a:lnTo>
                  <a:lnTo>
                    <a:pt x="902" y="273"/>
                  </a:lnTo>
                  <a:lnTo>
                    <a:pt x="887" y="267"/>
                  </a:lnTo>
                  <a:lnTo>
                    <a:pt x="879" y="264"/>
                  </a:lnTo>
                  <a:lnTo>
                    <a:pt x="866" y="256"/>
                  </a:lnTo>
                  <a:lnTo>
                    <a:pt x="871" y="238"/>
                  </a:lnTo>
                  <a:lnTo>
                    <a:pt x="866" y="231"/>
                  </a:lnTo>
                  <a:lnTo>
                    <a:pt x="854" y="227"/>
                  </a:lnTo>
                  <a:lnTo>
                    <a:pt x="841" y="221"/>
                  </a:lnTo>
                  <a:lnTo>
                    <a:pt x="830" y="219"/>
                  </a:lnTo>
                  <a:lnTo>
                    <a:pt x="821" y="216"/>
                  </a:lnTo>
                  <a:lnTo>
                    <a:pt x="802" y="213"/>
                  </a:lnTo>
                  <a:lnTo>
                    <a:pt x="794" y="212"/>
                  </a:lnTo>
                  <a:lnTo>
                    <a:pt x="786" y="210"/>
                  </a:lnTo>
                  <a:lnTo>
                    <a:pt x="786" y="209"/>
                  </a:lnTo>
                  <a:lnTo>
                    <a:pt x="779" y="207"/>
                  </a:lnTo>
                  <a:lnTo>
                    <a:pt x="772" y="207"/>
                  </a:lnTo>
                  <a:lnTo>
                    <a:pt x="766" y="207"/>
                  </a:lnTo>
                  <a:lnTo>
                    <a:pt x="762" y="204"/>
                  </a:lnTo>
                  <a:lnTo>
                    <a:pt x="759" y="204"/>
                  </a:lnTo>
                  <a:lnTo>
                    <a:pt x="750" y="203"/>
                  </a:lnTo>
                  <a:lnTo>
                    <a:pt x="752" y="201"/>
                  </a:lnTo>
                  <a:lnTo>
                    <a:pt x="752" y="200"/>
                  </a:lnTo>
                  <a:lnTo>
                    <a:pt x="750" y="200"/>
                  </a:lnTo>
                  <a:lnTo>
                    <a:pt x="752" y="200"/>
                  </a:lnTo>
                  <a:lnTo>
                    <a:pt x="746" y="195"/>
                  </a:lnTo>
                  <a:lnTo>
                    <a:pt x="750" y="195"/>
                  </a:lnTo>
                  <a:lnTo>
                    <a:pt x="750" y="192"/>
                  </a:lnTo>
                  <a:lnTo>
                    <a:pt x="749" y="191"/>
                  </a:lnTo>
                  <a:lnTo>
                    <a:pt x="746" y="191"/>
                  </a:lnTo>
                  <a:lnTo>
                    <a:pt x="742" y="194"/>
                  </a:lnTo>
                  <a:lnTo>
                    <a:pt x="743" y="194"/>
                  </a:lnTo>
                  <a:lnTo>
                    <a:pt x="740" y="194"/>
                  </a:lnTo>
                  <a:lnTo>
                    <a:pt x="742" y="197"/>
                  </a:lnTo>
                  <a:lnTo>
                    <a:pt x="746" y="198"/>
                  </a:lnTo>
                  <a:lnTo>
                    <a:pt x="745" y="201"/>
                  </a:lnTo>
                  <a:lnTo>
                    <a:pt x="742" y="198"/>
                  </a:lnTo>
                  <a:lnTo>
                    <a:pt x="742" y="200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37" y="198"/>
                  </a:lnTo>
                  <a:lnTo>
                    <a:pt x="737" y="197"/>
                  </a:lnTo>
                  <a:lnTo>
                    <a:pt x="736" y="198"/>
                  </a:lnTo>
                  <a:lnTo>
                    <a:pt x="735" y="197"/>
                  </a:lnTo>
                  <a:lnTo>
                    <a:pt x="733" y="198"/>
                  </a:lnTo>
                  <a:lnTo>
                    <a:pt x="733" y="195"/>
                  </a:lnTo>
                  <a:lnTo>
                    <a:pt x="732" y="198"/>
                  </a:lnTo>
                  <a:lnTo>
                    <a:pt x="730" y="195"/>
                  </a:lnTo>
                  <a:lnTo>
                    <a:pt x="730" y="197"/>
                  </a:lnTo>
                  <a:lnTo>
                    <a:pt x="729" y="194"/>
                  </a:lnTo>
                  <a:lnTo>
                    <a:pt x="727" y="197"/>
                  </a:lnTo>
                  <a:lnTo>
                    <a:pt x="726" y="194"/>
                  </a:lnTo>
                  <a:lnTo>
                    <a:pt x="726" y="195"/>
                  </a:lnTo>
                  <a:lnTo>
                    <a:pt x="724" y="191"/>
                  </a:lnTo>
                  <a:lnTo>
                    <a:pt x="722" y="195"/>
                  </a:lnTo>
                  <a:lnTo>
                    <a:pt x="700" y="191"/>
                  </a:lnTo>
                  <a:lnTo>
                    <a:pt x="700" y="188"/>
                  </a:lnTo>
                  <a:lnTo>
                    <a:pt x="709" y="188"/>
                  </a:lnTo>
                  <a:lnTo>
                    <a:pt x="712" y="186"/>
                  </a:lnTo>
                  <a:lnTo>
                    <a:pt x="706" y="185"/>
                  </a:lnTo>
                  <a:lnTo>
                    <a:pt x="706" y="183"/>
                  </a:lnTo>
                  <a:lnTo>
                    <a:pt x="704" y="185"/>
                  </a:lnTo>
                  <a:lnTo>
                    <a:pt x="703" y="183"/>
                  </a:lnTo>
                  <a:lnTo>
                    <a:pt x="701" y="185"/>
                  </a:lnTo>
                  <a:lnTo>
                    <a:pt x="700" y="182"/>
                  </a:lnTo>
                  <a:lnTo>
                    <a:pt x="691" y="183"/>
                  </a:lnTo>
                  <a:lnTo>
                    <a:pt x="684" y="183"/>
                  </a:lnTo>
                  <a:lnTo>
                    <a:pt x="664" y="182"/>
                  </a:lnTo>
                  <a:lnTo>
                    <a:pt x="652" y="183"/>
                  </a:lnTo>
                  <a:lnTo>
                    <a:pt x="644" y="189"/>
                  </a:lnTo>
                  <a:lnTo>
                    <a:pt x="635" y="188"/>
                  </a:lnTo>
                  <a:lnTo>
                    <a:pt x="621" y="207"/>
                  </a:lnTo>
                  <a:lnTo>
                    <a:pt x="614" y="209"/>
                  </a:lnTo>
                  <a:lnTo>
                    <a:pt x="596" y="216"/>
                  </a:lnTo>
                  <a:lnTo>
                    <a:pt x="595" y="218"/>
                  </a:lnTo>
                  <a:lnTo>
                    <a:pt x="568" y="231"/>
                  </a:lnTo>
                  <a:lnTo>
                    <a:pt x="560" y="238"/>
                  </a:lnTo>
                  <a:lnTo>
                    <a:pt x="542" y="250"/>
                  </a:lnTo>
                  <a:lnTo>
                    <a:pt x="533" y="252"/>
                  </a:lnTo>
                  <a:lnTo>
                    <a:pt x="526" y="258"/>
                  </a:lnTo>
                  <a:lnTo>
                    <a:pt x="520" y="265"/>
                  </a:lnTo>
                  <a:lnTo>
                    <a:pt x="523" y="264"/>
                  </a:lnTo>
                  <a:lnTo>
                    <a:pt x="498" y="286"/>
                  </a:lnTo>
                  <a:lnTo>
                    <a:pt x="500" y="300"/>
                  </a:lnTo>
                  <a:lnTo>
                    <a:pt x="503" y="304"/>
                  </a:lnTo>
                  <a:lnTo>
                    <a:pt x="496" y="317"/>
                  </a:lnTo>
                  <a:lnTo>
                    <a:pt x="494" y="319"/>
                  </a:lnTo>
                  <a:lnTo>
                    <a:pt x="484" y="332"/>
                  </a:lnTo>
                  <a:lnTo>
                    <a:pt x="488" y="346"/>
                  </a:lnTo>
                  <a:lnTo>
                    <a:pt x="484" y="352"/>
                  </a:lnTo>
                  <a:lnTo>
                    <a:pt x="477" y="359"/>
                  </a:lnTo>
                  <a:lnTo>
                    <a:pt x="435" y="374"/>
                  </a:lnTo>
                  <a:lnTo>
                    <a:pt x="425" y="377"/>
                  </a:lnTo>
                  <a:lnTo>
                    <a:pt x="406" y="389"/>
                  </a:lnTo>
                  <a:lnTo>
                    <a:pt x="396" y="405"/>
                  </a:lnTo>
                  <a:lnTo>
                    <a:pt x="390" y="416"/>
                  </a:lnTo>
                  <a:lnTo>
                    <a:pt x="385" y="438"/>
                  </a:lnTo>
                  <a:lnTo>
                    <a:pt x="385" y="456"/>
                  </a:lnTo>
                  <a:lnTo>
                    <a:pt x="376" y="465"/>
                  </a:lnTo>
                  <a:lnTo>
                    <a:pt x="364" y="478"/>
                  </a:lnTo>
                  <a:lnTo>
                    <a:pt x="350" y="498"/>
                  </a:lnTo>
                  <a:lnTo>
                    <a:pt x="353" y="516"/>
                  </a:lnTo>
                  <a:lnTo>
                    <a:pt x="356" y="519"/>
                  </a:lnTo>
                  <a:lnTo>
                    <a:pt x="349" y="523"/>
                  </a:lnTo>
                  <a:lnTo>
                    <a:pt x="336" y="534"/>
                  </a:lnTo>
                  <a:lnTo>
                    <a:pt x="334" y="540"/>
                  </a:lnTo>
                  <a:lnTo>
                    <a:pt x="321" y="547"/>
                  </a:lnTo>
                  <a:lnTo>
                    <a:pt x="316" y="549"/>
                  </a:lnTo>
                  <a:lnTo>
                    <a:pt x="303" y="569"/>
                  </a:lnTo>
                  <a:lnTo>
                    <a:pt x="291" y="572"/>
                  </a:lnTo>
                  <a:lnTo>
                    <a:pt x="274" y="580"/>
                  </a:lnTo>
                  <a:lnTo>
                    <a:pt x="249" y="590"/>
                  </a:lnTo>
                  <a:lnTo>
                    <a:pt x="246" y="598"/>
                  </a:lnTo>
                  <a:lnTo>
                    <a:pt x="238" y="599"/>
                  </a:lnTo>
                  <a:lnTo>
                    <a:pt x="220" y="604"/>
                  </a:lnTo>
                  <a:lnTo>
                    <a:pt x="205" y="607"/>
                  </a:lnTo>
                  <a:lnTo>
                    <a:pt x="195" y="610"/>
                  </a:lnTo>
                  <a:lnTo>
                    <a:pt x="184" y="613"/>
                  </a:lnTo>
                  <a:lnTo>
                    <a:pt x="179" y="620"/>
                  </a:lnTo>
                  <a:lnTo>
                    <a:pt x="163" y="617"/>
                  </a:lnTo>
                  <a:lnTo>
                    <a:pt x="125" y="638"/>
                  </a:lnTo>
                  <a:lnTo>
                    <a:pt x="108" y="635"/>
                  </a:lnTo>
                  <a:lnTo>
                    <a:pt x="94" y="650"/>
                  </a:lnTo>
                  <a:lnTo>
                    <a:pt x="81" y="648"/>
                  </a:lnTo>
                  <a:lnTo>
                    <a:pt x="74" y="645"/>
                  </a:lnTo>
                  <a:lnTo>
                    <a:pt x="72" y="645"/>
                  </a:lnTo>
                  <a:lnTo>
                    <a:pt x="46" y="640"/>
                  </a:lnTo>
                  <a:lnTo>
                    <a:pt x="33" y="645"/>
                  </a:lnTo>
                  <a:lnTo>
                    <a:pt x="22" y="647"/>
                  </a:lnTo>
                  <a:lnTo>
                    <a:pt x="3" y="602"/>
                  </a:lnTo>
                  <a:lnTo>
                    <a:pt x="0" y="593"/>
                  </a:lnTo>
                  <a:lnTo>
                    <a:pt x="12" y="569"/>
                  </a:lnTo>
                  <a:lnTo>
                    <a:pt x="30" y="568"/>
                  </a:lnTo>
                  <a:lnTo>
                    <a:pt x="35" y="563"/>
                  </a:lnTo>
                  <a:lnTo>
                    <a:pt x="38" y="547"/>
                  </a:lnTo>
                  <a:lnTo>
                    <a:pt x="39" y="532"/>
                  </a:lnTo>
                  <a:lnTo>
                    <a:pt x="43" y="528"/>
                  </a:lnTo>
                  <a:lnTo>
                    <a:pt x="55" y="522"/>
                  </a:lnTo>
                  <a:lnTo>
                    <a:pt x="75" y="511"/>
                  </a:lnTo>
                  <a:lnTo>
                    <a:pt x="84" y="502"/>
                  </a:lnTo>
                  <a:lnTo>
                    <a:pt x="92" y="490"/>
                  </a:lnTo>
                  <a:lnTo>
                    <a:pt x="91" y="468"/>
                  </a:lnTo>
                  <a:lnTo>
                    <a:pt x="110" y="459"/>
                  </a:lnTo>
                  <a:lnTo>
                    <a:pt x="115" y="446"/>
                  </a:lnTo>
                  <a:lnTo>
                    <a:pt x="124" y="443"/>
                  </a:lnTo>
                  <a:lnTo>
                    <a:pt x="133" y="434"/>
                  </a:lnTo>
                  <a:lnTo>
                    <a:pt x="137" y="429"/>
                  </a:lnTo>
                  <a:lnTo>
                    <a:pt x="125" y="429"/>
                  </a:lnTo>
                  <a:lnTo>
                    <a:pt x="115" y="413"/>
                  </a:lnTo>
                  <a:lnTo>
                    <a:pt x="120" y="401"/>
                  </a:lnTo>
                  <a:lnTo>
                    <a:pt x="133" y="392"/>
                  </a:lnTo>
                  <a:lnTo>
                    <a:pt x="146" y="388"/>
                  </a:lnTo>
                  <a:lnTo>
                    <a:pt x="180" y="404"/>
                  </a:lnTo>
                  <a:lnTo>
                    <a:pt x="183" y="404"/>
                  </a:lnTo>
                  <a:lnTo>
                    <a:pt x="203" y="410"/>
                  </a:lnTo>
                  <a:lnTo>
                    <a:pt x="205" y="414"/>
                  </a:lnTo>
                  <a:lnTo>
                    <a:pt x="226" y="410"/>
                  </a:lnTo>
                  <a:lnTo>
                    <a:pt x="231" y="417"/>
                  </a:lnTo>
                  <a:lnTo>
                    <a:pt x="235" y="417"/>
                  </a:lnTo>
                  <a:lnTo>
                    <a:pt x="246" y="410"/>
                  </a:lnTo>
                  <a:lnTo>
                    <a:pt x="251" y="408"/>
                  </a:lnTo>
                  <a:lnTo>
                    <a:pt x="271" y="414"/>
                  </a:lnTo>
                  <a:lnTo>
                    <a:pt x="274" y="40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" name="Freeform 5">
              <a:extLst>
                <a:ext uri="{FF2B5EF4-FFF2-40B4-BE49-F238E27FC236}">
                  <a16:creationId xmlns:a16="http://schemas.microsoft.com/office/drawing/2014/main" xmlns="" id="{7BB09C4E-8DAE-4CBC-9074-000355230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202" y="2776833"/>
              <a:ext cx="3958" cy="548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7" y="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" name="Freeform 7">
              <a:extLst>
                <a:ext uri="{FF2B5EF4-FFF2-40B4-BE49-F238E27FC236}">
                  <a16:creationId xmlns:a16="http://schemas.microsoft.com/office/drawing/2014/main" xmlns="" id="{D7F2E88B-4B06-4915-BAF2-4B0C7CC3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28" y="1713410"/>
              <a:ext cx="898395" cy="1057941"/>
            </a:xfrm>
            <a:custGeom>
              <a:avLst/>
              <a:gdLst/>
              <a:ahLst/>
              <a:cxnLst>
                <a:cxn ang="0">
                  <a:pos x="919" y="1439"/>
                </a:cxn>
                <a:cxn ang="0">
                  <a:pos x="1008" y="1413"/>
                </a:cxn>
                <a:cxn ang="0">
                  <a:pos x="1049" y="1359"/>
                </a:cxn>
                <a:cxn ang="0">
                  <a:pos x="1116" y="1400"/>
                </a:cxn>
                <a:cxn ang="0">
                  <a:pos x="1190" y="1383"/>
                </a:cxn>
                <a:cxn ang="0">
                  <a:pos x="1210" y="1291"/>
                </a:cxn>
                <a:cxn ang="0">
                  <a:pos x="1302" y="1340"/>
                </a:cxn>
                <a:cxn ang="0">
                  <a:pos x="1357" y="1263"/>
                </a:cxn>
                <a:cxn ang="0">
                  <a:pos x="1286" y="1190"/>
                </a:cxn>
                <a:cxn ang="0">
                  <a:pos x="1244" y="1108"/>
                </a:cxn>
                <a:cxn ang="0">
                  <a:pos x="1195" y="1030"/>
                </a:cxn>
                <a:cxn ang="0">
                  <a:pos x="1157" y="1029"/>
                </a:cxn>
                <a:cxn ang="0">
                  <a:pos x="1125" y="1051"/>
                </a:cxn>
                <a:cxn ang="0">
                  <a:pos x="1060" y="1012"/>
                </a:cxn>
                <a:cxn ang="0">
                  <a:pos x="1031" y="952"/>
                </a:cxn>
                <a:cxn ang="0">
                  <a:pos x="998" y="914"/>
                </a:cxn>
                <a:cxn ang="0">
                  <a:pos x="998" y="873"/>
                </a:cxn>
                <a:cxn ang="0">
                  <a:pos x="1000" y="809"/>
                </a:cxn>
                <a:cxn ang="0">
                  <a:pos x="1069" y="830"/>
                </a:cxn>
                <a:cxn ang="0">
                  <a:pos x="1123" y="800"/>
                </a:cxn>
                <a:cxn ang="0">
                  <a:pos x="1167" y="774"/>
                </a:cxn>
                <a:cxn ang="0">
                  <a:pos x="1138" y="708"/>
                </a:cxn>
                <a:cxn ang="0">
                  <a:pos x="1093" y="650"/>
                </a:cxn>
                <a:cxn ang="0">
                  <a:pos x="1077" y="583"/>
                </a:cxn>
                <a:cxn ang="0">
                  <a:pos x="1013" y="487"/>
                </a:cxn>
                <a:cxn ang="0">
                  <a:pos x="1067" y="358"/>
                </a:cxn>
                <a:cxn ang="0">
                  <a:pos x="1096" y="265"/>
                </a:cxn>
                <a:cxn ang="0">
                  <a:pos x="968" y="165"/>
                </a:cxn>
                <a:cxn ang="0">
                  <a:pos x="969" y="39"/>
                </a:cxn>
                <a:cxn ang="0">
                  <a:pos x="877" y="67"/>
                </a:cxn>
                <a:cxn ang="0">
                  <a:pos x="795" y="171"/>
                </a:cxn>
                <a:cxn ang="0">
                  <a:pos x="733" y="307"/>
                </a:cxn>
                <a:cxn ang="0">
                  <a:pos x="655" y="441"/>
                </a:cxn>
                <a:cxn ang="0">
                  <a:pos x="684" y="545"/>
                </a:cxn>
                <a:cxn ang="0">
                  <a:pos x="668" y="616"/>
                </a:cxn>
                <a:cxn ang="0">
                  <a:pos x="578" y="656"/>
                </a:cxn>
                <a:cxn ang="0">
                  <a:pos x="444" y="641"/>
                </a:cxn>
                <a:cxn ang="0">
                  <a:pos x="303" y="711"/>
                </a:cxn>
                <a:cxn ang="0">
                  <a:pos x="285" y="780"/>
                </a:cxn>
                <a:cxn ang="0">
                  <a:pos x="242" y="899"/>
                </a:cxn>
                <a:cxn ang="0">
                  <a:pos x="170" y="935"/>
                </a:cxn>
                <a:cxn ang="0">
                  <a:pos x="30" y="955"/>
                </a:cxn>
                <a:cxn ang="0">
                  <a:pos x="64" y="1046"/>
                </a:cxn>
                <a:cxn ang="0">
                  <a:pos x="94" y="1137"/>
                </a:cxn>
                <a:cxn ang="0">
                  <a:pos x="208" y="1218"/>
                </a:cxn>
                <a:cxn ang="0">
                  <a:pos x="176" y="1331"/>
                </a:cxn>
                <a:cxn ang="0">
                  <a:pos x="150" y="1447"/>
                </a:cxn>
                <a:cxn ang="0">
                  <a:pos x="180" y="1568"/>
                </a:cxn>
                <a:cxn ang="0">
                  <a:pos x="295" y="1635"/>
                </a:cxn>
                <a:cxn ang="0">
                  <a:pos x="422" y="1698"/>
                </a:cxn>
                <a:cxn ang="0">
                  <a:pos x="558" y="1655"/>
                </a:cxn>
                <a:cxn ang="0">
                  <a:pos x="573" y="1704"/>
                </a:cxn>
                <a:cxn ang="0">
                  <a:pos x="693" y="1708"/>
                </a:cxn>
                <a:cxn ang="0">
                  <a:pos x="735" y="1670"/>
                </a:cxn>
                <a:cxn ang="0">
                  <a:pos x="765" y="1610"/>
                </a:cxn>
                <a:cxn ang="0">
                  <a:pos x="788" y="1540"/>
                </a:cxn>
                <a:cxn ang="0">
                  <a:pos x="833" y="1486"/>
                </a:cxn>
                <a:cxn ang="0">
                  <a:pos x="856" y="1398"/>
                </a:cxn>
              </a:cxnLst>
              <a:rect l="0" t="0" r="r" b="b"/>
              <a:pathLst>
                <a:path w="1361" h="1737">
                  <a:moveTo>
                    <a:pt x="860" y="1406"/>
                  </a:moveTo>
                  <a:lnTo>
                    <a:pt x="867" y="1415"/>
                  </a:lnTo>
                  <a:lnTo>
                    <a:pt x="886" y="1421"/>
                  </a:lnTo>
                  <a:lnTo>
                    <a:pt x="887" y="1422"/>
                  </a:lnTo>
                  <a:lnTo>
                    <a:pt x="890" y="1428"/>
                  </a:lnTo>
                  <a:lnTo>
                    <a:pt x="899" y="1430"/>
                  </a:lnTo>
                  <a:lnTo>
                    <a:pt x="907" y="1436"/>
                  </a:lnTo>
                  <a:lnTo>
                    <a:pt x="913" y="1443"/>
                  </a:lnTo>
                  <a:lnTo>
                    <a:pt x="916" y="1443"/>
                  </a:lnTo>
                  <a:lnTo>
                    <a:pt x="919" y="1439"/>
                  </a:lnTo>
                  <a:lnTo>
                    <a:pt x="929" y="1437"/>
                  </a:lnTo>
                  <a:lnTo>
                    <a:pt x="932" y="1427"/>
                  </a:lnTo>
                  <a:lnTo>
                    <a:pt x="936" y="1413"/>
                  </a:lnTo>
                  <a:lnTo>
                    <a:pt x="943" y="1412"/>
                  </a:lnTo>
                  <a:lnTo>
                    <a:pt x="951" y="1419"/>
                  </a:lnTo>
                  <a:lnTo>
                    <a:pt x="955" y="1419"/>
                  </a:lnTo>
                  <a:lnTo>
                    <a:pt x="958" y="1422"/>
                  </a:lnTo>
                  <a:lnTo>
                    <a:pt x="969" y="1403"/>
                  </a:lnTo>
                  <a:lnTo>
                    <a:pt x="975" y="1412"/>
                  </a:lnTo>
                  <a:lnTo>
                    <a:pt x="1008" y="1413"/>
                  </a:lnTo>
                  <a:lnTo>
                    <a:pt x="1017" y="1416"/>
                  </a:lnTo>
                  <a:lnTo>
                    <a:pt x="1024" y="1415"/>
                  </a:lnTo>
                  <a:lnTo>
                    <a:pt x="1023" y="1404"/>
                  </a:lnTo>
                  <a:lnTo>
                    <a:pt x="1031" y="1397"/>
                  </a:lnTo>
                  <a:lnTo>
                    <a:pt x="1041" y="1391"/>
                  </a:lnTo>
                  <a:lnTo>
                    <a:pt x="1041" y="1382"/>
                  </a:lnTo>
                  <a:lnTo>
                    <a:pt x="1038" y="1374"/>
                  </a:lnTo>
                  <a:lnTo>
                    <a:pt x="1043" y="1368"/>
                  </a:lnTo>
                  <a:lnTo>
                    <a:pt x="1044" y="1365"/>
                  </a:lnTo>
                  <a:lnTo>
                    <a:pt x="1049" y="1359"/>
                  </a:lnTo>
                  <a:lnTo>
                    <a:pt x="1050" y="1357"/>
                  </a:lnTo>
                  <a:lnTo>
                    <a:pt x="1053" y="1359"/>
                  </a:lnTo>
                  <a:lnTo>
                    <a:pt x="1072" y="1359"/>
                  </a:lnTo>
                  <a:lnTo>
                    <a:pt x="1083" y="1362"/>
                  </a:lnTo>
                  <a:lnTo>
                    <a:pt x="1086" y="1361"/>
                  </a:lnTo>
                  <a:lnTo>
                    <a:pt x="1103" y="1367"/>
                  </a:lnTo>
                  <a:lnTo>
                    <a:pt x="1106" y="1368"/>
                  </a:lnTo>
                  <a:lnTo>
                    <a:pt x="1110" y="1382"/>
                  </a:lnTo>
                  <a:lnTo>
                    <a:pt x="1116" y="1388"/>
                  </a:lnTo>
                  <a:lnTo>
                    <a:pt x="1116" y="1400"/>
                  </a:lnTo>
                  <a:lnTo>
                    <a:pt x="1125" y="1400"/>
                  </a:lnTo>
                  <a:lnTo>
                    <a:pt x="1126" y="1421"/>
                  </a:lnTo>
                  <a:lnTo>
                    <a:pt x="1129" y="1425"/>
                  </a:lnTo>
                  <a:lnTo>
                    <a:pt x="1138" y="1422"/>
                  </a:lnTo>
                  <a:lnTo>
                    <a:pt x="1142" y="1416"/>
                  </a:lnTo>
                  <a:lnTo>
                    <a:pt x="1142" y="1397"/>
                  </a:lnTo>
                  <a:lnTo>
                    <a:pt x="1157" y="1389"/>
                  </a:lnTo>
                  <a:lnTo>
                    <a:pt x="1157" y="1374"/>
                  </a:lnTo>
                  <a:lnTo>
                    <a:pt x="1177" y="1373"/>
                  </a:lnTo>
                  <a:lnTo>
                    <a:pt x="1190" y="1383"/>
                  </a:lnTo>
                  <a:lnTo>
                    <a:pt x="1201" y="1377"/>
                  </a:lnTo>
                  <a:lnTo>
                    <a:pt x="1207" y="1370"/>
                  </a:lnTo>
                  <a:lnTo>
                    <a:pt x="1204" y="1365"/>
                  </a:lnTo>
                  <a:lnTo>
                    <a:pt x="1197" y="1336"/>
                  </a:lnTo>
                  <a:lnTo>
                    <a:pt x="1191" y="1330"/>
                  </a:lnTo>
                  <a:lnTo>
                    <a:pt x="1191" y="1328"/>
                  </a:lnTo>
                  <a:lnTo>
                    <a:pt x="1185" y="1319"/>
                  </a:lnTo>
                  <a:lnTo>
                    <a:pt x="1188" y="1318"/>
                  </a:lnTo>
                  <a:lnTo>
                    <a:pt x="1203" y="1307"/>
                  </a:lnTo>
                  <a:lnTo>
                    <a:pt x="1210" y="1291"/>
                  </a:lnTo>
                  <a:lnTo>
                    <a:pt x="1231" y="1295"/>
                  </a:lnTo>
                  <a:lnTo>
                    <a:pt x="1236" y="1301"/>
                  </a:lnTo>
                  <a:lnTo>
                    <a:pt x="1240" y="1301"/>
                  </a:lnTo>
                  <a:lnTo>
                    <a:pt x="1253" y="1298"/>
                  </a:lnTo>
                  <a:lnTo>
                    <a:pt x="1265" y="1313"/>
                  </a:lnTo>
                  <a:lnTo>
                    <a:pt x="1265" y="1316"/>
                  </a:lnTo>
                  <a:lnTo>
                    <a:pt x="1272" y="1330"/>
                  </a:lnTo>
                  <a:lnTo>
                    <a:pt x="1272" y="1336"/>
                  </a:lnTo>
                  <a:lnTo>
                    <a:pt x="1288" y="1330"/>
                  </a:lnTo>
                  <a:lnTo>
                    <a:pt x="1302" y="1340"/>
                  </a:lnTo>
                  <a:lnTo>
                    <a:pt x="1306" y="1359"/>
                  </a:lnTo>
                  <a:lnTo>
                    <a:pt x="1326" y="1365"/>
                  </a:lnTo>
                  <a:lnTo>
                    <a:pt x="1352" y="1352"/>
                  </a:lnTo>
                  <a:lnTo>
                    <a:pt x="1355" y="1351"/>
                  </a:lnTo>
                  <a:lnTo>
                    <a:pt x="1354" y="1337"/>
                  </a:lnTo>
                  <a:lnTo>
                    <a:pt x="1352" y="1312"/>
                  </a:lnTo>
                  <a:lnTo>
                    <a:pt x="1357" y="1297"/>
                  </a:lnTo>
                  <a:lnTo>
                    <a:pt x="1355" y="1283"/>
                  </a:lnTo>
                  <a:lnTo>
                    <a:pt x="1357" y="1282"/>
                  </a:lnTo>
                  <a:lnTo>
                    <a:pt x="1357" y="1263"/>
                  </a:lnTo>
                  <a:lnTo>
                    <a:pt x="1361" y="1236"/>
                  </a:lnTo>
                  <a:lnTo>
                    <a:pt x="1342" y="1224"/>
                  </a:lnTo>
                  <a:lnTo>
                    <a:pt x="1339" y="1207"/>
                  </a:lnTo>
                  <a:lnTo>
                    <a:pt x="1335" y="1203"/>
                  </a:lnTo>
                  <a:lnTo>
                    <a:pt x="1329" y="1193"/>
                  </a:lnTo>
                  <a:lnTo>
                    <a:pt x="1329" y="1194"/>
                  </a:lnTo>
                  <a:lnTo>
                    <a:pt x="1306" y="1197"/>
                  </a:lnTo>
                  <a:lnTo>
                    <a:pt x="1298" y="1190"/>
                  </a:lnTo>
                  <a:lnTo>
                    <a:pt x="1295" y="1190"/>
                  </a:lnTo>
                  <a:lnTo>
                    <a:pt x="1286" y="1190"/>
                  </a:lnTo>
                  <a:lnTo>
                    <a:pt x="1282" y="1179"/>
                  </a:lnTo>
                  <a:lnTo>
                    <a:pt x="1275" y="1167"/>
                  </a:lnTo>
                  <a:lnTo>
                    <a:pt x="1285" y="1155"/>
                  </a:lnTo>
                  <a:lnTo>
                    <a:pt x="1279" y="1143"/>
                  </a:lnTo>
                  <a:lnTo>
                    <a:pt x="1273" y="1140"/>
                  </a:lnTo>
                  <a:lnTo>
                    <a:pt x="1263" y="1137"/>
                  </a:lnTo>
                  <a:lnTo>
                    <a:pt x="1262" y="1133"/>
                  </a:lnTo>
                  <a:lnTo>
                    <a:pt x="1259" y="1130"/>
                  </a:lnTo>
                  <a:lnTo>
                    <a:pt x="1246" y="1118"/>
                  </a:lnTo>
                  <a:lnTo>
                    <a:pt x="1244" y="1108"/>
                  </a:lnTo>
                  <a:lnTo>
                    <a:pt x="1233" y="1099"/>
                  </a:lnTo>
                  <a:lnTo>
                    <a:pt x="1236" y="1091"/>
                  </a:lnTo>
                  <a:lnTo>
                    <a:pt x="1237" y="1090"/>
                  </a:lnTo>
                  <a:lnTo>
                    <a:pt x="1237" y="1081"/>
                  </a:lnTo>
                  <a:lnTo>
                    <a:pt x="1227" y="1067"/>
                  </a:lnTo>
                  <a:lnTo>
                    <a:pt x="1217" y="1067"/>
                  </a:lnTo>
                  <a:lnTo>
                    <a:pt x="1207" y="1070"/>
                  </a:lnTo>
                  <a:lnTo>
                    <a:pt x="1203" y="1067"/>
                  </a:lnTo>
                  <a:lnTo>
                    <a:pt x="1195" y="1046"/>
                  </a:lnTo>
                  <a:lnTo>
                    <a:pt x="1195" y="1030"/>
                  </a:lnTo>
                  <a:lnTo>
                    <a:pt x="1193" y="1029"/>
                  </a:lnTo>
                  <a:lnTo>
                    <a:pt x="1195" y="1026"/>
                  </a:lnTo>
                  <a:lnTo>
                    <a:pt x="1191" y="1021"/>
                  </a:lnTo>
                  <a:lnTo>
                    <a:pt x="1188" y="1021"/>
                  </a:lnTo>
                  <a:lnTo>
                    <a:pt x="1190" y="1015"/>
                  </a:lnTo>
                  <a:lnTo>
                    <a:pt x="1180" y="1020"/>
                  </a:lnTo>
                  <a:lnTo>
                    <a:pt x="1178" y="1024"/>
                  </a:lnTo>
                  <a:lnTo>
                    <a:pt x="1174" y="1020"/>
                  </a:lnTo>
                  <a:lnTo>
                    <a:pt x="1164" y="1024"/>
                  </a:lnTo>
                  <a:lnTo>
                    <a:pt x="1157" y="1029"/>
                  </a:lnTo>
                  <a:lnTo>
                    <a:pt x="1154" y="1026"/>
                  </a:lnTo>
                  <a:lnTo>
                    <a:pt x="1152" y="1031"/>
                  </a:lnTo>
                  <a:lnTo>
                    <a:pt x="1146" y="1031"/>
                  </a:lnTo>
                  <a:lnTo>
                    <a:pt x="1149" y="1036"/>
                  </a:lnTo>
                  <a:lnTo>
                    <a:pt x="1141" y="1033"/>
                  </a:lnTo>
                  <a:lnTo>
                    <a:pt x="1144" y="1037"/>
                  </a:lnTo>
                  <a:lnTo>
                    <a:pt x="1142" y="1042"/>
                  </a:lnTo>
                  <a:lnTo>
                    <a:pt x="1131" y="1042"/>
                  </a:lnTo>
                  <a:lnTo>
                    <a:pt x="1132" y="1048"/>
                  </a:lnTo>
                  <a:lnTo>
                    <a:pt x="1125" y="1051"/>
                  </a:lnTo>
                  <a:lnTo>
                    <a:pt x="1116" y="1051"/>
                  </a:lnTo>
                  <a:lnTo>
                    <a:pt x="1116" y="1043"/>
                  </a:lnTo>
                  <a:lnTo>
                    <a:pt x="1106" y="1042"/>
                  </a:lnTo>
                  <a:lnTo>
                    <a:pt x="1095" y="1030"/>
                  </a:lnTo>
                  <a:lnTo>
                    <a:pt x="1092" y="1037"/>
                  </a:lnTo>
                  <a:lnTo>
                    <a:pt x="1086" y="1042"/>
                  </a:lnTo>
                  <a:lnTo>
                    <a:pt x="1067" y="1033"/>
                  </a:lnTo>
                  <a:lnTo>
                    <a:pt x="1060" y="1026"/>
                  </a:lnTo>
                  <a:lnTo>
                    <a:pt x="1062" y="1014"/>
                  </a:lnTo>
                  <a:lnTo>
                    <a:pt x="1060" y="1012"/>
                  </a:lnTo>
                  <a:lnTo>
                    <a:pt x="1059" y="1008"/>
                  </a:lnTo>
                  <a:lnTo>
                    <a:pt x="1062" y="1005"/>
                  </a:lnTo>
                  <a:lnTo>
                    <a:pt x="1057" y="996"/>
                  </a:lnTo>
                  <a:lnTo>
                    <a:pt x="1049" y="991"/>
                  </a:lnTo>
                  <a:lnTo>
                    <a:pt x="1050" y="990"/>
                  </a:lnTo>
                  <a:lnTo>
                    <a:pt x="1046" y="984"/>
                  </a:lnTo>
                  <a:lnTo>
                    <a:pt x="1043" y="979"/>
                  </a:lnTo>
                  <a:lnTo>
                    <a:pt x="1044" y="967"/>
                  </a:lnTo>
                  <a:lnTo>
                    <a:pt x="1033" y="963"/>
                  </a:lnTo>
                  <a:lnTo>
                    <a:pt x="1031" y="952"/>
                  </a:lnTo>
                  <a:lnTo>
                    <a:pt x="1011" y="944"/>
                  </a:lnTo>
                  <a:lnTo>
                    <a:pt x="1014" y="939"/>
                  </a:lnTo>
                  <a:lnTo>
                    <a:pt x="1011" y="935"/>
                  </a:lnTo>
                  <a:lnTo>
                    <a:pt x="1010" y="924"/>
                  </a:lnTo>
                  <a:lnTo>
                    <a:pt x="1028" y="911"/>
                  </a:lnTo>
                  <a:lnTo>
                    <a:pt x="1027" y="909"/>
                  </a:lnTo>
                  <a:lnTo>
                    <a:pt x="1014" y="909"/>
                  </a:lnTo>
                  <a:lnTo>
                    <a:pt x="1013" y="915"/>
                  </a:lnTo>
                  <a:lnTo>
                    <a:pt x="1001" y="918"/>
                  </a:lnTo>
                  <a:lnTo>
                    <a:pt x="998" y="914"/>
                  </a:lnTo>
                  <a:lnTo>
                    <a:pt x="1000" y="911"/>
                  </a:lnTo>
                  <a:lnTo>
                    <a:pt x="1010" y="909"/>
                  </a:lnTo>
                  <a:lnTo>
                    <a:pt x="998" y="894"/>
                  </a:lnTo>
                  <a:lnTo>
                    <a:pt x="1007" y="890"/>
                  </a:lnTo>
                  <a:lnTo>
                    <a:pt x="1002" y="885"/>
                  </a:lnTo>
                  <a:lnTo>
                    <a:pt x="1001" y="885"/>
                  </a:lnTo>
                  <a:lnTo>
                    <a:pt x="1000" y="884"/>
                  </a:lnTo>
                  <a:lnTo>
                    <a:pt x="1014" y="881"/>
                  </a:lnTo>
                  <a:lnTo>
                    <a:pt x="1000" y="879"/>
                  </a:lnTo>
                  <a:lnTo>
                    <a:pt x="998" y="873"/>
                  </a:lnTo>
                  <a:lnTo>
                    <a:pt x="1004" y="878"/>
                  </a:lnTo>
                  <a:lnTo>
                    <a:pt x="1008" y="875"/>
                  </a:lnTo>
                  <a:lnTo>
                    <a:pt x="1004" y="867"/>
                  </a:lnTo>
                  <a:lnTo>
                    <a:pt x="1004" y="856"/>
                  </a:lnTo>
                  <a:lnTo>
                    <a:pt x="992" y="859"/>
                  </a:lnTo>
                  <a:lnTo>
                    <a:pt x="995" y="850"/>
                  </a:lnTo>
                  <a:lnTo>
                    <a:pt x="985" y="845"/>
                  </a:lnTo>
                  <a:lnTo>
                    <a:pt x="992" y="832"/>
                  </a:lnTo>
                  <a:lnTo>
                    <a:pt x="1005" y="829"/>
                  </a:lnTo>
                  <a:lnTo>
                    <a:pt x="1000" y="809"/>
                  </a:lnTo>
                  <a:lnTo>
                    <a:pt x="1014" y="799"/>
                  </a:lnTo>
                  <a:lnTo>
                    <a:pt x="1014" y="796"/>
                  </a:lnTo>
                  <a:lnTo>
                    <a:pt x="1021" y="805"/>
                  </a:lnTo>
                  <a:lnTo>
                    <a:pt x="1034" y="806"/>
                  </a:lnTo>
                  <a:lnTo>
                    <a:pt x="1046" y="802"/>
                  </a:lnTo>
                  <a:lnTo>
                    <a:pt x="1050" y="800"/>
                  </a:lnTo>
                  <a:lnTo>
                    <a:pt x="1054" y="808"/>
                  </a:lnTo>
                  <a:lnTo>
                    <a:pt x="1056" y="812"/>
                  </a:lnTo>
                  <a:lnTo>
                    <a:pt x="1067" y="823"/>
                  </a:lnTo>
                  <a:lnTo>
                    <a:pt x="1069" y="830"/>
                  </a:lnTo>
                  <a:lnTo>
                    <a:pt x="1067" y="838"/>
                  </a:lnTo>
                  <a:lnTo>
                    <a:pt x="1072" y="844"/>
                  </a:lnTo>
                  <a:lnTo>
                    <a:pt x="1086" y="847"/>
                  </a:lnTo>
                  <a:lnTo>
                    <a:pt x="1093" y="838"/>
                  </a:lnTo>
                  <a:lnTo>
                    <a:pt x="1093" y="842"/>
                  </a:lnTo>
                  <a:lnTo>
                    <a:pt x="1098" y="841"/>
                  </a:lnTo>
                  <a:lnTo>
                    <a:pt x="1105" y="815"/>
                  </a:lnTo>
                  <a:lnTo>
                    <a:pt x="1112" y="818"/>
                  </a:lnTo>
                  <a:lnTo>
                    <a:pt x="1125" y="805"/>
                  </a:lnTo>
                  <a:lnTo>
                    <a:pt x="1123" y="800"/>
                  </a:lnTo>
                  <a:lnTo>
                    <a:pt x="1110" y="796"/>
                  </a:lnTo>
                  <a:lnTo>
                    <a:pt x="1102" y="787"/>
                  </a:lnTo>
                  <a:lnTo>
                    <a:pt x="1102" y="784"/>
                  </a:lnTo>
                  <a:lnTo>
                    <a:pt x="1108" y="785"/>
                  </a:lnTo>
                  <a:lnTo>
                    <a:pt x="1125" y="785"/>
                  </a:lnTo>
                  <a:lnTo>
                    <a:pt x="1126" y="777"/>
                  </a:lnTo>
                  <a:lnTo>
                    <a:pt x="1145" y="784"/>
                  </a:lnTo>
                  <a:lnTo>
                    <a:pt x="1155" y="774"/>
                  </a:lnTo>
                  <a:lnTo>
                    <a:pt x="1158" y="777"/>
                  </a:lnTo>
                  <a:lnTo>
                    <a:pt x="1167" y="774"/>
                  </a:lnTo>
                  <a:lnTo>
                    <a:pt x="1165" y="769"/>
                  </a:lnTo>
                  <a:lnTo>
                    <a:pt x="1157" y="754"/>
                  </a:lnTo>
                  <a:lnTo>
                    <a:pt x="1157" y="747"/>
                  </a:lnTo>
                  <a:lnTo>
                    <a:pt x="1154" y="744"/>
                  </a:lnTo>
                  <a:lnTo>
                    <a:pt x="1149" y="747"/>
                  </a:lnTo>
                  <a:lnTo>
                    <a:pt x="1144" y="729"/>
                  </a:lnTo>
                  <a:lnTo>
                    <a:pt x="1141" y="726"/>
                  </a:lnTo>
                  <a:lnTo>
                    <a:pt x="1138" y="724"/>
                  </a:lnTo>
                  <a:lnTo>
                    <a:pt x="1138" y="723"/>
                  </a:lnTo>
                  <a:lnTo>
                    <a:pt x="1138" y="708"/>
                  </a:lnTo>
                  <a:lnTo>
                    <a:pt x="1136" y="706"/>
                  </a:lnTo>
                  <a:lnTo>
                    <a:pt x="1132" y="708"/>
                  </a:lnTo>
                  <a:lnTo>
                    <a:pt x="1122" y="698"/>
                  </a:lnTo>
                  <a:lnTo>
                    <a:pt x="1103" y="692"/>
                  </a:lnTo>
                  <a:lnTo>
                    <a:pt x="1099" y="683"/>
                  </a:lnTo>
                  <a:lnTo>
                    <a:pt x="1102" y="674"/>
                  </a:lnTo>
                  <a:lnTo>
                    <a:pt x="1098" y="666"/>
                  </a:lnTo>
                  <a:lnTo>
                    <a:pt x="1095" y="656"/>
                  </a:lnTo>
                  <a:lnTo>
                    <a:pt x="1095" y="654"/>
                  </a:lnTo>
                  <a:lnTo>
                    <a:pt x="1093" y="650"/>
                  </a:lnTo>
                  <a:lnTo>
                    <a:pt x="1089" y="641"/>
                  </a:lnTo>
                  <a:lnTo>
                    <a:pt x="1093" y="627"/>
                  </a:lnTo>
                  <a:lnTo>
                    <a:pt x="1087" y="617"/>
                  </a:lnTo>
                  <a:lnTo>
                    <a:pt x="1083" y="611"/>
                  </a:lnTo>
                  <a:lnTo>
                    <a:pt x="1072" y="607"/>
                  </a:lnTo>
                  <a:lnTo>
                    <a:pt x="1070" y="599"/>
                  </a:lnTo>
                  <a:lnTo>
                    <a:pt x="1073" y="593"/>
                  </a:lnTo>
                  <a:lnTo>
                    <a:pt x="1083" y="599"/>
                  </a:lnTo>
                  <a:lnTo>
                    <a:pt x="1085" y="596"/>
                  </a:lnTo>
                  <a:lnTo>
                    <a:pt x="1077" y="583"/>
                  </a:lnTo>
                  <a:lnTo>
                    <a:pt x="1080" y="569"/>
                  </a:lnTo>
                  <a:lnTo>
                    <a:pt x="1064" y="571"/>
                  </a:lnTo>
                  <a:lnTo>
                    <a:pt x="1059" y="563"/>
                  </a:lnTo>
                  <a:lnTo>
                    <a:pt x="1060" y="559"/>
                  </a:lnTo>
                  <a:lnTo>
                    <a:pt x="1066" y="542"/>
                  </a:lnTo>
                  <a:lnTo>
                    <a:pt x="1059" y="534"/>
                  </a:lnTo>
                  <a:lnTo>
                    <a:pt x="1034" y="529"/>
                  </a:lnTo>
                  <a:lnTo>
                    <a:pt x="1028" y="514"/>
                  </a:lnTo>
                  <a:lnTo>
                    <a:pt x="1014" y="496"/>
                  </a:lnTo>
                  <a:lnTo>
                    <a:pt x="1013" y="487"/>
                  </a:lnTo>
                  <a:lnTo>
                    <a:pt x="1014" y="481"/>
                  </a:lnTo>
                  <a:lnTo>
                    <a:pt x="1027" y="469"/>
                  </a:lnTo>
                  <a:lnTo>
                    <a:pt x="1036" y="455"/>
                  </a:lnTo>
                  <a:lnTo>
                    <a:pt x="1036" y="450"/>
                  </a:lnTo>
                  <a:lnTo>
                    <a:pt x="1034" y="446"/>
                  </a:lnTo>
                  <a:lnTo>
                    <a:pt x="1033" y="440"/>
                  </a:lnTo>
                  <a:lnTo>
                    <a:pt x="1031" y="435"/>
                  </a:lnTo>
                  <a:lnTo>
                    <a:pt x="1021" y="410"/>
                  </a:lnTo>
                  <a:lnTo>
                    <a:pt x="1041" y="383"/>
                  </a:lnTo>
                  <a:lnTo>
                    <a:pt x="1067" y="358"/>
                  </a:lnTo>
                  <a:lnTo>
                    <a:pt x="1079" y="346"/>
                  </a:lnTo>
                  <a:lnTo>
                    <a:pt x="1087" y="337"/>
                  </a:lnTo>
                  <a:lnTo>
                    <a:pt x="1092" y="334"/>
                  </a:lnTo>
                  <a:lnTo>
                    <a:pt x="1098" y="329"/>
                  </a:lnTo>
                  <a:lnTo>
                    <a:pt x="1105" y="313"/>
                  </a:lnTo>
                  <a:lnTo>
                    <a:pt x="1105" y="310"/>
                  </a:lnTo>
                  <a:lnTo>
                    <a:pt x="1103" y="308"/>
                  </a:lnTo>
                  <a:lnTo>
                    <a:pt x="1103" y="307"/>
                  </a:lnTo>
                  <a:lnTo>
                    <a:pt x="1098" y="285"/>
                  </a:lnTo>
                  <a:lnTo>
                    <a:pt x="1096" y="265"/>
                  </a:lnTo>
                  <a:lnTo>
                    <a:pt x="1073" y="255"/>
                  </a:lnTo>
                  <a:lnTo>
                    <a:pt x="1063" y="246"/>
                  </a:lnTo>
                  <a:lnTo>
                    <a:pt x="1054" y="246"/>
                  </a:lnTo>
                  <a:lnTo>
                    <a:pt x="1044" y="246"/>
                  </a:lnTo>
                  <a:lnTo>
                    <a:pt x="1036" y="232"/>
                  </a:lnTo>
                  <a:lnTo>
                    <a:pt x="1038" y="223"/>
                  </a:lnTo>
                  <a:lnTo>
                    <a:pt x="1023" y="211"/>
                  </a:lnTo>
                  <a:lnTo>
                    <a:pt x="1008" y="192"/>
                  </a:lnTo>
                  <a:lnTo>
                    <a:pt x="1002" y="180"/>
                  </a:lnTo>
                  <a:lnTo>
                    <a:pt x="968" y="165"/>
                  </a:lnTo>
                  <a:lnTo>
                    <a:pt x="966" y="161"/>
                  </a:lnTo>
                  <a:lnTo>
                    <a:pt x="956" y="155"/>
                  </a:lnTo>
                  <a:lnTo>
                    <a:pt x="961" y="144"/>
                  </a:lnTo>
                  <a:lnTo>
                    <a:pt x="948" y="118"/>
                  </a:lnTo>
                  <a:lnTo>
                    <a:pt x="955" y="103"/>
                  </a:lnTo>
                  <a:lnTo>
                    <a:pt x="964" y="97"/>
                  </a:lnTo>
                  <a:lnTo>
                    <a:pt x="966" y="74"/>
                  </a:lnTo>
                  <a:lnTo>
                    <a:pt x="965" y="55"/>
                  </a:lnTo>
                  <a:lnTo>
                    <a:pt x="971" y="47"/>
                  </a:lnTo>
                  <a:lnTo>
                    <a:pt x="969" y="39"/>
                  </a:lnTo>
                  <a:lnTo>
                    <a:pt x="964" y="31"/>
                  </a:lnTo>
                  <a:lnTo>
                    <a:pt x="966" y="16"/>
                  </a:lnTo>
                  <a:lnTo>
                    <a:pt x="958" y="0"/>
                  </a:lnTo>
                  <a:lnTo>
                    <a:pt x="920" y="7"/>
                  </a:lnTo>
                  <a:lnTo>
                    <a:pt x="903" y="19"/>
                  </a:lnTo>
                  <a:lnTo>
                    <a:pt x="886" y="28"/>
                  </a:lnTo>
                  <a:lnTo>
                    <a:pt x="877" y="39"/>
                  </a:lnTo>
                  <a:lnTo>
                    <a:pt x="886" y="43"/>
                  </a:lnTo>
                  <a:lnTo>
                    <a:pt x="890" y="55"/>
                  </a:lnTo>
                  <a:lnTo>
                    <a:pt x="877" y="67"/>
                  </a:lnTo>
                  <a:lnTo>
                    <a:pt x="864" y="71"/>
                  </a:lnTo>
                  <a:lnTo>
                    <a:pt x="863" y="80"/>
                  </a:lnTo>
                  <a:lnTo>
                    <a:pt x="847" y="88"/>
                  </a:lnTo>
                  <a:lnTo>
                    <a:pt x="827" y="116"/>
                  </a:lnTo>
                  <a:lnTo>
                    <a:pt x="804" y="119"/>
                  </a:lnTo>
                  <a:lnTo>
                    <a:pt x="794" y="118"/>
                  </a:lnTo>
                  <a:lnTo>
                    <a:pt x="765" y="147"/>
                  </a:lnTo>
                  <a:lnTo>
                    <a:pt x="781" y="158"/>
                  </a:lnTo>
                  <a:lnTo>
                    <a:pt x="788" y="168"/>
                  </a:lnTo>
                  <a:lnTo>
                    <a:pt x="795" y="171"/>
                  </a:lnTo>
                  <a:lnTo>
                    <a:pt x="810" y="207"/>
                  </a:lnTo>
                  <a:lnTo>
                    <a:pt x="805" y="213"/>
                  </a:lnTo>
                  <a:lnTo>
                    <a:pt x="802" y="223"/>
                  </a:lnTo>
                  <a:lnTo>
                    <a:pt x="799" y="234"/>
                  </a:lnTo>
                  <a:lnTo>
                    <a:pt x="789" y="235"/>
                  </a:lnTo>
                  <a:lnTo>
                    <a:pt x="778" y="253"/>
                  </a:lnTo>
                  <a:lnTo>
                    <a:pt x="740" y="262"/>
                  </a:lnTo>
                  <a:lnTo>
                    <a:pt x="736" y="279"/>
                  </a:lnTo>
                  <a:lnTo>
                    <a:pt x="740" y="299"/>
                  </a:lnTo>
                  <a:lnTo>
                    <a:pt x="733" y="307"/>
                  </a:lnTo>
                  <a:lnTo>
                    <a:pt x="729" y="325"/>
                  </a:lnTo>
                  <a:lnTo>
                    <a:pt x="727" y="325"/>
                  </a:lnTo>
                  <a:lnTo>
                    <a:pt x="717" y="337"/>
                  </a:lnTo>
                  <a:lnTo>
                    <a:pt x="673" y="338"/>
                  </a:lnTo>
                  <a:lnTo>
                    <a:pt x="660" y="353"/>
                  </a:lnTo>
                  <a:lnTo>
                    <a:pt x="654" y="372"/>
                  </a:lnTo>
                  <a:lnTo>
                    <a:pt x="658" y="387"/>
                  </a:lnTo>
                  <a:lnTo>
                    <a:pt x="651" y="393"/>
                  </a:lnTo>
                  <a:lnTo>
                    <a:pt x="654" y="431"/>
                  </a:lnTo>
                  <a:lnTo>
                    <a:pt x="655" y="441"/>
                  </a:lnTo>
                  <a:lnTo>
                    <a:pt x="651" y="450"/>
                  </a:lnTo>
                  <a:lnTo>
                    <a:pt x="655" y="460"/>
                  </a:lnTo>
                  <a:lnTo>
                    <a:pt x="650" y="465"/>
                  </a:lnTo>
                  <a:lnTo>
                    <a:pt x="654" y="492"/>
                  </a:lnTo>
                  <a:lnTo>
                    <a:pt x="668" y="514"/>
                  </a:lnTo>
                  <a:lnTo>
                    <a:pt x="684" y="520"/>
                  </a:lnTo>
                  <a:lnTo>
                    <a:pt x="684" y="526"/>
                  </a:lnTo>
                  <a:lnTo>
                    <a:pt x="689" y="532"/>
                  </a:lnTo>
                  <a:lnTo>
                    <a:pt x="686" y="542"/>
                  </a:lnTo>
                  <a:lnTo>
                    <a:pt x="684" y="545"/>
                  </a:lnTo>
                  <a:lnTo>
                    <a:pt x="683" y="548"/>
                  </a:lnTo>
                  <a:lnTo>
                    <a:pt x="676" y="556"/>
                  </a:lnTo>
                  <a:lnTo>
                    <a:pt x="674" y="563"/>
                  </a:lnTo>
                  <a:lnTo>
                    <a:pt x="677" y="571"/>
                  </a:lnTo>
                  <a:lnTo>
                    <a:pt x="681" y="575"/>
                  </a:lnTo>
                  <a:lnTo>
                    <a:pt x="681" y="581"/>
                  </a:lnTo>
                  <a:lnTo>
                    <a:pt x="690" y="592"/>
                  </a:lnTo>
                  <a:lnTo>
                    <a:pt x="689" y="598"/>
                  </a:lnTo>
                  <a:lnTo>
                    <a:pt x="683" y="598"/>
                  </a:lnTo>
                  <a:lnTo>
                    <a:pt x="668" y="616"/>
                  </a:lnTo>
                  <a:lnTo>
                    <a:pt x="668" y="620"/>
                  </a:lnTo>
                  <a:lnTo>
                    <a:pt x="668" y="630"/>
                  </a:lnTo>
                  <a:lnTo>
                    <a:pt x="666" y="626"/>
                  </a:lnTo>
                  <a:lnTo>
                    <a:pt x="653" y="626"/>
                  </a:lnTo>
                  <a:lnTo>
                    <a:pt x="650" y="626"/>
                  </a:lnTo>
                  <a:lnTo>
                    <a:pt x="644" y="623"/>
                  </a:lnTo>
                  <a:lnTo>
                    <a:pt x="615" y="636"/>
                  </a:lnTo>
                  <a:lnTo>
                    <a:pt x="585" y="659"/>
                  </a:lnTo>
                  <a:lnTo>
                    <a:pt x="582" y="660"/>
                  </a:lnTo>
                  <a:lnTo>
                    <a:pt x="578" y="656"/>
                  </a:lnTo>
                  <a:lnTo>
                    <a:pt x="565" y="656"/>
                  </a:lnTo>
                  <a:lnTo>
                    <a:pt x="559" y="654"/>
                  </a:lnTo>
                  <a:lnTo>
                    <a:pt x="553" y="659"/>
                  </a:lnTo>
                  <a:lnTo>
                    <a:pt x="532" y="645"/>
                  </a:lnTo>
                  <a:lnTo>
                    <a:pt x="517" y="651"/>
                  </a:lnTo>
                  <a:lnTo>
                    <a:pt x="517" y="645"/>
                  </a:lnTo>
                  <a:lnTo>
                    <a:pt x="494" y="630"/>
                  </a:lnTo>
                  <a:lnTo>
                    <a:pt x="477" y="641"/>
                  </a:lnTo>
                  <a:lnTo>
                    <a:pt x="464" y="638"/>
                  </a:lnTo>
                  <a:lnTo>
                    <a:pt x="444" y="641"/>
                  </a:lnTo>
                  <a:lnTo>
                    <a:pt x="432" y="657"/>
                  </a:lnTo>
                  <a:lnTo>
                    <a:pt x="419" y="663"/>
                  </a:lnTo>
                  <a:lnTo>
                    <a:pt x="416" y="669"/>
                  </a:lnTo>
                  <a:lnTo>
                    <a:pt x="395" y="686"/>
                  </a:lnTo>
                  <a:lnTo>
                    <a:pt x="389" y="680"/>
                  </a:lnTo>
                  <a:lnTo>
                    <a:pt x="367" y="686"/>
                  </a:lnTo>
                  <a:lnTo>
                    <a:pt x="340" y="687"/>
                  </a:lnTo>
                  <a:lnTo>
                    <a:pt x="337" y="695"/>
                  </a:lnTo>
                  <a:lnTo>
                    <a:pt x="314" y="717"/>
                  </a:lnTo>
                  <a:lnTo>
                    <a:pt x="303" y="711"/>
                  </a:lnTo>
                  <a:lnTo>
                    <a:pt x="282" y="706"/>
                  </a:lnTo>
                  <a:lnTo>
                    <a:pt x="274" y="712"/>
                  </a:lnTo>
                  <a:lnTo>
                    <a:pt x="270" y="686"/>
                  </a:lnTo>
                  <a:lnTo>
                    <a:pt x="264" y="690"/>
                  </a:lnTo>
                  <a:lnTo>
                    <a:pt x="258" y="715"/>
                  </a:lnTo>
                  <a:lnTo>
                    <a:pt x="251" y="720"/>
                  </a:lnTo>
                  <a:lnTo>
                    <a:pt x="257" y="744"/>
                  </a:lnTo>
                  <a:lnTo>
                    <a:pt x="272" y="750"/>
                  </a:lnTo>
                  <a:lnTo>
                    <a:pt x="294" y="766"/>
                  </a:lnTo>
                  <a:lnTo>
                    <a:pt x="285" y="780"/>
                  </a:lnTo>
                  <a:lnTo>
                    <a:pt x="282" y="796"/>
                  </a:lnTo>
                  <a:lnTo>
                    <a:pt x="270" y="805"/>
                  </a:lnTo>
                  <a:lnTo>
                    <a:pt x="270" y="817"/>
                  </a:lnTo>
                  <a:lnTo>
                    <a:pt x="259" y="818"/>
                  </a:lnTo>
                  <a:lnTo>
                    <a:pt x="255" y="826"/>
                  </a:lnTo>
                  <a:lnTo>
                    <a:pt x="270" y="854"/>
                  </a:lnTo>
                  <a:lnTo>
                    <a:pt x="268" y="869"/>
                  </a:lnTo>
                  <a:lnTo>
                    <a:pt x="265" y="879"/>
                  </a:lnTo>
                  <a:lnTo>
                    <a:pt x="258" y="879"/>
                  </a:lnTo>
                  <a:lnTo>
                    <a:pt x="242" y="899"/>
                  </a:lnTo>
                  <a:lnTo>
                    <a:pt x="234" y="905"/>
                  </a:lnTo>
                  <a:lnTo>
                    <a:pt x="225" y="894"/>
                  </a:lnTo>
                  <a:lnTo>
                    <a:pt x="213" y="900"/>
                  </a:lnTo>
                  <a:lnTo>
                    <a:pt x="200" y="899"/>
                  </a:lnTo>
                  <a:lnTo>
                    <a:pt x="198" y="900"/>
                  </a:lnTo>
                  <a:lnTo>
                    <a:pt x="179" y="911"/>
                  </a:lnTo>
                  <a:lnTo>
                    <a:pt x="182" y="915"/>
                  </a:lnTo>
                  <a:lnTo>
                    <a:pt x="176" y="924"/>
                  </a:lnTo>
                  <a:lnTo>
                    <a:pt x="169" y="932"/>
                  </a:lnTo>
                  <a:lnTo>
                    <a:pt x="170" y="935"/>
                  </a:lnTo>
                  <a:lnTo>
                    <a:pt x="146" y="938"/>
                  </a:lnTo>
                  <a:lnTo>
                    <a:pt x="138" y="944"/>
                  </a:lnTo>
                  <a:lnTo>
                    <a:pt x="144" y="954"/>
                  </a:lnTo>
                  <a:lnTo>
                    <a:pt x="121" y="966"/>
                  </a:lnTo>
                  <a:lnTo>
                    <a:pt x="118" y="960"/>
                  </a:lnTo>
                  <a:lnTo>
                    <a:pt x="108" y="955"/>
                  </a:lnTo>
                  <a:lnTo>
                    <a:pt x="77" y="942"/>
                  </a:lnTo>
                  <a:lnTo>
                    <a:pt x="64" y="957"/>
                  </a:lnTo>
                  <a:lnTo>
                    <a:pt x="46" y="952"/>
                  </a:lnTo>
                  <a:lnTo>
                    <a:pt x="30" y="955"/>
                  </a:lnTo>
                  <a:lnTo>
                    <a:pt x="28" y="966"/>
                  </a:lnTo>
                  <a:lnTo>
                    <a:pt x="12" y="973"/>
                  </a:lnTo>
                  <a:lnTo>
                    <a:pt x="0" y="981"/>
                  </a:lnTo>
                  <a:lnTo>
                    <a:pt x="12" y="999"/>
                  </a:lnTo>
                  <a:lnTo>
                    <a:pt x="18" y="1006"/>
                  </a:lnTo>
                  <a:lnTo>
                    <a:pt x="20" y="1012"/>
                  </a:lnTo>
                  <a:lnTo>
                    <a:pt x="23" y="1027"/>
                  </a:lnTo>
                  <a:lnTo>
                    <a:pt x="25" y="1040"/>
                  </a:lnTo>
                  <a:lnTo>
                    <a:pt x="43" y="1042"/>
                  </a:lnTo>
                  <a:lnTo>
                    <a:pt x="64" y="1046"/>
                  </a:lnTo>
                  <a:lnTo>
                    <a:pt x="66" y="1052"/>
                  </a:lnTo>
                  <a:lnTo>
                    <a:pt x="68" y="1060"/>
                  </a:lnTo>
                  <a:lnTo>
                    <a:pt x="61" y="1063"/>
                  </a:lnTo>
                  <a:lnTo>
                    <a:pt x="74" y="1078"/>
                  </a:lnTo>
                  <a:lnTo>
                    <a:pt x="71" y="1096"/>
                  </a:lnTo>
                  <a:lnTo>
                    <a:pt x="65" y="1106"/>
                  </a:lnTo>
                  <a:lnTo>
                    <a:pt x="68" y="1121"/>
                  </a:lnTo>
                  <a:lnTo>
                    <a:pt x="74" y="1128"/>
                  </a:lnTo>
                  <a:lnTo>
                    <a:pt x="85" y="1136"/>
                  </a:lnTo>
                  <a:lnTo>
                    <a:pt x="94" y="1137"/>
                  </a:lnTo>
                  <a:lnTo>
                    <a:pt x="100" y="1148"/>
                  </a:lnTo>
                  <a:lnTo>
                    <a:pt x="133" y="1166"/>
                  </a:lnTo>
                  <a:lnTo>
                    <a:pt x="154" y="1169"/>
                  </a:lnTo>
                  <a:lnTo>
                    <a:pt x="163" y="1157"/>
                  </a:lnTo>
                  <a:lnTo>
                    <a:pt x="195" y="1172"/>
                  </a:lnTo>
                  <a:lnTo>
                    <a:pt x="199" y="1172"/>
                  </a:lnTo>
                  <a:lnTo>
                    <a:pt x="205" y="1184"/>
                  </a:lnTo>
                  <a:lnTo>
                    <a:pt x="210" y="1185"/>
                  </a:lnTo>
                  <a:lnTo>
                    <a:pt x="199" y="1209"/>
                  </a:lnTo>
                  <a:lnTo>
                    <a:pt x="208" y="1218"/>
                  </a:lnTo>
                  <a:lnTo>
                    <a:pt x="213" y="1254"/>
                  </a:lnTo>
                  <a:lnTo>
                    <a:pt x="232" y="1264"/>
                  </a:lnTo>
                  <a:lnTo>
                    <a:pt x="238" y="1286"/>
                  </a:lnTo>
                  <a:lnTo>
                    <a:pt x="236" y="1288"/>
                  </a:lnTo>
                  <a:lnTo>
                    <a:pt x="218" y="1282"/>
                  </a:lnTo>
                  <a:lnTo>
                    <a:pt x="199" y="1282"/>
                  </a:lnTo>
                  <a:lnTo>
                    <a:pt x="180" y="1291"/>
                  </a:lnTo>
                  <a:lnTo>
                    <a:pt x="172" y="1307"/>
                  </a:lnTo>
                  <a:lnTo>
                    <a:pt x="182" y="1333"/>
                  </a:lnTo>
                  <a:lnTo>
                    <a:pt x="176" y="1331"/>
                  </a:lnTo>
                  <a:lnTo>
                    <a:pt x="167" y="1343"/>
                  </a:lnTo>
                  <a:lnTo>
                    <a:pt x="163" y="1364"/>
                  </a:lnTo>
                  <a:lnTo>
                    <a:pt x="154" y="1368"/>
                  </a:lnTo>
                  <a:lnTo>
                    <a:pt x="154" y="1376"/>
                  </a:lnTo>
                  <a:lnTo>
                    <a:pt x="136" y="1380"/>
                  </a:lnTo>
                  <a:lnTo>
                    <a:pt x="126" y="1394"/>
                  </a:lnTo>
                  <a:lnTo>
                    <a:pt x="124" y="1410"/>
                  </a:lnTo>
                  <a:lnTo>
                    <a:pt x="133" y="1430"/>
                  </a:lnTo>
                  <a:lnTo>
                    <a:pt x="143" y="1440"/>
                  </a:lnTo>
                  <a:lnTo>
                    <a:pt x="150" y="1447"/>
                  </a:lnTo>
                  <a:lnTo>
                    <a:pt x="169" y="1471"/>
                  </a:lnTo>
                  <a:lnTo>
                    <a:pt x="156" y="1473"/>
                  </a:lnTo>
                  <a:lnTo>
                    <a:pt x="141" y="1479"/>
                  </a:lnTo>
                  <a:lnTo>
                    <a:pt x="141" y="1515"/>
                  </a:lnTo>
                  <a:lnTo>
                    <a:pt x="141" y="1521"/>
                  </a:lnTo>
                  <a:lnTo>
                    <a:pt x="157" y="1529"/>
                  </a:lnTo>
                  <a:lnTo>
                    <a:pt x="166" y="1544"/>
                  </a:lnTo>
                  <a:lnTo>
                    <a:pt x="173" y="1550"/>
                  </a:lnTo>
                  <a:lnTo>
                    <a:pt x="176" y="1562"/>
                  </a:lnTo>
                  <a:lnTo>
                    <a:pt x="180" y="1568"/>
                  </a:lnTo>
                  <a:lnTo>
                    <a:pt x="186" y="1574"/>
                  </a:lnTo>
                  <a:lnTo>
                    <a:pt x="195" y="1579"/>
                  </a:lnTo>
                  <a:lnTo>
                    <a:pt x="202" y="1610"/>
                  </a:lnTo>
                  <a:lnTo>
                    <a:pt x="222" y="1617"/>
                  </a:lnTo>
                  <a:lnTo>
                    <a:pt x="239" y="1614"/>
                  </a:lnTo>
                  <a:lnTo>
                    <a:pt x="249" y="1623"/>
                  </a:lnTo>
                  <a:lnTo>
                    <a:pt x="270" y="1634"/>
                  </a:lnTo>
                  <a:lnTo>
                    <a:pt x="280" y="1634"/>
                  </a:lnTo>
                  <a:lnTo>
                    <a:pt x="285" y="1632"/>
                  </a:lnTo>
                  <a:lnTo>
                    <a:pt x="295" y="1635"/>
                  </a:lnTo>
                  <a:lnTo>
                    <a:pt x="297" y="1637"/>
                  </a:lnTo>
                  <a:lnTo>
                    <a:pt x="316" y="1659"/>
                  </a:lnTo>
                  <a:lnTo>
                    <a:pt x="326" y="1656"/>
                  </a:lnTo>
                  <a:lnTo>
                    <a:pt x="336" y="1674"/>
                  </a:lnTo>
                  <a:lnTo>
                    <a:pt x="347" y="1677"/>
                  </a:lnTo>
                  <a:lnTo>
                    <a:pt x="362" y="1674"/>
                  </a:lnTo>
                  <a:lnTo>
                    <a:pt x="379" y="1679"/>
                  </a:lnTo>
                  <a:lnTo>
                    <a:pt x="388" y="1696"/>
                  </a:lnTo>
                  <a:lnTo>
                    <a:pt x="406" y="1692"/>
                  </a:lnTo>
                  <a:lnTo>
                    <a:pt x="422" y="1698"/>
                  </a:lnTo>
                  <a:lnTo>
                    <a:pt x="425" y="1686"/>
                  </a:lnTo>
                  <a:lnTo>
                    <a:pt x="441" y="1689"/>
                  </a:lnTo>
                  <a:lnTo>
                    <a:pt x="462" y="1677"/>
                  </a:lnTo>
                  <a:lnTo>
                    <a:pt x="474" y="1680"/>
                  </a:lnTo>
                  <a:lnTo>
                    <a:pt x="480" y="1676"/>
                  </a:lnTo>
                  <a:lnTo>
                    <a:pt x="500" y="1670"/>
                  </a:lnTo>
                  <a:lnTo>
                    <a:pt x="523" y="1673"/>
                  </a:lnTo>
                  <a:lnTo>
                    <a:pt x="530" y="1655"/>
                  </a:lnTo>
                  <a:lnTo>
                    <a:pt x="552" y="1653"/>
                  </a:lnTo>
                  <a:lnTo>
                    <a:pt x="558" y="1655"/>
                  </a:lnTo>
                  <a:lnTo>
                    <a:pt x="552" y="1665"/>
                  </a:lnTo>
                  <a:lnTo>
                    <a:pt x="555" y="1674"/>
                  </a:lnTo>
                  <a:lnTo>
                    <a:pt x="549" y="1686"/>
                  </a:lnTo>
                  <a:lnTo>
                    <a:pt x="573" y="1719"/>
                  </a:lnTo>
                  <a:lnTo>
                    <a:pt x="573" y="1737"/>
                  </a:lnTo>
                  <a:lnTo>
                    <a:pt x="582" y="1734"/>
                  </a:lnTo>
                  <a:lnTo>
                    <a:pt x="591" y="1725"/>
                  </a:lnTo>
                  <a:lnTo>
                    <a:pt x="595" y="1720"/>
                  </a:lnTo>
                  <a:lnTo>
                    <a:pt x="583" y="1720"/>
                  </a:lnTo>
                  <a:lnTo>
                    <a:pt x="573" y="1704"/>
                  </a:lnTo>
                  <a:lnTo>
                    <a:pt x="578" y="1692"/>
                  </a:lnTo>
                  <a:lnTo>
                    <a:pt x="591" y="1683"/>
                  </a:lnTo>
                  <a:lnTo>
                    <a:pt x="604" y="1679"/>
                  </a:lnTo>
                  <a:lnTo>
                    <a:pt x="638" y="1695"/>
                  </a:lnTo>
                  <a:lnTo>
                    <a:pt x="641" y="1695"/>
                  </a:lnTo>
                  <a:lnTo>
                    <a:pt x="661" y="1701"/>
                  </a:lnTo>
                  <a:lnTo>
                    <a:pt x="663" y="1705"/>
                  </a:lnTo>
                  <a:lnTo>
                    <a:pt x="684" y="1701"/>
                  </a:lnTo>
                  <a:lnTo>
                    <a:pt x="689" y="1708"/>
                  </a:lnTo>
                  <a:lnTo>
                    <a:pt x="693" y="1708"/>
                  </a:lnTo>
                  <a:lnTo>
                    <a:pt x="704" y="1701"/>
                  </a:lnTo>
                  <a:lnTo>
                    <a:pt x="709" y="1699"/>
                  </a:lnTo>
                  <a:lnTo>
                    <a:pt x="729" y="1705"/>
                  </a:lnTo>
                  <a:lnTo>
                    <a:pt x="732" y="1699"/>
                  </a:lnTo>
                  <a:lnTo>
                    <a:pt x="729" y="1693"/>
                  </a:lnTo>
                  <a:lnTo>
                    <a:pt x="719" y="1689"/>
                  </a:lnTo>
                  <a:lnTo>
                    <a:pt x="719" y="1685"/>
                  </a:lnTo>
                  <a:lnTo>
                    <a:pt x="713" y="1685"/>
                  </a:lnTo>
                  <a:lnTo>
                    <a:pt x="723" y="1673"/>
                  </a:lnTo>
                  <a:lnTo>
                    <a:pt x="735" y="1670"/>
                  </a:lnTo>
                  <a:lnTo>
                    <a:pt x="746" y="1679"/>
                  </a:lnTo>
                  <a:lnTo>
                    <a:pt x="762" y="1671"/>
                  </a:lnTo>
                  <a:lnTo>
                    <a:pt x="766" y="1659"/>
                  </a:lnTo>
                  <a:lnTo>
                    <a:pt x="774" y="1658"/>
                  </a:lnTo>
                  <a:lnTo>
                    <a:pt x="772" y="1643"/>
                  </a:lnTo>
                  <a:lnTo>
                    <a:pt x="769" y="1635"/>
                  </a:lnTo>
                  <a:lnTo>
                    <a:pt x="762" y="1628"/>
                  </a:lnTo>
                  <a:lnTo>
                    <a:pt x="759" y="1619"/>
                  </a:lnTo>
                  <a:lnTo>
                    <a:pt x="759" y="1617"/>
                  </a:lnTo>
                  <a:lnTo>
                    <a:pt x="765" y="1610"/>
                  </a:lnTo>
                  <a:lnTo>
                    <a:pt x="756" y="1598"/>
                  </a:lnTo>
                  <a:lnTo>
                    <a:pt x="771" y="1582"/>
                  </a:lnTo>
                  <a:lnTo>
                    <a:pt x="769" y="1580"/>
                  </a:lnTo>
                  <a:lnTo>
                    <a:pt x="758" y="1571"/>
                  </a:lnTo>
                  <a:lnTo>
                    <a:pt x="756" y="1561"/>
                  </a:lnTo>
                  <a:lnTo>
                    <a:pt x="766" y="1556"/>
                  </a:lnTo>
                  <a:lnTo>
                    <a:pt x="778" y="1564"/>
                  </a:lnTo>
                  <a:lnTo>
                    <a:pt x="779" y="1546"/>
                  </a:lnTo>
                  <a:lnTo>
                    <a:pt x="782" y="1540"/>
                  </a:lnTo>
                  <a:lnTo>
                    <a:pt x="788" y="1540"/>
                  </a:lnTo>
                  <a:lnTo>
                    <a:pt x="794" y="1541"/>
                  </a:lnTo>
                  <a:lnTo>
                    <a:pt x="801" y="1522"/>
                  </a:lnTo>
                  <a:lnTo>
                    <a:pt x="797" y="1515"/>
                  </a:lnTo>
                  <a:lnTo>
                    <a:pt x="802" y="1512"/>
                  </a:lnTo>
                  <a:lnTo>
                    <a:pt x="801" y="1507"/>
                  </a:lnTo>
                  <a:lnTo>
                    <a:pt x="801" y="1504"/>
                  </a:lnTo>
                  <a:lnTo>
                    <a:pt x="802" y="1503"/>
                  </a:lnTo>
                  <a:lnTo>
                    <a:pt x="812" y="1497"/>
                  </a:lnTo>
                  <a:lnTo>
                    <a:pt x="820" y="1494"/>
                  </a:lnTo>
                  <a:lnTo>
                    <a:pt x="833" y="1486"/>
                  </a:lnTo>
                  <a:lnTo>
                    <a:pt x="838" y="1473"/>
                  </a:lnTo>
                  <a:lnTo>
                    <a:pt x="831" y="1456"/>
                  </a:lnTo>
                  <a:lnTo>
                    <a:pt x="833" y="1453"/>
                  </a:lnTo>
                  <a:lnTo>
                    <a:pt x="825" y="1443"/>
                  </a:lnTo>
                  <a:lnTo>
                    <a:pt x="828" y="1434"/>
                  </a:lnTo>
                  <a:lnTo>
                    <a:pt x="841" y="1430"/>
                  </a:lnTo>
                  <a:lnTo>
                    <a:pt x="843" y="1424"/>
                  </a:lnTo>
                  <a:lnTo>
                    <a:pt x="837" y="1422"/>
                  </a:lnTo>
                  <a:lnTo>
                    <a:pt x="846" y="1406"/>
                  </a:lnTo>
                  <a:lnTo>
                    <a:pt x="856" y="1398"/>
                  </a:lnTo>
                  <a:lnTo>
                    <a:pt x="860" y="140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" name="Freeform 8">
              <a:extLst>
                <a:ext uri="{FF2B5EF4-FFF2-40B4-BE49-F238E27FC236}">
                  <a16:creationId xmlns:a16="http://schemas.microsoft.com/office/drawing/2014/main" xmlns="" id="{A3AF685E-D051-46BA-B226-2BD4F3881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010" y="2345617"/>
              <a:ext cx="1979" cy="1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" name="Freeform 9">
              <a:extLst>
                <a:ext uri="{FF2B5EF4-FFF2-40B4-BE49-F238E27FC236}">
                  <a16:creationId xmlns:a16="http://schemas.microsoft.com/office/drawing/2014/main" xmlns="" id="{C2710D30-698D-4AFD-9EFC-017D3953E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412" y="2345617"/>
              <a:ext cx="1979" cy="365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9" name="Freeform 11">
              <a:extLst>
                <a:ext uri="{FF2B5EF4-FFF2-40B4-BE49-F238E27FC236}">
                  <a16:creationId xmlns:a16="http://schemas.microsoft.com/office/drawing/2014/main" xmlns="" id="{9D3BCC9B-AFE9-4DD8-BFAC-85ABAC8B8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36" y="1923537"/>
              <a:ext cx="391811" cy="228398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65" y="16"/>
                </a:cxn>
                <a:cxn ang="0">
                  <a:pos x="342" y="35"/>
                </a:cxn>
                <a:cxn ang="0">
                  <a:pos x="306" y="61"/>
                </a:cxn>
                <a:cxn ang="0">
                  <a:pos x="276" y="53"/>
                </a:cxn>
                <a:cxn ang="0">
                  <a:pos x="230" y="67"/>
                </a:cxn>
                <a:cxn ang="0">
                  <a:pos x="201" y="91"/>
                </a:cxn>
                <a:cxn ang="0">
                  <a:pos x="168" y="86"/>
                </a:cxn>
                <a:cxn ang="0">
                  <a:pos x="126" y="46"/>
                </a:cxn>
                <a:cxn ang="0">
                  <a:pos x="99" y="82"/>
                </a:cxn>
                <a:cxn ang="0">
                  <a:pos x="46" y="103"/>
                </a:cxn>
                <a:cxn ang="0">
                  <a:pos x="18" y="104"/>
                </a:cxn>
                <a:cxn ang="0">
                  <a:pos x="1" y="140"/>
                </a:cxn>
                <a:cxn ang="0">
                  <a:pos x="5" y="177"/>
                </a:cxn>
                <a:cxn ang="0">
                  <a:pos x="37" y="220"/>
                </a:cxn>
                <a:cxn ang="0">
                  <a:pos x="53" y="234"/>
                </a:cxn>
                <a:cxn ang="0">
                  <a:pos x="72" y="241"/>
                </a:cxn>
                <a:cxn ang="0">
                  <a:pos x="99" y="255"/>
                </a:cxn>
                <a:cxn ang="0">
                  <a:pos x="98" y="302"/>
                </a:cxn>
                <a:cxn ang="0">
                  <a:pos x="105" y="350"/>
                </a:cxn>
                <a:cxn ang="0">
                  <a:pos x="125" y="369"/>
                </a:cxn>
                <a:cxn ang="0">
                  <a:pos x="167" y="344"/>
                </a:cxn>
                <a:cxn ang="0">
                  <a:pos x="185" y="360"/>
                </a:cxn>
                <a:cxn ang="0">
                  <a:pos x="240" y="349"/>
                </a:cxn>
                <a:cxn ang="0">
                  <a:pos x="292" y="334"/>
                </a:cxn>
                <a:cxn ang="0">
                  <a:pos x="322" y="317"/>
                </a:cxn>
                <a:cxn ang="0">
                  <a:pos x="367" y="292"/>
                </a:cxn>
                <a:cxn ang="0">
                  <a:pos x="420" y="299"/>
                </a:cxn>
                <a:cxn ang="0">
                  <a:pos x="456" y="313"/>
                </a:cxn>
                <a:cxn ang="0">
                  <a:pos x="481" y="310"/>
                </a:cxn>
                <a:cxn ang="0">
                  <a:pos x="518" y="290"/>
                </a:cxn>
                <a:cxn ang="0">
                  <a:pos x="556" y="280"/>
                </a:cxn>
                <a:cxn ang="0">
                  <a:pos x="571" y="274"/>
                </a:cxn>
                <a:cxn ang="0">
                  <a:pos x="592" y="252"/>
                </a:cxn>
                <a:cxn ang="0">
                  <a:pos x="584" y="229"/>
                </a:cxn>
                <a:cxn ang="0">
                  <a:pos x="579" y="210"/>
                </a:cxn>
                <a:cxn ang="0">
                  <a:pos x="589" y="196"/>
                </a:cxn>
                <a:cxn ang="0">
                  <a:pos x="587" y="174"/>
                </a:cxn>
                <a:cxn ang="0">
                  <a:pos x="553" y="119"/>
                </a:cxn>
                <a:cxn ang="0">
                  <a:pos x="558" y="95"/>
                </a:cxn>
                <a:cxn ang="0">
                  <a:pos x="538" y="43"/>
                </a:cxn>
                <a:cxn ang="0">
                  <a:pos x="486" y="43"/>
                </a:cxn>
                <a:cxn ang="0">
                  <a:pos x="462" y="21"/>
                </a:cxn>
              </a:cxnLst>
              <a:rect l="0" t="0" r="r" b="b"/>
              <a:pathLst>
                <a:path w="593" h="374">
                  <a:moveTo>
                    <a:pt x="420" y="10"/>
                  </a:moveTo>
                  <a:lnTo>
                    <a:pt x="410" y="9"/>
                  </a:lnTo>
                  <a:lnTo>
                    <a:pt x="404" y="0"/>
                  </a:lnTo>
                  <a:lnTo>
                    <a:pt x="389" y="0"/>
                  </a:lnTo>
                  <a:lnTo>
                    <a:pt x="386" y="21"/>
                  </a:lnTo>
                  <a:lnTo>
                    <a:pt x="365" y="16"/>
                  </a:lnTo>
                  <a:lnTo>
                    <a:pt x="348" y="26"/>
                  </a:lnTo>
                  <a:lnTo>
                    <a:pt x="351" y="34"/>
                  </a:lnTo>
                  <a:lnTo>
                    <a:pt x="342" y="35"/>
                  </a:lnTo>
                  <a:lnTo>
                    <a:pt x="325" y="49"/>
                  </a:lnTo>
                  <a:lnTo>
                    <a:pt x="312" y="53"/>
                  </a:lnTo>
                  <a:lnTo>
                    <a:pt x="306" y="61"/>
                  </a:lnTo>
                  <a:lnTo>
                    <a:pt x="298" y="59"/>
                  </a:lnTo>
                  <a:lnTo>
                    <a:pt x="288" y="53"/>
                  </a:lnTo>
                  <a:lnTo>
                    <a:pt x="276" y="53"/>
                  </a:lnTo>
                  <a:lnTo>
                    <a:pt x="256" y="46"/>
                  </a:lnTo>
                  <a:lnTo>
                    <a:pt x="239" y="67"/>
                  </a:lnTo>
                  <a:lnTo>
                    <a:pt x="230" y="67"/>
                  </a:lnTo>
                  <a:lnTo>
                    <a:pt x="216" y="68"/>
                  </a:lnTo>
                  <a:lnTo>
                    <a:pt x="203" y="91"/>
                  </a:lnTo>
                  <a:lnTo>
                    <a:pt x="201" y="91"/>
                  </a:lnTo>
                  <a:lnTo>
                    <a:pt x="194" y="88"/>
                  </a:lnTo>
                  <a:lnTo>
                    <a:pt x="185" y="77"/>
                  </a:lnTo>
                  <a:lnTo>
                    <a:pt x="168" y="86"/>
                  </a:lnTo>
                  <a:lnTo>
                    <a:pt x="155" y="91"/>
                  </a:lnTo>
                  <a:lnTo>
                    <a:pt x="137" y="62"/>
                  </a:lnTo>
                  <a:lnTo>
                    <a:pt x="126" y="46"/>
                  </a:lnTo>
                  <a:lnTo>
                    <a:pt x="112" y="50"/>
                  </a:lnTo>
                  <a:lnTo>
                    <a:pt x="102" y="67"/>
                  </a:lnTo>
                  <a:lnTo>
                    <a:pt x="99" y="82"/>
                  </a:lnTo>
                  <a:lnTo>
                    <a:pt x="76" y="89"/>
                  </a:lnTo>
                  <a:lnTo>
                    <a:pt x="66" y="100"/>
                  </a:lnTo>
                  <a:lnTo>
                    <a:pt x="46" y="103"/>
                  </a:lnTo>
                  <a:lnTo>
                    <a:pt x="36" y="100"/>
                  </a:lnTo>
                  <a:lnTo>
                    <a:pt x="29" y="110"/>
                  </a:lnTo>
                  <a:lnTo>
                    <a:pt x="18" y="104"/>
                  </a:lnTo>
                  <a:lnTo>
                    <a:pt x="5" y="110"/>
                  </a:lnTo>
                  <a:lnTo>
                    <a:pt x="1" y="125"/>
                  </a:lnTo>
                  <a:lnTo>
                    <a:pt x="1" y="140"/>
                  </a:lnTo>
                  <a:lnTo>
                    <a:pt x="0" y="159"/>
                  </a:lnTo>
                  <a:lnTo>
                    <a:pt x="1" y="174"/>
                  </a:lnTo>
                  <a:lnTo>
                    <a:pt x="5" y="177"/>
                  </a:lnTo>
                  <a:lnTo>
                    <a:pt x="3" y="189"/>
                  </a:lnTo>
                  <a:lnTo>
                    <a:pt x="11" y="204"/>
                  </a:lnTo>
                  <a:lnTo>
                    <a:pt x="37" y="220"/>
                  </a:lnTo>
                  <a:lnTo>
                    <a:pt x="46" y="223"/>
                  </a:lnTo>
                  <a:lnTo>
                    <a:pt x="52" y="222"/>
                  </a:lnTo>
                  <a:lnTo>
                    <a:pt x="53" y="234"/>
                  </a:lnTo>
                  <a:lnTo>
                    <a:pt x="57" y="235"/>
                  </a:lnTo>
                  <a:lnTo>
                    <a:pt x="60" y="241"/>
                  </a:lnTo>
                  <a:lnTo>
                    <a:pt x="72" y="241"/>
                  </a:lnTo>
                  <a:lnTo>
                    <a:pt x="86" y="238"/>
                  </a:lnTo>
                  <a:lnTo>
                    <a:pt x="99" y="247"/>
                  </a:lnTo>
                  <a:lnTo>
                    <a:pt x="99" y="255"/>
                  </a:lnTo>
                  <a:lnTo>
                    <a:pt x="93" y="262"/>
                  </a:lnTo>
                  <a:lnTo>
                    <a:pt x="92" y="290"/>
                  </a:lnTo>
                  <a:lnTo>
                    <a:pt x="98" y="302"/>
                  </a:lnTo>
                  <a:lnTo>
                    <a:pt x="96" y="329"/>
                  </a:lnTo>
                  <a:lnTo>
                    <a:pt x="102" y="343"/>
                  </a:lnTo>
                  <a:lnTo>
                    <a:pt x="105" y="350"/>
                  </a:lnTo>
                  <a:lnTo>
                    <a:pt x="125" y="353"/>
                  </a:lnTo>
                  <a:lnTo>
                    <a:pt x="131" y="357"/>
                  </a:lnTo>
                  <a:lnTo>
                    <a:pt x="125" y="369"/>
                  </a:lnTo>
                  <a:lnTo>
                    <a:pt x="154" y="374"/>
                  </a:lnTo>
                  <a:lnTo>
                    <a:pt x="161" y="369"/>
                  </a:lnTo>
                  <a:lnTo>
                    <a:pt x="167" y="344"/>
                  </a:lnTo>
                  <a:lnTo>
                    <a:pt x="173" y="340"/>
                  </a:lnTo>
                  <a:lnTo>
                    <a:pt x="177" y="366"/>
                  </a:lnTo>
                  <a:lnTo>
                    <a:pt x="185" y="360"/>
                  </a:lnTo>
                  <a:lnTo>
                    <a:pt x="206" y="365"/>
                  </a:lnTo>
                  <a:lnTo>
                    <a:pt x="217" y="371"/>
                  </a:lnTo>
                  <a:lnTo>
                    <a:pt x="240" y="349"/>
                  </a:lnTo>
                  <a:lnTo>
                    <a:pt x="243" y="341"/>
                  </a:lnTo>
                  <a:lnTo>
                    <a:pt x="270" y="340"/>
                  </a:lnTo>
                  <a:lnTo>
                    <a:pt x="292" y="334"/>
                  </a:lnTo>
                  <a:lnTo>
                    <a:pt x="298" y="340"/>
                  </a:lnTo>
                  <a:lnTo>
                    <a:pt x="319" y="323"/>
                  </a:lnTo>
                  <a:lnTo>
                    <a:pt x="322" y="317"/>
                  </a:lnTo>
                  <a:lnTo>
                    <a:pt x="335" y="311"/>
                  </a:lnTo>
                  <a:lnTo>
                    <a:pt x="347" y="295"/>
                  </a:lnTo>
                  <a:lnTo>
                    <a:pt x="367" y="292"/>
                  </a:lnTo>
                  <a:lnTo>
                    <a:pt x="380" y="295"/>
                  </a:lnTo>
                  <a:lnTo>
                    <a:pt x="397" y="284"/>
                  </a:lnTo>
                  <a:lnTo>
                    <a:pt x="420" y="299"/>
                  </a:lnTo>
                  <a:lnTo>
                    <a:pt x="420" y="305"/>
                  </a:lnTo>
                  <a:lnTo>
                    <a:pt x="435" y="299"/>
                  </a:lnTo>
                  <a:lnTo>
                    <a:pt x="456" y="313"/>
                  </a:lnTo>
                  <a:lnTo>
                    <a:pt x="462" y="308"/>
                  </a:lnTo>
                  <a:lnTo>
                    <a:pt x="468" y="310"/>
                  </a:lnTo>
                  <a:lnTo>
                    <a:pt x="481" y="310"/>
                  </a:lnTo>
                  <a:lnTo>
                    <a:pt x="485" y="314"/>
                  </a:lnTo>
                  <a:lnTo>
                    <a:pt x="488" y="313"/>
                  </a:lnTo>
                  <a:lnTo>
                    <a:pt x="518" y="290"/>
                  </a:lnTo>
                  <a:lnTo>
                    <a:pt x="547" y="277"/>
                  </a:lnTo>
                  <a:lnTo>
                    <a:pt x="553" y="280"/>
                  </a:lnTo>
                  <a:lnTo>
                    <a:pt x="556" y="280"/>
                  </a:lnTo>
                  <a:lnTo>
                    <a:pt x="569" y="280"/>
                  </a:lnTo>
                  <a:lnTo>
                    <a:pt x="571" y="284"/>
                  </a:lnTo>
                  <a:lnTo>
                    <a:pt x="571" y="274"/>
                  </a:lnTo>
                  <a:lnTo>
                    <a:pt x="571" y="270"/>
                  </a:lnTo>
                  <a:lnTo>
                    <a:pt x="586" y="252"/>
                  </a:lnTo>
                  <a:lnTo>
                    <a:pt x="592" y="252"/>
                  </a:lnTo>
                  <a:lnTo>
                    <a:pt x="593" y="246"/>
                  </a:lnTo>
                  <a:lnTo>
                    <a:pt x="584" y="235"/>
                  </a:lnTo>
                  <a:lnTo>
                    <a:pt x="584" y="229"/>
                  </a:lnTo>
                  <a:lnTo>
                    <a:pt x="580" y="225"/>
                  </a:lnTo>
                  <a:lnTo>
                    <a:pt x="577" y="217"/>
                  </a:lnTo>
                  <a:lnTo>
                    <a:pt x="579" y="210"/>
                  </a:lnTo>
                  <a:lnTo>
                    <a:pt x="586" y="202"/>
                  </a:lnTo>
                  <a:lnTo>
                    <a:pt x="587" y="199"/>
                  </a:lnTo>
                  <a:lnTo>
                    <a:pt x="589" y="196"/>
                  </a:lnTo>
                  <a:lnTo>
                    <a:pt x="592" y="186"/>
                  </a:lnTo>
                  <a:lnTo>
                    <a:pt x="587" y="180"/>
                  </a:lnTo>
                  <a:lnTo>
                    <a:pt x="587" y="174"/>
                  </a:lnTo>
                  <a:lnTo>
                    <a:pt x="571" y="168"/>
                  </a:lnTo>
                  <a:lnTo>
                    <a:pt x="557" y="146"/>
                  </a:lnTo>
                  <a:lnTo>
                    <a:pt x="553" y="119"/>
                  </a:lnTo>
                  <a:lnTo>
                    <a:pt x="558" y="114"/>
                  </a:lnTo>
                  <a:lnTo>
                    <a:pt x="554" y="104"/>
                  </a:lnTo>
                  <a:lnTo>
                    <a:pt x="558" y="95"/>
                  </a:lnTo>
                  <a:lnTo>
                    <a:pt x="557" y="85"/>
                  </a:lnTo>
                  <a:lnTo>
                    <a:pt x="554" y="47"/>
                  </a:lnTo>
                  <a:lnTo>
                    <a:pt x="538" y="43"/>
                  </a:lnTo>
                  <a:lnTo>
                    <a:pt x="521" y="47"/>
                  </a:lnTo>
                  <a:lnTo>
                    <a:pt x="495" y="32"/>
                  </a:lnTo>
                  <a:lnTo>
                    <a:pt x="486" y="43"/>
                  </a:lnTo>
                  <a:lnTo>
                    <a:pt x="475" y="40"/>
                  </a:lnTo>
                  <a:lnTo>
                    <a:pt x="472" y="26"/>
                  </a:lnTo>
                  <a:lnTo>
                    <a:pt x="462" y="21"/>
                  </a:lnTo>
                  <a:lnTo>
                    <a:pt x="449" y="6"/>
                  </a:lnTo>
                  <a:lnTo>
                    <a:pt x="420" y="1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0" name="Freeform 12">
              <a:extLst>
                <a:ext uri="{FF2B5EF4-FFF2-40B4-BE49-F238E27FC236}">
                  <a16:creationId xmlns:a16="http://schemas.microsoft.com/office/drawing/2014/main" xmlns="" id="{4987DE9F-49C2-42A7-9012-F67D6CEE7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507" y="4004702"/>
              <a:ext cx="585738" cy="1054287"/>
            </a:xfrm>
            <a:custGeom>
              <a:avLst/>
              <a:gdLst/>
              <a:ahLst/>
              <a:cxnLst>
                <a:cxn ang="0">
                  <a:pos x="182" y="856"/>
                </a:cxn>
                <a:cxn ang="0">
                  <a:pos x="144" y="910"/>
                </a:cxn>
                <a:cxn ang="0">
                  <a:pos x="171" y="980"/>
                </a:cxn>
                <a:cxn ang="0">
                  <a:pos x="184" y="977"/>
                </a:cxn>
                <a:cxn ang="0">
                  <a:pos x="216" y="1048"/>
                </a:cxn>
                <a:cxn ang="0">
                  <a:pos x="219" y="1122"/>
                </a:cxn>
                <a:cxn ang="0">
                  <a:pos x="190" y="1120"/>
                </a:cxn>
                <a:cxn ang="0">
                  <a:pos x="167" y="1154"/>
                </a:cxn>
                <a:cxn ang="0">
                  <a:pos x="138" y="1311"/>
                </a:cxn>
                <a:cxn ang="0">
                  <a:pos x="133" y="1384"/>
                </a:cxn>
                <a:cxn ang="0">
                  <a:pos x="127" y="1485"/>
                </a:cxn>
                <a:cxn ang="0">
                  <a:pos x="183" y="1570"/>
                </a:cxn>
                <a:cxn ang="0">
                  <a:pos x="121" y="1552"/>
                </a:cxn>
                <a:cxn ang="0">
                  <a:pos x="161" y="1654"/>
                </a:cxn>
                <a:cxn ang="0">
                  <a:pos x="190" y="1572"/>
                </a:cxn>
                <a:cxn ang="0">
                  <a:pos x="216" y="1602"/>
                </a:cxn>
                <a:cxn ang="0">
                  <a:pos x="249" y="1664"/>
                </a:cxn>
                <a:cxn ang="0">
                  <a:pos x="271" y="1730"/>
                </a:cxn>
                <a:cxn ang="0">
                  <a:pos x="307" y="1681"/>
                </a:cxn>
                <a:cxn ang="0">
                  <a:pos x="366" y="1722"/>
                </a:cxn>
                <a:cxn ang="0">
                  <a:pos x="467" y="1634"/>
                </a:cxn>
                <a:cxn ang="0">
                  <a:pos x="531" y="1499"/>
                </a:cxn>
                <a:cxn ang="0">
                  <a:pos x="622" y="1488"/>
                </a:cxn>
                <a:cxn ang="0">
                  <a:pos x="686" y="1540"/>
                </a:cxn>
                <a:cxn ang="0">
                  <a:pos x="746" y="1536"/>
                </a:cxn>
                <a:cxn ang="0">
                  <a:pos x="768" y="1399"/>
                </a:cxn>
                <a:cxn ang="0">
                  <a:pos x="796" y="1190"/>
                </a:cxn>
                <a:cxn ang="0">
                  <a:pos x="805" y="1059"/>
                </a:cxn>
                <a:cxn ang="0">
                  <a:pos x="818" y="955"/>
                </a:cxn>
                <a:cxn ang="0">
                  <a:pos x="809" y="822"/>
                </a:cxn>
                <a:cxn ang="0">
                  <a:pos x="866" y="592"/>
                </a:cxn>
                <a:cxn ang="0">
                  <a:pos x="843" y="440"/>
                </a:cxn>
                <a:cxn ang="0">
                  <a:pos x="804" y="339"/>
                </a:cxn>
                <a:cxn ang="0">
                  <a:pos x="814" y="291"/>
                </a:cxn>
                <a:cxn ang="0">
                  <a:pos x="776" y="263"/>
                </a:cxn>
                <a:cxn ang="0">
                  <a:pos x="742" y="245"/>
                </a:cxn>
                <a:cxn ang="0">
                  <a:pos x="753" y="228"/>
                </a:cxn>
                <a:cxn ang="0">
                  <a:pos x="782" y="190"/>
                </a:cxn>
                <a:cxn ang="0">
                  <a:pos x="758" y="178"/>
                </a:cxn>
                <a:cxn ang="0">
                  <a:pos x="730" y="169"/>
                </a:cxn>
                <a:cxn ang="0">
                  <a:pos x="732" y="135"/>
                </a:cxn>
                <a:cxn ang="0">
                  <a:pos x="732" y="87"/>
                </a:cxn>
                <a:cxn ang="0">
                  <a:pos x="697" y="87"/>
                </a:cxn>
                <a:cxn ang="0">
                  <a:pos x="675" y="75"/>
                </a:cxn>
                <a:cxn ang="0">
                  <a:pos x="645" y="41"/>
                </a:cxn>
                <a:cxn ang="0">
                  <a:pos x="608" y="42"/>
                </a:cxn>
                <a:cxn ang="0">
                  <a:pos x="576" y="0"/>
                </a:cxn>
                <a:cxn ang="0">
                  <a:pos x="530" y="11"/>
                </a:cxn>
                <a:cxn ang="0">
                  <a:pos x="520" y="76"/>
                </a:cxn>
                <a:cxn ang="0">
                  <a:pos x="421" y="149"/>
                </a:cxn>
                <a:cxn ang="0">
                  <a:pos x="334" y="246"/>
                </a:cxn>
                <a:cxn ang="0">
                  <a:pos x="148" y="305"/>
                </a:cxn>
                <a:cxn ang="0">
                  <a:pos x="22" y="236"/>
                </a:cxn>
                <a:cxn ang="0">
                  <a:pos x="13" y="361"/>
                </a:cxn>
                <a:cxn ang="0">
                  <a:pos x="4" y="461"/>
                </a:cxn>
                <a:cxn ang="0">
                  <a:pos x="39" y="480"/>
                </a:cxn>
                <a:cxn ang="0">
                  <a:pos x="92" y="503"/>
                </a:cxn>
                <a:cxn ang="0">
                  <a:pos x="130" y="662"/>
                </a:cxn>
              </a:cxnLst>
              <a:rect l="0" t="0" r="r" b="b"/>
              <a:pathLst>
                <a:path w="887" h="1730">
                  <a:moveTo>
                    <a:pt x="177" y="725"/>
                  </a:moveTo>
                  <a:lnTo>
                    <a:pt x="173" y="741"/>
                  </a:lnTo>
                  <a:lnTo>
                    <a:pt x="171" y="759"/>
                  </a:lnTo>
                  <a:lnTo>
                    <a:pt x="169" y="783"/>
                  </a:lnTo>
                  <a:lnTo>
                    <a:pt x="169" y="792"/>
                  </a:lnTo>
                  <a:lnTo>
                    <a:pt x="179" y="819"/>
                  </a:lnTo>
                  <a:lnTo>
                    <a:pt x="186" y="843"/>
                  </a:lnTo>
                  <a:lnTo>
                    <a:pt x="182" y="856"/>
                  </a:lnTo>
                  <a:lnTo>
                    <a:pt x="176" y="865"/>
                  </a:lnTo>
                  <a:lnTo>
                    <a:pt x="160" y="874"/>
                  </a:lnTo>
                  <a:lnTo>
                    <a:pt x="143" y="879"/>
                  </a:lnTo>
                  <a:lnTo>
                    <a:pt x="138" y="874"/>
                  </a:lnTo>
                  <a:lnTo>
                    <a:pt x="127" y="886"/>
                  </a:lnTo>
                  <a:lnTo>
                    <a:pt x="143" y="889"/>
                  </a:lnTo>
                  <a:lnTo>
                    <a:pt x="144" y="902"/>
                  </a:lnTo>
                  <a:lnTo>
                    <a:pt x="144" y="910"/>
                  </a:lnTo>
                  <a:lnTo>
                    <a:pt x="135" y="931"/>
                  </a:lnTo>
                  <a:lnTo>
                    <a:pt x="138" y="969"/>
                  </a:lnTo>
                  <a:lnTo>
                    <a:pt x="141" y="983"/>
                  </a:lnTo>
                  <a:lnTo>
                    <a:pt x="156" y="995"/>
                  </a:lnTo>
                  <a:lnTo>
                    <a:pt x="156" y="1007"/>
                  </a:lnTo>
                  <a:lnTo>
                    <a:pt x="159" y="1011"/>
                  </a:lnTo>
                  <a:lnTo>
                    <a:pt x="166" y="989"/>
                  </a:lnTo>
                  <a:lnTo>
                    <a:pt x="171" y="980"/>
                  </a:lnTo>
                  <a:lnTo>
                    <a:pt x="163" y="987"/>
                  </a:lnTo>
                  <a:lnTo>
                    <a:pt x="164" y="984"/>
                  </a:lnTo>
                  <a:lnTo>
                    <a:pt x="159" y="986"/>
                  </a:lnTo>
                  <a:lnTo>
                    <a:pt x="163" y="978"/>
                  </a:lnTo>
                  <a:lnTo>
                    <a:pt x="177" y="972"/>
                  </a:lnTo>
                  <a:lnTo>
                    <a:pt x="190" y="972"/>
                  </a:lnTo>
                  <a:lnTo>
                    <a:pt x="195" y="974"/>
                  </a:lnTo>
                  <a:lnTo>
                    <a:pt x="184" y="977"/>
                  </a:lnTo>
                  <a:lnTo>
                    <a:pt x="205" y="980"/>
                  </a:lnTo>
                  <a:lnTo>
                    <a:pt x="212" y="995"/>
                  </a:lnTo>
                  <a:lnTo>
                    <a:pt x="215" y="999"/>
                  </a:lnTo>
                  <a:lnTo>
                    <a:pt x="219" y="1034"/>
                  </a:lnTo>
                  <a:lnTo>
                    <a:pt x="231" y="1038"/>
                  </a:lnTo>
                  <a:lnTo>
                    <a:pt x="223" y="1043"/>
                  </a:lnTo>
                  <a:lnTo>
                    <a:pt x="220" y="1035"/>
                  </a:lnTo>
                  <a:lnTo>
                    <a:pt x="216" y="1048"/>
                  </a:lnTo>
                  <a:lnTo>
                    <a:pt x="199" y="1090"/>
                  </a:lnTo>
                  <a:lnTo>
                    <a:pt x="216" y="1063"/>
                  </a:lnTo>
                  <a:lnTo>
                    <a:pt x="193" y="1107"/>
                  </a:lnTo>
                  <a:lnTo>
                    <a:pt x="196" y="1113"/>
                  </a:lnTo>
                  <a:lnTo>
                    <a:pt x="199" y="1111"/>
                  </a:lnTo>
                  <a:lnTo>
                    <a:pt x="205" y="1119"/>
                  </a:lnTo>
                  <a:lnTo>
                    <a:pt x="209" y="1123"/>
                  </a:lnTo>
                  <a:lnTo>
                    <a:pt x="219" y="1122"/>
                  </a:lnTo>
                  <a:lnTo>
                    <a:pt x="223" y="1129"/>
                  </a:lnTo>
                  <a:lnTo>
                    <a:pt x="226" y="1135"/>
                  </a:lnTo>
                  <a:lnTo>
                    <a:pt x="225" y="1135"/>
                  </a:lnTo>
                  <a:lnTo>
                    <a:pt x="223" y="1135"/>
                  </a:lnTo>
                  <a:lnTo>
                    <a:pt x="216" y="1132"/>
                  </a:lnTo>
                  <a:lnTo>
                    <a:pt x="202" y="1132"/>
                  </a:lnTo>
                  <a:lnTo>
                    <a:pt x="200" y="1129"/>
                  </a:lnTo>
                  <a:lnTo>
                    <a:pt x="190" y="1120"/>
                  </a:lnTo>
                  <a:lnTo>
                    <a:pt x="184" y="1116"/>
                  </a:lnTo>
                  <a:lnTo>
                    <a:pt x="187" y="1114"/>
                  </a:lnTo>
                  <a:lnTo>
                    <a:pt x="167" y="1077"/>
                  </a:lnTo>
                  <a:lnTo>
                    <a:pt x="163" y="1083"/>
                  </a:lnTo>
                  <a:lnTo>
                    <a:pt x="163" y="1117"/>
                  </a:lnTo>
                  <a:lnTo>
                    <a:pt x="163" y="1136"/>
                  </a:lnTo>
                  <a:lnTo>
                    <a:pt x="164" y="1145"/>
                  </a:lnTo>
                  <a:lnTo>
                    <a:pt x="167" y="1154"/>
                  </a:lnTo>
                  <a:lnTo>
                    <a:pt x="166" y="1172"/>
                  </a:lnTo>
                  <a:lnTo>
                    <a:pt x="167" y="1184"/>
                  </a:lnTo>
                  <a:lnTo>
                    <a:pt x="173" y="1195"/>
                  </a:lnTo>
                  <a:lnTo>
                    <a:pt x="166" y="1233"/>
                  </a:lnTo>
                  <a:lnTo>
                    <a:pt x="134" y="1286"/>
                  </a:lnTo>
                  <a:lnTo>
                    <a:pt x="130" y="1300"/>
                  </a:lnTo>
                  <a:lnTo>
                    <a:pt x="133" y="1306"/>
                  </a:lnTo>
                  <a:lnTo>
                    <a:pt x="138" y="1311"/>
                  </a:lnTo>
                  <a:lnTo>
                    <a:pt x="144" y="1314"/>
                  </a:lnTo>
                  <a:lnTo>
                    <a:pt x="138" y="1342"/>
                  </a:lnTo>
                  <a:lnTo>
                    <a:pt x="125" y="1356"/>
                  </a:lnTo>
                  <a:lnTo>
                    <a:pt x="127" y="1363"/>
                  </a:lnTo>
                  <a:lnTo>
                    <a:pt x="125" y="1362"/>
                  </a:lnTo>
                  <a:lnTo>
                    <a:pt x="128" y="1368"/>
                  </a:lnTo>
                  <a:lnTo>
                    <a:pt x="133" y="1376"/>
                  </a:lnTo>
                  <a:lnTo>
                    <a:pt x="133" y="1384"/>
                  </a:lnTo>
                  <a:lnTo>
                    <a:pt x="138" y="1388"/>
                  </a:lnTo>
                  <a:lnTo>
                    <a:pt x="148" y="1394"/>
                  </a:lnTo>
                  <a:lnTo>
                    <a:pt x="156" y="1411"/>
                  </a:lnTo>
                  <a:lnTo>
                    <a:pt x="156" y="1429"/>
                  </a:lnTo>
                  <a:lnTo>
                    <a:pt x="134" y="1454"/>
                  </a:lnTo>
                  <a:lnTo>
                    <a:pt x="124" y="1466"/>
                  </a:lnTo>
                  <a:lnTo>
                    <a:pt x="124" y="1482"/>
                  </a:lnTo>
                  <a:lnTo>
                    <a:pt x="127" y="1485"/>
                  </a:lnTo>
                  <a:lnTo>
                    <a:pt x="134" y="1490"/>
                  </a:lnTo>
                  <a:lnTo>
                    <a:pt x="144" y="1518"/>
                  </a:lnTo>
                  <a:lnTo>
                    <a:pt x="141" y="1503"/>
                  </a:lnTo>
                  <a:lnTo>
                    <a:pt x="156" y="1518"/>
                  </a:lnTo>
                  <a:lnTo>
                    <a:pt x="156" y="1539"/>
                  </a:lnTo>
                  <a:lnTo>
                    <a:pt x="159" y="1551"/>
                  </a:lnTo>
                  <a:lnTo>
                    <a:pt x="173" y="1548"/>
                  </a:lnTo>
                  <a:lnTo>
                    <a:pt x="183" y="1570"/>
                  </a:lnTo>
                  <a:lnTo>
                    <a:pt x="176" y="1590"/>
                  </a:lnTo>
                  <a:lnTo>
                    <a:pt x="170" y="1588"/>
                  </a:lnTo>
                  <a:lnTo>
                    <a:pt x="161" y="1567"/>
                  </a:lnTo>
                  <a:lnTo>
                    <a:pt x="151" y="1557"/>
                  </a:lnTo>
                  <a:lnTo>
                    <a:pt x="151" y="1555"/>
                  </a:lnTo>
                  <a:lnTo>
                    <a:pt x="153" y="1555"/>
                  </a:lnTo>
                  <a:lnTo>
                    <a:pt x="131" y="1561"/>
                  </a:lnTo>
                  <a:lnTo>
                    <a:pt x="121" y="1552"/>
                  </a:lnTo>
                  <a:lnTo>
                    <a:pt x="115" y="1563"/>
                  </a:lnTo>
                  <a:lnTo>
                    <a:pt x="115" y="1570"/>
                  </a:lnTo>
                  <a:lnTo>
                    <a:pt x="112" y="1573"/>
                  </a:lnTo>
                  <a:lnTo>
                    <a:pt x="124" y="1618"/>
                  </a:lnTo>
                  <a:lnTo>
                    <a:pt x="128" y="1625"/>
                  </a:lnTo>
                  <a:lnTo>
                    <a:pt x="143" y="1664"/>
                  </a:lnTo>
                  <a:lnTo>
                    <a:pt x="153" y="1663"/>
                  </a:lnTo>
                  <a:lnTo>
                    <a:pt x="161" y="1654"/>
                  </a:lnTo>
                  <a:lnTo>
                    <a:pt x="164" y="1639"/>
                  </a:lnTo>
                  <a:lnTo>
                    <a:pt x="170" y="1603"/>
                  </a:lnTo>
                  <a:lnTo>
                    <a:pt x="169" y="1599"/>
                  </a:lnTo>
                  <a:lnTo>
                    <a:pt x="184" y="1588"/>
                  </a:lnTo>
                  <a:lnTo>
                    <a:pt x="180" y="1588"/>
                  </a:lnTo>
                  <a:lnTo>
                    <a:pt x="180" y="1582"/>
                  </a:lnTo>
                  <a:lnTo>
                    <a:pt x="184" y="1572"/>
                  </a:lnTo>
                  <a:lnTo>
                    <a:pt x="190" y="1572"/>
                  </a:lnTo>
                  <a:lnTo>
                    <a:pt x="195" y="1570"/>
                  </a:lnTo>
                  <a:lnTo>
                    <a:pt x="197" y="1573"/>
                  </a:lnTo>
                  <a:lnTo>
                    <a:pt x="199" y="1579"/>
                  </a:lnTo>
                  <a:lnTo>
                    <a:pt x="196" y="1587"/>
                  </a:lnTo>
                  <a:lnTo>
                    <a:pt x="197" y="1588"/>
                  </a:lnTo>
                  <a:lnTo>
                    <a:pt x="205" y="1588"/>
                  </a:lnTo>
                  <a:lnTo>
                    <a:pt x="202" y="1582"/>
                  </a:lnTo>
                  <a:lnTo>
                    <a:pt x="216" y="1602"/>
                  </a:lnTo>
                  <a:lnTo>
                    <a:pt x="218" y="1596"/>
                  </a:lnTo>
                  <a:lnTo>
                    <a:pt x="220" y="1600"/>
                  </a:lnTo>
                  <a:lnTo>
                    <a:pt x="229" y="1615"/>
                  </a:lnTo>
                  <a:lnTo>
                    <a:pt x="225" y="1628"/>
                  </a:lnTo>
                  <a:lnTo>
                    <a:pt x="232" y="1652"/>
                  </a:lnTo>
                  <a:lnTo>
                    <a:pt x="238" y="1664"/>
                  </a:lnTo>
                  <a:lnTo>
                    <a:pt x="246" y="1661"/>
                  </a:lnTo>
                  <a:lnTo>
                    <a:pt x="249" y="1664"/>
                  </a:lnTo>
                  <a:lnTo>
                    <a:pt x="251" y="1667"/>
                  </a:lnTo>
                  <a:lnTo>
                    <a:pt x="254" y="1688"/>
                  </a:lnTo>
                  <a:lnTo>
                    <a:pt x="251" y="1696"/>
                  </a:lnTo>
                  <a:lnTo>
                    <a:pt x="246" y="1712"/>
                  </a:lnTo>
                  <a:lnTo>
                    <a:pt x="265" y="1709"/>
                  </a:lnTo>
                  <a:lnTo>
                    <a:pt x="265" y="1722"/>
                  </a:lnTo>
                  <a:lnTo>
                    <a:pt x="262" y="1730"/>
                  </a:lnTo>
                  <a:lnTo>
                    <a:pt x="271" y="1730"/>
                  </a:lnTo>
                  <a:lnTo>
                    <a:pt x="272" y="1719"/>
                  </a:lnTo>
                  <a:lnTo>
                    <a:pt x="269" y="1710"/>
                  </a:lnTo>
                  <a:lnTo>
                    <a:pt x="278" y="1710"/>
                  </a:lnTo>
                  <a:lnTo>
                    <a:pt x="277" y="1700"/>
                  </a:lnTo>
                  <a:lnTo>
                    <a:pt x="279" y="1700"/>
                  </a:lnTo>
                  <a:lnTo>
                    <a:pt x="294" y="1693"/>
                  </a:lnTo>
                  <a:lnTo>
                    <a:pt x="303" y="1688"/>
                  </a:lnTo>
                  <a:lnTo>
                    <a:pt x="307" y="1681"/>
                  </a:lnTo>
                  <a:lnTo>
                    <a:pt x="310" y="1679"/>
                  </a:lnTo>
                  <a:lnTo>
                    <a:pt x="336" y="1696"/>
                  </a:lnTo>
                  <a:lnTo>
                    <a:pt x="340" y="1707"/>
                  </a:lnTo>
                  <a:lnTo>
                    <a:pt x="350" y="1715"/>
                  </a:lnTo>
                  <a:lnTo>
                    <a:pt x="351" y="1706"/>
                  </a:lnTo>
                  <a:lnTo>
                    <a:pt x="354" y="1710"/>
                  </a:lnTo>
                  <a:lnTo>
                    <a:pt x="363" y="1716"/>
                  </a:lnTo>
                  <a:lnTo>
                    <a:pt x="366" y="1722"/>
                  </a:lnTo>
                  <a:lnTo>
                    <a:pt x="379" y="1721"/>
                  </a:lnTo>
                  <a:lnTo>
                    <a:pt x="406" y="1697"/>
                  </a:lnTo>
                  <a:lnTo>
                    <a:pt x="409" y="1691"/>
                  </a:lnTo>
                  <a:lnTo>
                    <a:pt x="452" y="1648"/>
                  </a:lnTo>
                  <a:lnTo>
                    <a:pt x="455" y="1643"/>
                  </a:lnTo>
                  <a:lnTo>
                    <a:pt x="458" y="1640"/>
                  </a:lnTo>
                  <a:lnTo>
                    <a:pt x="462" y="1643"/>
                  </a:lnTo>
                  <a:lnTo>
                    <a:pt x="467" y="1634"/>
                  </a:lnTo>
                  <a:lnTo>
                    <a:pt x="467" y="1618"/>
                  </a:lnTo>
                  <a:lnTo>
                    <a:pt x="477" y="1590"/>
                  </a:lnTo>
                  <a:lnTo>
                    <a:pt x="461" y="1564"/>
                  </a:lnTo>
                  <a:lnTo>
                    <a:pt x="458" y="1546"/>
                  </a:lnTo>
                  <a:lnTo>
                    <a:pt x="467" y="1518"/>
                  </a:lnTo>
                  <a:lnTo>
                    <a:pt x="488" y="1491"/>
                  </a:lnTo>
                  <a:lnTo>
                    <a:pt x="508" y="1479"/>
                  </a:lnTo>
                  <a:lnTo>
                    <a:pt x="531" y="1499"/>
                  </a:lnTo>
                  <a:lnTo>
                    <a:pt x="540" y="1500"/>
                  </a:lnTo>
                  <a:lnTo>
                    <a:pt x="540" y="1496"/>
                  </a:lnTo>
                  <a:lnTo>
                    <a:pt x="540" y="1487"/>
                  </a:lnTo>
                  <a:lnTo>
                    <a:pt x="547" y="1479"/>
                  </a:lnTo>
                  <a:lnTo>
                    <a:pt x="575" y="1469"/>
                  </a:lnTo>
                  <a:lnTo>
                    <a:pt x="589" y="1478"/>
                  </a:lnTo>
                  <a:lnTo>
                    <a:pt x="611" y="1482"/>
                  </a:lnTo>
                  <a:lnTo>
                    <a:pt x="622" y="1488"/>
                  </a:lnTo>
                  <a:lnTo>
                    <a:pt x="634" y="1500"/>
                  </a:lnTo>
                  <a:lnTo>
                    <a:pt x="654" y="1515"/>
                  </a:lnTo>
                  <a:lnTo>
                    <a:pt x="655" y="1517"/>
                  </a:lnTo>
                  <a:lnTo>
                    <a:pt x="660" y="1524"/>
                  </a:lnTo>
                  <a:lnTo>
                    <a:pt x="665" y="1529"/>
                  </a:lnTo>
                  <a:lnTo>
                    <a:pt x="675" y="1535"/>
                  </a:lnTo>
                  <a:lnTo>
                    <a:pt x="684" y="1540"/>
                  </a:lnTo>
                  <a:lnTo>
                    <a:pt x="686" y="1540"/>
                  </a:lnTo>
                  <a:lnTo>
                    <a:pt x="700" y="1539"/>
                  </a:lnTo>
                  <a:lnTo>
                    <a:pt x="714" y="1537"/>
                  </a:lnTo>
                  <a:lnTo>
                    <a:pt x="720" y="1548"/>
                  </a:lnTo>
                  <a:lnTo>
                    <a:pt x="720" y="1555"/>
                  </a:lnTo>
                  <a:lnTo>
                    <a:pt x="727" y="1561"/>
                  </a:lnTo>
                  <a:lnTo>
                    <a:pt x="729" y="1545"/>
                  </a:lnTo>
                  <a:lnTo>
                    <a:pt x="740" y="1537"/>
                  </a:lnTo>
                  <a:lnTo>
                    <a:pt x="746" y="1536"/>
                  </a:lnTo>
                  <a:lnTo>
                    <a:pt x="752" y="1524"/>
                  </a:lnTo>
                  <a:lnTo>
                    <a:pt x="752" y="1520"/>
                  </a:lnTo>
                  <a:lnTo>
                    <a:pt x="758" y="1505"/>
                  </a:lnTo>
                  <a:lnTo>
                    <a:pt x="750" y="1497"/>
                  </a:lnTo>
                  <a:lnTo>
                    <a:pt x="752" y="1460"/>
                  </a:lnTo>
                  <a:lnTo>
                    <a:pt x="772" y="1420"/>
                  </a:lnTo>
                  <a:lnTo>
                    <a:pt x="785" y="1417"/>
                  </a:lnTo>
                  <a:lnTo>
                    <a:pt x="768" y="1399"/>
                  </a:lnTo>
                  <a:lnTo>
                    <a:pt x="773" y="1350"/>
                  </a:lnTo>
                  <a:lnTo>
                    <a:pt x="779" y="1333"/>
                  </a:lnTo>
                  <a:lnTo>
                    <a:pt x="792" y="1299"/>
                  </a:lnTo>
                  <a:lnTo>
                    <a:pt x="788" y="1277"/>
                  </a:lnTo>
                  <a:lnTo>
                    <a:pt x="786" y="1256"/>
                  </a:lnTo>
                  <a:lnTo>
                    <a:pt x="792" y="1238"/>
                  </a:lnTo>
                  <a:lnTo>
                    <a:pt x="795" y="1236"/>
                  </a:lnTo>
                  <a:lnTo>
                    <a:pt x="796" y="1190"/>
                  </a:lnTo>
                  <a:lnTo>
                    <a:pt x="795" y="1177"/>
                  </a:lnTo>
                  <a:lnTo>
                    <a:pt x="792" y="1163"/>
                  </a:lnTo>
                  <a:lnTo>
                    <a:pt x="798" y="1151"/>
                  </a:lnTo>
                  <a:lnTo>
                    <a:pt x="801" y="1133"/>
                  </a:lnTo>
                  <a:lnTo>
                    <a:pt x="804" y="1126"/>
                  </a:lnTo>
                  <a:lnTo>
                    <a:pt x="808" y="1114"/>
                  </a:lnTo>
                  <a:lnTo>
                    <a:pt x="808" y="1108"/>
                  </a:lnTo>
                  <a:lnTo>
                    <a:pt x="805" y="1059"/>
                  </a:lnTo>
                  <a:lnTo>
                    <a:pt x="807" y="1051"/>
                  </a:lnTo>
                  <a:lnTo>
                    <a:pt x="818" y="1017"/>
                  </a:lnTo>
                  <a:lnTo>
                    <a:pt x="812" y="1007"/>
                  </a:lnTo>
                  <a:lnTo>
                    <a:pt x="814" y="971"/>
                  </a:lnTo>
                  <a:lnTo>
                    <a:pt x="824" y="966"/>
                  </a:lnTo>
                  <a:lnTo>
                    <a:pt x="830" y="962"/>
                  </a:lnTo>
                  <a:lnTo>
                    <a:pt x="824" y="955"/>
                  </a:lnTo>
                  <a:lnTo>
                    <a:pt x="818" y="955"/>
                  </a:lnTo>
                  <a:lnTo>
                    <a:pt x="814" y="947"/>
                  </a:lnTo>
                  <a:lnTo>
                    <a:pt x="815" y="920"/>
                  </a:lnTo>
                  <a:lnTo>
                    <a:pt x="817" y="914"/>
                  </a:lnTo>
                  <a:lnTo>
                    <a:pt x="824" y="889"/>
                  </a:lnTo>
                  <a:lnTo>
                    <a:pt x="832" y="874"/>
                  </a:lnTo>
                  <a:lnTo>
                    <a:pt x="837" y="849"/>
                  </a:lnTo>
                  <a:lnTo>
                    <a:pt x="824" y="837"/>
                  </a:lnTo>
                  <a:lnTo>
                    <a:pt x="809" y="822"/>
                  </a:lnTo>
                  <a:lnTo>
                    <a:pt x="796" y="801"/>
                  </a:lnTo>
                  <a:lnTo>
                    <a:pt x="786" y="782"/>
                  </a:lnTo>
                  <a:lnTo>
                    <a:pt x="782" y="747"/>
                  </a:lnTo>
                  <a:lnTo>
                    <a:pt x="785" y="712"/>
                  </a:lnTo>
                  <a:lnTo>
                    <a:pt x="809" y="671"/>
                  </a:lnTo>
                  <a:lnTo>
                    <a:pt x="841" y="635"/>
                  </a:lnTo>
                  <a:lnTo>
                    <a:pt x="853" y="628"/>
                  </a:lnTo>
                  <a:lnTo>
                    <a:pt x="866" y="592"/>
                  </a:lnTo>
                  <a:lnTo>
                    <a:pt x="870" y="588"/>
                  </a:lnTo>
                  <a:lnTo>
                    <a:pt x="877" y="567"/>
                  </a:lnTo>
                  <a:lnTo>
                    <a:pt x="887" y="530"/>
                  </a:lnTo>
                  <a:lnTo>
                    <a:pt x="873" y="518"/>
                  </a:lnTo>
                  <a:lnTo>
                    <a:pt x="868" y="497"/>
                  </a:lnTo>
                  <a:lnTo>
                    <a:pt x="854" y="486"/>
                  </a:lnTo>
                  <a:lnTo>
                    <a:pt x="847" y="469"/>
                  </a:lnTo>
                  <a:lnTo>
                    <a:pt x="843" y="440"/>
                  </a:lnTo>
                  <a:lnTo>
                    <a:pt x="845" y="433"/>
                  </a:lnTo>
                  <a:lnTo>
                    <a:pt x="845" y="431"/>
                  </a:lnTo>
                  <a:lnTo>
                    <a:pt x="844" y="415"/>
                  </a:lnTo>
                  <a:lnTo>
                    <a:pt x="834" y="404"/>
                  </a:lnTo>
                  <a:lnTo>
                    <a:pt x="828" y="385"/>
                  </a:lnTo>
                  <a:lnTo>
                    <a:pt x="827" y="366"/>
                  </a:lnTo>
                  <a:lnTo>
                    <a:pt x="817" y="358"/>
                  </a:lnTo>
                  <a:lnTo>
                    <a:pt x="804" y="339"/>
                  </a:lnTo>
                  <a:lnTo>
                    <a:pt x="809" y="325"/>
                  </a:lnTo>
                  <a:lnTo>
                    <a:pt x="815" y="324"/>
                  </a:lnTo>
                  <a:lnTo>
                    <a:pt x="811" y="310"/>
                  </a:lnTo>
                  <a:lnTo>
                    <a:pt x="818" y="305"/>
                  </a:lnTo>
                  <a:lnTo>
                    <a:pt x="830" y="306"/>
                  </a:lnTo>
                  <a:lnTo>
                    <a:pt x="832" y="300"/>
                  </a:lnTo>
                  <a:lnTo>
                    <a:pt x="819" y="299"/>
                  </a:lnTo>
                  <a:lnTo>
                    <a:pt x="814" y="291"/>
                  </a:lnTo>
                  <a:lnTo>
                    <a:pt x="805" y="290"/>
                  </a:lnTo>
                  <a:lnTo>
                    <a:pt x="801" y="291"/>
                  </a:lnTo>
                  <a:lnTo>
                    <a:pt x="796" y="284"/>
                  </a:lnTo>
                  <a:lnTo>
                    <a:pt x="796" y="276"/>
                  </a:lnTo>
                  <a:lnTo>
                    <a:pt x="792" y="276"/>
                  </a:lnTo>
                  <a:lnTo>
                    <a:pt x="788" y="273"/>
                  </a:lnTo>
                  <a:lnTo>
                    <a:pt x="785" y="270"/>
                  </a:lnTo>
                  <a:lnTo>
                    <a:pt x="776" y="263"/>
                  </a:lnTo>
                  <a:lnTo>
                    <a:pt x="792" y="246"/>
                  </a:lnTo>
                  <a:lnTo>
                    <a:pt x="776" y="245"/>
                  </a:lnTo>
                  <a:lnTo>
                    <a:pt x="759" y="258"/>
                  </a:lnTo>
                  <a:lnTo>
                    <a:pt x="755" y="251"/>
                  </a:lnTo>
                  <a:lnTo>
                    <a:pt x="755" y="249"/>
                  </a:lnTo>
                  <a:lnTo>
                    <a:pt x="749" y="245"/>
                  </a:lnTo>
                  <a:lnTo>
                    <a:pt x="742" y="248"/>
                  </a:lnTo>
                  <a:lnTo>
                    <a:pt x="742" y="245"/>
                  </a:lnTo>
                  <a:lnTo>
                    <a:pt x="717" y="249"/>
                  </a:lnTo>
                  <a:lnTo>
                    <a:pt x="714" y="245"/>
                  </a:lnTo>
                  <a:lnTo>
                    <a:pt x="727" y="242"/>
                  </a:lnTo>
                  <a:lnTo>
                    <a:pt x="719" y="237"/>
                  </a:lnTo>
                  <a:lnTo>
                    <a:pt x="735" y="234"/>
                  </a:lnTo>
                  <a:lnTo>
                    <a:pt x="740" y="239"/>
                  </a:lnTo>
                  <a:lnTo>
                    <a:pt x="755" y="239"/>
                  </a:lnTo>
                  <a:lnTo>
                    <a:pt x="753" y="228"/>
                  </a:lnTo>
                  <a:lnTo>
                    <a:pt x="756" y="225"/>
                  </a:lnTo>
                  <a:lnTo>
                    <a:pt x="756" y="220"/>
                  </a:lnTo>
                  <a:lnTo>
                    <a:pt x="763" y="212"/>
                  </a:lnTo>
                  <a:lnTo>
                    <a:pt x="760" y="206"/>
                  </a:lnTo>
                  <a:lnTo>
                    <a:pt x="763" y="194"/>
                  </a:lnTo>
                  <a:lnTo>
                    <a:pt x="769" y="193"/>
                  </a:lnTo>
                  <a:lnTo>
                    <a:pt x="776" y="185"/>
                  </a:lnTo>
                  <a:lnTo>
                    <a:pt x="782" y="190"/>
                  </a:lnTo>
                  <a:lnTo>
                    <a:pt x="791" y="197"/>
                  </a:lnTo>
                  <a:lnTo>
                    <a:pt x="796" y="196"/>
                  </a:lnTo>
                  <a:lnTo>
                    <a:pt x="801" y="188"/>
                  </a:lnTo>
                  <a:lnTo>
                    <a:pt x="792" y="185"/>
                  </a:lnTo>
                  <a:lnTo>
                    <a:pt x="779" y="181"/>
                  </a:lnTo>
                  <a:lnTo>
                    <a:pt x="766" y="172"/>
                  </a:lnTo>
                  <a:lnTo>
                    <a:pt x="759" y="178"/>
                  </a:lnTo>
                  <a:lnTo>
                    <a:pt x="758" y="178"/>
                  </a:lnTo>
                  <a:lnTo>
                    <a:pt x="755" y="182"/>
                  </a:lnTo>
                  <a:lnTo>
                    <a:pt x="749" y="182"/>
                  </a:lnTo>
                  <a:lnTo>
                    <a:pt x="745" y="184"/>
                  </a:lnTo>
                  <a:lnTo>
                    <a:pt x="747" y="170"/>
                  </a:lnTo>
                  <a:lnTo>
                    <a:pt x="747" y="166"/>
                  </a:lnTo>
                  <a:lnTo>
                    <a:pt x="746" y="160"/>
                  </a:lnTo>
                  <a:lnTo>
                    <a:pt x="737" y="166"/>
                  </a:lnTo>
                  <a:lnTo>
                    <a:pt x="730" y="169"/>
                  </a:lnTo>
                  <a:lnTo>
                    <a:pt x="730" y="172"/>
                  </a:lnTo>
                  <a:lnTo>
                    <a:pt x="724" y="179"/>
                  </a:lnTo>
                  <a:lnTo>
                    <a:pt x="720" y="178"/>
                  </a:lnTo>
                  <a:lnTo>
                    <a:pt x="724" y="170"/>
                  </a:lnTo>
                  <a:lnTo>
                    <a:pt x="730" y="148"/>
                  </a:lnTo>
                  <a:lnTo>
                    <a:pt x="733" y="143"/>
                  </a:lnTo>
                  <a:lnTo>
                    <a:pt x="736" y="139"/>
                  </a:lnTo>
                  <a:lnTo>
                    <a:pt x="732" y="135"/>
                  </a:lnTo>
                  <a:lnTo>
                    <a:pt x="739" y="124"/>
                  </a:lnTo>
                  <a:lnTo>
                    <a:pt x="743" y="129"/>
                  </a:lnTo>
                  <a:lnTo>
                    <a:pt x="750" y="118"/>
                  </a:lnTo>
                  <a:lnTo>
                    <a:pt x="752" y="112"/>
                  </a:lnTo>
                  <a:lnTo>
                    <a:pt x="747" y="102"/>
                  </a:lnTo>
                  <a:lnTo>
                    <a:pt x="737" y="103"/>
                  </a:lnTo>
                  <a:lnTo>
                    <a:pt x="737" y="90"/>
                  </a:lnTo>
                  <a:lnTo>
                    <a:pt x="732" y="87"/>
                  </a:lnTo>
                  <a:lnTo>
                    <a:pt x="735" y="85"/>
                  </a:lnTo>
                  <a:lnTo>
                    <a:pt x="732" y="78"/>
                  </a:lnTo>
                  <a:lnTo>
                    <a:pt x="726" y="73"/>
                  </a:lnTo>
                  <a:lnTo>
                    <a:pt x="723" y="79"/>
                  </a:lnTo>
                  <a:lnTo>
                    <a:pt x="724" y="84"/>
                  </a:lnTo>
                  <a:lnTo>
                    <a:pt x="713" y="85"/>
                  </a:lnTo>
                  <a:lnTo>
                    <a:pt x="707" y="84"/>
                  </a:lnTo>
                  <a:lnTo>
                    <a:pt x="697" y="87"/>
                  </a:lnTo>
                  <a:lnTo>
                    <a:pt x="700" y="91"/>
                  </a:lnTo>
                  <a:lnTo>
                    <a:pt x="699" y="96"/>
                  </a:lnTo>
                  <a:lnTo>
                    <a:pt x="688" y="114"/>
                  </a:lnTo>
                  <a:lnTo>
                    <a:pt x="686" y="118"/>
                  </a:lnTo>
                  <a:lnTo>
                    <a:pt x="683" y="91"/>
                  </a:lnTo>
                  <a:lnTo>
                    <a:pt x="684" y="90"/>
                  </a:lnTo>
                  <a:lnTo>
                    <a:pt x="680" y="81"/>
                  </a:lnTo>
                  <a:lnTo>
                    <a:pt x="675" y="75"/>
                  </a:lnTo>
                  <a:lnTo>
                    <a:pt x="665" y="73"/>
                  </a:lnTo>
                  <a:lnTo>
                    <a:pt x="670" y="69"/>
                  </a:lnTo>
                  <a:lnTo>
                    <a:pt x="675" y="60"/>
                  </a:lnTo>
                  <a:lnTo>
                    <a:pt x="667" y="59"/>
                  </a:lnTo>
                  <a:lnTo>
                    <a:pt x="658" y="57"/>
                  </a:lnTo>
                  <a:lnTo>
                    <a:pt x="655" y="54"/>
                  </a:lnTo>
                  <a:lnTo>
                    <a:pt x="650" y="54"/>
                  </a:lnTo>
                  <a:lnTo>
                    <a:pt x="645" y="41"/>
                  </a:lnTo>
                  <a:lnTo>
                    <a:pt x="637" y="38"/>
                  </a:lnTo>
                  <a:lnTo>
                    <a:pt x="628" y="44"/>
                  </a:lnTo>
                  <a:lnTo>
                    <a:pt x="631" y="48"/>
                  </a:lnTo>
                  <a:lnTo>
                    <a:pt x="629" y="53"/>
                  </a:lnTo>
                  <a:lnTo>
                    <a:pt x="619" y="42"/>
                  </a:lnTo>
                  <a:lnTo>
                    <a:pt x="615" y="50"/>
                  </a:lnTo>
                  <a:lnTo>
                    <a:pt x="606" y="48"/>
                  </a:lnTo>
                  <a:lnTo>
                    <a:pt x="608" y="42"/>
                  </a:lnTo>
                  <a:lnTo>
                    <a:pt x="605" y="30"/>
                  </a:lnTo>
                  <a:lnTo>
                    <a:pt x="599" y="42"/>
                  </a:lnTo>
                  <a:lnTo>
                    <a:pt x="605" y="53"/>
                  </a:lnTo>
                  <a:lnTo>
                    <a:pt x="595" y="45"/>
                  </a:lnTo>
                  <a:lnTo>
                    <a:pt x="599" y="32"/>
                  </a:lnTo>
                  <a:lnTo>
                    <a:pt x="596" y="17"/>
                  </a:lnTo>
                  <a:lnTo>
                    <a:pt x="580" y="8"/>
                  </a:lnTo>
                  <a:lnTo>
                    <a:pt x="576" y="0"/>
                  </a:lnTo>
                  <a:lnTo>
                    <a:pt x="565" y="5"/>
                  </a:lnTo>
                  <a:lnTo>
                    <a:pt x="563" y="8"/>
                  </a:lnTo>
                  <a:lnTo>
                    <a:pt x="556" y="14"/>
                  </a:lnTo>
                  <a:lnTo>
                    <a:pt x="555" y="12"/>
                  </a:lnTo>
                  <a:lnTo>
                    <a:pt x="550" y="8"/>
                  </a:lnTo>
                  <a:lnTo>
                    <a:pt x="540" y="14"/>
                  </a:lnTo>
                  <a:lnTo>
                    <a:pt x="536" y="14"/>
                  </a:lnTo>
                  <a:lnTo>
                    <a:pt x="530" y="11"/>
                  </a:lnTo>
                  <a:lnTo>
                    <a:pt x="526" y="14"/>
                  </a:lnTo>
                  <a:lnTo>
                    <a:pt x="531" y="18"/>
                  </a:lnTo>
                  <a:lnTo>
                    <a:pt x="539" y="20"/>
                  </a:lnTo>
                  <a:lnTo>
                    <a:pt x="534" y="41"/>
                  </a:lnTo>
                  <a:lnTo>
                    <a:pt x="537" y="51"/>
                  </a:lnTo>
                  <a:lnTo>
                    <a:pt x="543" y="59"/>
                  </a:lnTo>
                  <a:lnTo>
                    <a:pt x="537" y="70"/>
                  </a:lnTo>
                  <a:lnTo>
                    <a:pt x="520" y="76"/>
                  </a:lnTo>
                  <a:lnTo>
                    <a:pt x="516" y="78"/>
                  </a:lnTo>
                  <a:lnTo>
                    <a:pt x="513" y="87"/>
                  </a:lnTo>
                  <a:lnTo>
                    <a:pt x="487" y="96"/>
                  </a:lnTo>
                  <a:lnTo>
                    <a:pt x="481" y="88"/>
                  </a:lnTo>
                  <a:lnTo>
                    <a:pt x="465" y="96"/>
                  </a:lnTo>
                  <a:lnTo>
                    <a:pt x="452" y="111"/>
                  </a:lnTo>
                  <a:lnTo>
                    <a:pt x="442" y="123"/>
                  </a:lnTo>
                  <a:lnTo>
                    <a:pt x="421" y="149"/>
                  </a:lnTo>
                  <a:lnTo>
                    <a:pt x="411" y="161"/>
                  </a:lnTo>
                  <a:lnTo>
                    <a:pt x="395" y="166"/>
                  </a:lnTo>
                  <a:lnTo>
                    <a:pt x="393" y="169"/>
                  </a:lnTo>
                  <a:lnTo>
                    <a:pt x="392" y="175"/>
                  </a:lnTo>
                  <a:lnTo>
                    <a:pt x="389" y="178"/>
                  </a:lnTo>
                  <a:lnTo>
                    <a:pt x="383" y="196"/>
                  </a:lnTo>
                  <a:lnTo>
                    <a:pt x="350" y="236"/>
                  </a:lnTo>
                  <a:lnTo>
                    <a:pt x="334" y="246"/>
                  </a:lnTo>
                  <a:lnTo>
                    <a:pt x="303" y="246"/>
                  </a:lnTo>
                  <a:lnTo>
                    <a:pt x="298" y="249"/>
                  </a:lnTo>
                  <a:lnTo>
                    <a:pt x="259" y="275"/>
                  </a:lnTo>
                  <a:lnTo>
                    <a:pt x="256" y="284"/>
                  </a:lnTo>
                  <a:lnTo>
                    <a:pt x="228" y="306"/>
                  </a:lnTo>
                  <a:lnTo>
                    <a:pt x="174" y="316"/>
                  </a:lnTo>
                  <a:lnTo>
                    <a:pt x="170" y="316"/>
                  </a:lnTo>
                  <a:lnTo>
                    <a:pt x="148" y="305"/>
                  </a:lnTo>
                  <a:lnTo>
                    <a:pt x="135" y="305"/>
                  </a:lnTo>
                  <a:lnTo>
                    <a:pt x="92" y="299"/>
                  </a:lnTo>
                  <a:lnTo>
                    <a:pt x="53" y="255"/>
                  </a:lnTo>
                  <a:lnTo>
                    <a:pt x="49" y="231"/>
                  </a:lnTo>
                  <a:lnTo>
                    <a:pt x="53" y="221"/>
                  </a:lnTo>
                  <a:lnTo>
                    <a:pt x="38" y="209"/>
                  </a:lnTo>
                  <a:lnTo>
                    <a:pt x="33" y="209"/>
                  </a:lnTo>
                  <a:lnTo>
                    <a:pt x="22" y="236"/>
                  </a:lnTo>
                  <a:lnTo>
                    <a:pt x="27" y="245"/>
                  </a:lnTo>
                  <a:lnTo>
                    <a:pt x="42" y="261"/>
                  </a:lnTo>
                  <a:lnTo>
                    <a:pt x="43" y="273"/>
                  </a:lnTo>
                  <a:lnTo>
                    <a:pt x="30" y="306"/>
                  </a:lnTo>
                  <a:lnTo>
                    <a:pt x="23" y="324"/>
                  </a:lnTo>
                  <a:lnTo>
                    <a:pt x="22" y="327"/>
                  </a:lnTo>
                  <a:lnTo>
                    <a:pt x="15" y="339"/>
                  </a:lnTo>
                  <a:lnTo>
                    <a:pt x="13" y="361"/>
                  </a:lnTo>
                  <a:lnTo>
                    <a:pt x="6" y="372"/>
                  </a:lnTo>
                  <a:lnTo>
                    <a:pt x="0" y="382"/>
                  </a:lnTo>
                  <a:lnTo>
                    <a:pt x="20" y="404"/>
                  </a:lnTo>
                  <a:lnTo>
                    <a:pt x="36" y="416"/>
                  </a:lnTo>
                  <a:lnTo>
                    <a:pt x="33" y="422"/>
                  </a:lnTo>
                  <a:lnTo>
                    <a:pt x="25" y="449"/>
                  </a:lnTo>
                  <a:lnTo>
                    <a:pt x="15" y="454"/>
                  </a:lnTo>
                  <a:lnTo>
                    <a:pt x="4" y="461"/>
                  </a:lnTo>
                  <a:lnTo>
                    <a:pt x="10" y="492"/>
                  </a:lnTo>
                  <a:lnTo>
                    <a:pt x="15" y="503"/>
                  </a:lnTo>
                  <a:lnTo>
                    <a:pt x="17" y="488"/>
                  </a:lnTo>
                  <a:lnTo>
                    <a:pt x="19" y="480"/>
                  </a:lnTo>
                  <a:lnTo>
                    <a:pt x="29" y="467"/>
                  </a:lnTo>
                  <a:lnTo>
                    <a:pt x="32" y="463"/>
                  </a:lnTo>
                  <a:lnTo>
                    <a:pt x="43" y="474"/>
                  </a:lnTo>
                  <a:lnTo>
                    <a:pt x="39" y="480"/>
                  </a:lnTo>
                  <a:lnTo>
                    <a:pt x="38" y="482"/>
                  </a:lnTo>
                  <a:lnTo>
                    <a:pt x="35" y="497"/>
                  </a:lnTo>
                  <a:lnTo>
                    <a:pt x="58" y="495"/>
                  </a:lnTo>
                  <a:lnTo>
                    <a:pt x="63" y="486"/>
                  </a:lnTo>
                  <a:lnTo>
                    <a:pt x="69" y="486"/>
                  </a:lnTo>
                  <a:lnTo>
                    <a:pt x="75" y="482"/>
                  </a:lnTo>
                  <a:lnTo>
                    <a:pt x="88" y="485"/>
                  </a:lnTo>
                  <a:lnTo>
                    <a:pt x="92" y="503"/>
                  </a:lnTo>
                  <a:lnTo>
                    <a:pt x="95" y="510"/>
                  </a:lnTo>
                  <a:lnTo>
                    <a:pt x="108" y="548"/>
                  </a:lnTo>
                  <a:lnTo>
                    <a:pt x="115" y="549"/>
                  </a:lnTo>
                  <a:lnTo>
                    <a:pt x="123" y="552"/>
                  </a:lnTo>
                  <a:lnTo>
                    <a:pt x="128" y="573"/>
                  </a:lnTo>
                  <a:lnTo>
                    <a:pt x="138" y="615"/>
                  </a:lnTo>
                  <a:lnTo>
                    <a:pt x="128" y="650"/>
                  </a:lnTo>
                  <a:lnTo>
                    <a:pt x="130" y="662"/>
                  </a:lnTo>
                  <a:lnTo>
                    <a:pt x="148" y="665"/>
                  </a:lnTo>
                  <a:lnTo>
                    <a:pt x="157" y="674"/>
                  </a:lnTo>
                  <a:lnTo>
                    <a:pt x="167" y="679"/>
                  </a:lnTo>
                  <a:lnTo>
                    <a:pt x="177" y="701"/>
                  </a:lnTo>
                  <a:lnTo>
                    <a:pt x="182" y="713"/>
                  </a:lnTo>
                  <a:lnTo>
                    <a:pt x="177" y="72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1" name="Freeform 13">
              <a:extLst>
                <a:ext uri="{FF2B5EF4-FFF2-40B4-BE49-F238E27FC236}">
                  <a16:creationId xmlns:a16="http://schemas.microsoft.com/office/drawing/2014/main" xmlns="" id="{908854F3-1869-4AD2-BE77-E4CE1C3A8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32" y="4066827"/>
              <a:ext cx="47492" cy="5847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8" y="0"/>
                </a:cxn>
                <a:cxn ang="0">
                  <a:pos x="60" y="6"/>
                </a:cxn>
                <a:cxn ang="0">
                  <a:pos x="65" y="12"/>
                </a:cxn>
                <a:cxn ang="0">
                  <a:pos x="72" y="19"/>
                </a:cxn>
                <a:cxn ang="0">
                  <a:pos x="73" y="21"/>
                </a:cxn>
                <a:cxn ang="0">
                  <a:pos x="66" y="30"/>
                </a:cxn>
                <a:cxn ang="0">
                  <a:pos x="65" y="41"/>
                </a:cxn>
                <a:cxn ang="0">
                  <a:pos x="62" y="47"/>
                </a:cxn>
                <a:cxn ang="0">
                  <a:pos x="36" y="39"/>
                </a:cxn>
                <a:cxn ang="0">
                  <a:pos x="29" y="44"/>
                </a:cxn>
                <a:cxn ang="0">
                  <a:pos x="26" y="47"/>
                </a:cxn>
                <a:cxn ang="0">
                  <a:pos x="27" y="52"/>
                </a:cxn>
                <a:cxn ang="0">
                  <a:pos x="14" y="67"/>
                </a:cxn>
                <a:cxn ang="0">
                  <a:pos x="19" y="67"/>
                </a:cxn>
                <a:cxn ang="0">
                  <a:pos x="24" y="77"/>
                </a:cxn>
                <a:cxn ang="0">
                  <a:pos x="27" y="91"/>
                </a:cxn>
                <a:cxn ang="0">
                  <a:pos x="19" y="95"/>
                </a:cxn>
                <a:cxn ang="0">
                  <a:pos x="0" y="91"/>
                </a:cxn>
                <a:cxn ang="0">
                  <a:pos x="1" y="86"/>
                </a:cxn>
                <a:cxn ang="0">
                  <a:pos x="3" y="76"/>
                </a:cxn>
                <a:cxn ang="0">
                  <a:pos x="7" y="67"/>
                </a:cxn>
                <a:cxn ang="0">
                  <a:pos x="4" y="64"/>
                </a:cxn>
                <a:cxn ang="0">
                  <a:pos x="7" y="52"/>
                </a:cxn>
                <a:cxn ang="0">
                  <a:pos x="22" y="46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33" y="9"/>
                </a:cxn>
                <a:cxn ang="0">
                  <a:pos x="52" y="4"/>
                </a:cxn>
              </a:cxnLst>
              <a:rect l="0" t="0" r="r" b="b"/>
              <a:pathLst>
                <a:path w="73" h="95">
                  <a:moveTo>
                    <a:pt x="52" y="4"/>
                  </a:moveTo>
                  <a:lnTo>
                    <a:pt x="58" y="0"/>
                  </a:lnTo>
                  <a:lnTo>
                    <a:pt x="60" y="6"/>
                  </a:lnTo>
                  <a:lnTo>
                    <a:pt x="65" y="12"/>
                  </a:lnTo>
                  <a:lnTo>
                    <a:pt x="72" y="19"/>
                  </a:lnTo>
                  <a:lnTo>
                    <a:pt x="73" y="21"/>
                  </a:lnTo>
                  <a:lnTo>
                    <a:pt x="66" y="30"/>
                  </a:lnTo>
                  <a:lnTo>
                    <a:pt x="65" y="41"/>
                  </a:lnTo>
                  <a:lnTo>
                    <a:pt x="62" y="47"/>
                  </a:lnTo>
                  <a:lnTo>
                    <a:pt x="36" y="39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7" y="52"/>
                  </a:lnTo>
                  <a:lnTo>
                    <a:pt x="14" y="67"/>
                  </a:lnTo>
                  <a:lnTo>
                    <a:pt x="19" y="67"/>
                  </a:lnTo>
                  <a:lnTo>
                    <a:pt x="24" y="77"/>
                  </a:lnTo>
                  <a:lnTo>
                    <a:pt x="27" y="91"/>
                  </a:lnTo>
                  <a:lnTo>
                    <a:pt x="19" y="95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7" y="67"/>
                  </a:lnTo>
                  <a:lnTo>
                    <a:pt x="4" y="64"/>
                  </a:lnTo>
                  <a:lnTo>
                    <a:pt x="7" y="52"/>
                  </a:lnTo>
                  <a:lnTo>
                    <a:pt x="22" y="46"/>
                  </a:lnTo>
                  <a:lnTo>
                    <a:pt x="32" y="31"/>
                  </a:lnTo>
                  <a:lnTo>
                    <a:pt x="39" y="27"/>
                  </a:lnTo>
                  <a:lnTo>
                    <a:pt x="33" y="9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2" name="Freeform 14">
              <a:extLst>
                <a:ext uri="{FF2B5EF4-FFF2-40B4-BE49-F238E27FC236}">
                  <a16:creationId xmlns:a16="http://schemas.microsoft.com/office/drawing/2014/main" xmlns="" id="{D8E13E2B-5544-4ACA-A8A4-443113F7B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189" y="4918296"/>
              <a:ext cx="31662" cy="40198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12" y="13"/>
                </a:cxn>
                <a:cxn ang="0">
                  <a:pos x="22" y="4"/>
                </a:cxn>
                <a:cxn ang="0">
                  <a:pos x="42" y="1"/>
                </a:cxn>
                <a:cxn ang="0">
                  <a:pos x="45" y="0"/>
                </a:cxn>
                <a:cxn ang="0">
                  <a:pos x="46" y="34"/>
                </a:cxn>
                <a:cxn ang="0">
                  <a:pos x="41" y="62"/>
                </a:cxn>
                <a:cxn ang="0">
                  <a:pos x="35" y="65"/>
                </a:cxn>
                <a:cxn ang="0">
                  <a:pos x="26" y="64"/>
                </a:cxn>
                <a:cxn ang="0">
                  <a:pos x="13" y="55"/>
                </a:cxn>
                <a:cxn ang="0">
                  <a:pos x="16" y="47"/>
                </a:cxn>
                <a:cxn ang="0">
                  <a:pos x="12" y="44"/>
                </a:cxn>
                <a:cxn ang="0">
                  <a:pos x="12" y="37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5" y="16"/>
                </a:cxn>
              </a:cxnLst>
              <a:rect l="0" t="0" r="r" b="b"/>
              <a:pathLst>
                <a:path w="46" h="65">
                  <a:moveTo>
                    <a:pt x="5" y="16"/>
                  </a:moveTo>
                  <a:lnTo>
                    <a:pt x="12" y="13"/>
                  </a:lnTo>
                  <a:lnTo>
                    <a:pt x="22" y="4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6" y="34"/>
                  </a:lnTo>
                  <a:lnTo>
                    <a:pt x="41" y="62"/>
                  </a:lnTo>
                  <a:lnTo>
                    <a:pt x="35" y="65"/>
                  </a:lnTo>
                  <a:lnTo>
                    <a:pt x="26" y="64"/>
                  </a:lnTo>
                  <a:lnTo>
                    <a:pt x="13" y="55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12" y="37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3" name="Freeform 15">
              <a:extLst>
                <a:ext uri="{FF2B5EF4-FFF2-40B4-BE49-F238E27FC236}">
                  <a16:creationId xmlns:a16="http://schemas.microsoft.com/office/drawing/2014/main" xmlns="" id="{E83773BE-0A0B-4BBD-9ACE-38C0B33B4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16" y="4001048"/>
              <a:ext cx="39577" cy="42025"/>
            </a:xfrm>
            <a:custGeom>
              <a:avLst/>
              <a:gdLst/>
              <a:ahLst/>
              <a:cxnLst>
                <a:cxn ang="0">
                  <a:pos x="32" y="61"/>
                </a:cxn>
                <a:cxn ang="0">
                  <a:pos x="32" y="57"/>
                </a:cxn>
                <a:cxn ang="0">
                  <a:pos x="37" y="49"/>
                </a:cxn>
                <a:cxn ang="0">
                  <a:pos x="40" y="48"/>
                </a:cxn>
                <a:cxn ang="0">
                  <a:pos x="33" y="37"/>
                </a:cxn>
                <a:cxn ang="0">
                  <a:pos x="4" y="40"/>
                </a:cxn>
                <a:cxn ang="0">
                  <a:pos x="0" y="31"/>
                </a:cxn>
                <a:cxn ang="0">
                  <a:pos x="3" y="24"/>
                </a:cxn>
                <a:cxn ang="0">
                  <a:pos x="7" y="21"/>
                </a:cxn>
                <a:cxn ang="0">
                  <a:pos x="13" y="10"/>
                </a:cxn>
                <a:cxn ang="0">
                  <a:pos x="13" y="6"/>
                </a:cxn>
                <a:cxn ang="0">
                  <a:pos x="19" y="10"/>
                </a:cxn>
                <a:cxn ang="0">
                  <a:pos x="23" y="0"/>
                </a:cxn>
                <a:cxn ang="0">
                  <a:pos x="27" y="6"/>
                </a:cxn>
                <a:cxn ang="0">
                  <a:pos x="30" y="13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33" y="36"/>
                </a:cxn>
                <a:cxn ang="0">
                  <a:pos x="39" y="34"/>
                </a:cxn>
                <a:cxn ang="0">
                  <a:pos x="42" y="33"/>
                </a:cxn>
                <a:cxn ang="0">
                  <a:pos x="46" y="18"/>
                </a:cxn>
                <a:cxn ang="0">
                  <a:pos x="55" y="22"/>
                </a:cxn>
                <a:cxn ang="0">
                  <a:pos x="59" y="34"/>
                </a:cxn>
                <a:cxn ang="0">
                  <a:pos x="53" y="46"/>
                </a:cxn>
                <a:cxn ang="0">
                  <a:pos x="49" y="60"/>
                </a:cxn>
                <a:cxn ang="0">
                  <a:pos x="55" y="61"/>
                </a:cxn>
                <a:cxn ang="0">
                  <a:pos x="49" y="70"/>
                </a:cxn>
                <a:cxn ang="0">
                  <a:pos x="45" y="63"/>
                </a:cxn>
                <a:cxn ang="0">
                  <a:pos x="42" y="60"/>
                </a:cxn>
                <a:cxn ang="0">
                  <a:pos x="39" y="55"/>
                </a:cxn>
                <a:cxn ang="0">
                  <a:pos x="32" y="61"/>
                </a:cxn>
              </a:cxnLst>
              <a:rect l="0" t="0" r="r" b="b"/>
              <a:pathLst>
                <a:path w="59" h="70">
                  <a:moveTo>
                    <a:pt x="32" y="61"/>
                  </a:moveTo>
                  <a:lnTo>
                    <a:pt x="32" y="57"/>
                  </a:lnTo>
                  <a:lnTo>
                    <a:pt x="37" y="49"/>
                  </a:lnTo>
                  <a:lnTo>
                    <a:pt x="40" y="48"/>
                  </a:lnTo>
                  <a:lnTo>
                    <a:pt x="33" y="37"/>
                  </a:lnTo>
                  <a:lnTo>
                    <a:pt x="4" y="40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9" y="10"/>
                  </a:lnTo>
                  <a:lnTo>
                    <a:pt x="23" y="0"/>
                  </a:lnTo>
                  <a:lnTo>
                    <a:pt x="27" y="6"/>
                  </a:lnTo>
                  <a:lnTo>
                    <a:pt x="30" y="13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33" y="36"/>
                  </a:lnTo>
                  <a:lnTo>
                    <a:pt x="39" y="34"/>
                  </a:lnTo>
                  <a:lnTo>
                    <a:pt x="42" y="33"/>
                  </a:lnTo>
                  <a:lnTo>
                    <a:pt x="46" y="18"/>
                  </a:lnTo>
                  <a:lnTo>
                    <a:pt x="55" y="22"/>
                  </a:lnTo>
                  <a:lnTo>
                    <a:pt x="59" y="34"/>
                  </a:lnTo>
                  <a:lnTo>
                    <a:pt x="53" y="46"/>
                  </a:lnTo>
                  <a:lnTo>
                    <a:pt x="49" y="60"/>
                  </a:lnTo>
                  <a:lnTo>
                    <a:pt x="55" y="61"/>
                  </a:lnTo>
                  <a:lnTo>
                    <a:pt x="49" y="70"/>
                  </a:lnTo>
                  <a:lnTo>
                    <a:pt x="45" y="63"/>
                  </a:lnTo>
                  <a:lnTo>
                    <a:pt x="42" y="60"/>
                  </a:lnTo>
                  <a:lnTo>
                    <a:pt x="39" y="55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4" name="Freeform 16">
              <a:extLst>
                <a:ext uri="{FF2B5EF4-FFF2-40B4-BE49-F238E27FC236}">
                  <a16:creationId xmlns:a16="http://schemas.microsoft.com/office/drawing/2014/main" xmlns="" id="{D837F2B1-9957-4AC0-B234-137D82D6D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816" y="4150877"/>
              <a:ext cx="23746" cy="18272"/>
            </a:xfrm>
            <a:custGeom>
              <a:avLst/>
              <a:gdLst/>
              <a:ahLst/>
              <a:cxnLst>
                <a:cxn ang="0">
                  <a:pos x="9" y="29"/>
                </a:cxn>
                <a:cxn ang="0">
                  <a:pos x="35" y="9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9" y="29"/>
                </a:cxn>
              </a:cxnLst>
              <a:rect l="0" t="0" r="r" b="b"/>
              <a:pathLst>
                <a:path w="35" h="29">
                  <a:moveTo>
                    <a:pt x="9" y="29"/>
                  </a:moveTo>
                  <a:lnTo>
                    <a:pt x="35" y="9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5" name="Freeform 17">
              <a:extLst>
                <a:ext uri="{FF2B5EF4-FFF2-40B4-BE49-F238E27FC236}">
                  <a16:creationId xmlns:a16="http://schemas.microsoft.com/office/drawing/2014/main" xmlns="" id="{323EAA0E-8054-41C4-959B-95A5C64B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064" y="4008357"/>
              <a:ext cx="5937" cy="9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8" y="1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lnTo>
                    <a:pt x="10" y="4"/>
                  </a:lnTo>
                  <a:lnTo>
                    <a:pt x="8" y="1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" name="Freeform 18">
              <a:extLst>
                <a:ext uri="{FF2B5EF4-FFF2-40B4-BE49-F238E27FC236}">
                  <a16:creationId xmlns:a16="http://schemas.microsoft.com/office/drawing/2014/main" xmlns="" id="{04327504-9AFF-4FB8-9ABC-D044CDA39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668" y="4174631"/>
              <a:ext cx="7915" cy="7309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4" y="7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13" y="12"/>
                </a:cxn>
              </a:cxnLst>
              <a:rect l="0" t="0" r="r" b="b"/>
              <a:pathLst>
                <a:path w="14" h="12">
                  <a:moveTo>
                    <a:pt x="13" y="12"/>
                  </a:moveTo>
                  <a:lnTo>
                    <a:pt x="14" y="7"/>
                  </a:lnTo>
                  <a:lnTo>
                    <a:pt x="11" y="0"/>
                  </a:lnTo>
                  <a:lnTo>
                    <a:pt x="0" y="1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" name="Freeform 19">
              <a:extLst>
                <a:ext uri="{FF2B5EF4-FFF2-40B4-BE49-F238E27FC236}">
                  <a16:creationId xmlns:a16="http://schemas.microsoft.com/office/drawing/2014/main" xmlns="" id="{B5F69402-F06C-445D-BFCB-F958F4C3E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52" y="4026629"/>
              <a:ext cx="7915" cy="9136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6" y="14"/>
                </a:cxn>
                <a:cxn ang="0">
                  <a:pos x="10" y="15"/>
                </a:cxn>
              </a:cxnLst>
              <a:rect l="0" t="0" r="r" b="b"/>
              <a:pathLst>
                <a:path w="12" h="15">
                  <a:moveTo>
                    <a:pt x="10" y="15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8" name="Freeform 20">
              <a:extLst>
                <a:ext uri="{FF2B5EF4-FFF2-40B4-BE49-F238E27FC236}">
                  <a16:creationId xmlns:a16="http://schemas.microsoft.com/office/drawing/2014/main" xmlns="" id="{0EA46A8C-A10C-461F-A554-BCEEA449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979" y="3984603"/>
              <a:ext cx="5937" cy="730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0"/>
                </a:cxn>
                <a:cxn ang="0">
                  <a:pos x="9" y="9"/>
                </a:cxn>
                <a:cxn ang="0">
                  <a:pos x="2" y="11"/>
                </a:cxn>
                <a:cxn ang="0">
                  <a:pos x="0" y="6"/>
                </a:cxn>
              </a:cxnLst>
              <a:rect l="0" t="0" r="r" b="b"/>
              <a:pathLst>
                <a:path w="10" h="11">
                  <a:moveTo>
                    <a:pt x="0" y="6"/>
                  </a:moveTo>
                  <a:lnTo>
                    <a:pt x="10" y="0"/>
                  </a:lnTo>
                  <a:lnTo>
                    <a:pt x="9" y="9"/>
                  </a:lnTo>
                  <a:lnTo>
                    <a:pt x="2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9" name="Freeform 21">
              <a:extLst>
                <a:ext uri="{FF2B5EF4-FFF2-40B4-BE49-F238E27FC236}">
                  <a16:creationId xmlns:a16="http://schemas.microsoft.com/office/drawing/2014/main" xmlns="" id="{6520EE6F-006D-4879-B200-728AE25DF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085" y="3984603"/>
              <a:ext cx="7915" cy="548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11" y="10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0" y="4"/>
                </a:cxn>
              </a:cxnLst>
              <a:rect l="0" t="0" r="r" b="b"/>
              <a:pathLst>
                <a:path w="11" h="10">
                  <a:moveTo>
                    <a:pt x="0" y="4"/>
                  </a:moveTo>
                  <a:lnTo>
                    <a:pt x="6" y="0"/>
                  </a:lnTo>
                  <a:lnTo>
                    <a:pt x="11" y="10"/>
                  </a:lnTo>
                  <a:lnTo>
                    <a:pt x="4" y="7"/>
                  </a:lnTo>
                  <a:lnTo>
                    <a:pt x="6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0" name="Freeform 22">
              <a:extLst>
                <a:ext uri="{FF2B5EF4-FFF2-40B4-BE49-F238E27FC236}">
                  <a16:creationId xmlns:a16="http://schemas.microsoft.com/office/drawing/2014/main" xmlns="" id="{C7E88EE8-43FC-4E8B-8F1F-E8EC225B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280" y="4598538"/>
              <a:ext cx="7915" cy="3654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9" y="6"/>
                </a:cxn>
                <a:cxn ang="0">
                  <a:pos x="0" y="6"/>
                </a:cxn>
                <a:cxn ang="0">
                  <a:pos x="6" y="1"/>
                </a:cxn>
              </a:cxnLst>
              <a:rect l="0" t="0" r="r" b="b"/>
              <a:pathLst>
                <a:path w="13" h="6">
                  <a:moveTo>
                    <a:pt x="6" y="1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9" y="6"/>
                  </a:lnTo>
                  <a:lnTo>
                    <a:pt x="0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1" name="Freeform 23">
              <a:extLst>
                <a:ext uri="{FF2B5EF4-FFF2-40B4-BE49-F238E27FC236}">
                  <a16:creationId xmlns:a16="http://schemas.microsoft.com/office/drawing/2014/main" xmlns="" id="{C2614A42-D9AF-46F6-A25A-DC64C6BC3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064" y="3991912"/>
              <a:ext cx="7915" cy="548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0"/>
                </a:cxn>
                <a:cxn ang="0">
                  <a:pos x="7" y="9"/>
                </a:cxn>
                <a:cxn ang="0">
                  <a:pos x="0" y="3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lnTo>
                    <a:pt x="10" y="0"/>
                  </a:lnTo>
                  <a:lnTo>
                    <a:pt x="7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2" name="Freeform 24">
              <a:extLst>
                <a:ext uri="{FF2B5EF4-FFF2-40B4-BE49-F238E27FC236}">
                  <a16:creationId xmlns:a16="http://schemas.microsoft.com/office/drawing/2014/main" xmlns="" id="{A3C22C7F-FFC7-41C8-B301-ECA202C91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893" y="4561994"/>
              <a:ext cx="3958" cy="548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0" y="6"/>
                </a:cxn>
              </a:cxnLst>
              <a:rect l="0" t="0" r="r" b="b"/>
              <a:pathLst>
                <a:path w="5" h="9">
                  <a:moveTo>
                    <a:pt x="0" y="6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3" name="Freeform 25">
              <a:extLst>
                <a:ext uri="{FF2B5EF4-FFF2-40B4-BE49-F238E27FC236}">
                  <a16:creationId xmlns:a16="http://schemas.microsoft.com/office/drawing/2014/main" xmlns="" id="{2EF2AF75-6C55-4E75-8827-111AF0355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366" y="4960321"/>
              <a:ext cx="3958" cy="36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" name="Freeform 26">
              <a:extLst>
                <a:ext uri="{FF2B5EF4-FFF2-40B4-BE49-F238E27FC236}">
                  <a16:creationId xmlns:a16="http://schemas.microsoft.com/office/drawing/2014/main" xmlns="" id="{F42AA0F6-C070-4601-AC09-675FEF076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174" y="4963975"/>
              <a:ext cx="1979" cy="36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0"/>
                  </a:lnTo>
                  <a:lnTo>
                    <a:pt x="3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5" name="Freeform 27">
              <a:extLst>
                <a:ext uri="{FF2B5EF4-FFF2-40B4-BE49-F238E27FC236}">
                  <a16:creationId xmlns:a16="http://schemas.microsoft.com/office/drawing/2014/main" xmlns="" id="{71012B67-C1D5-4F14-8017-AE3C735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070" y="4936568"/>
              <a:ext cx="1979" cy="36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2" y="1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6" name="Freeform 28">
              <a:extLst>
                <a:ext uri="{FF2B5EF4-FFF2-40B4-BE49-F238E27FC236}">
                  <a16:creationId xmlns:a16="http://schemas.microsoft.com/office/drawing/2014/main" xmlns="" id="{6F7BC062-C234-4239-ABDC-D3A5DB808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211" y="4127124"/>
              <a:ext cx="1979" cy="548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1" y="10"/>
                </a:cxn>
              </a:cxnLst>
              <a:rect l="0" t="0" r="r" b="b"/>
              <a:pathLst>
                <a:path w="3" h="10">
                  <a:moveTo>
                    <a:pt x="1" y="10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7" name="Freeform 29">
              <a:extLst>
                <a:ext uri="{FF2B5EF4-FFF2-40B4-BE49-F238E27FC236}">
                  <a16:creationId xmlns:a16="http://schemas.microsoft.com/office/drawing/2014/main" xmlns="" id="{539B7AF5-FEC7-461C-87D3-B0E77CA19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197" y="4088753"/>
              <a:ext cx="1979" cy="365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4" y="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8" name="Freeform 30">
              <a:extLst>
                <a:ext uri="{FF2B5EF4-FFF2-40B4-BE49-F238E27FC236}">
                  <a16:creationId xmlns:a16="http://schemas.microsoft.com/office/drawing/2014/main" xmlns="" id="{879B3176-3293-412B-BA4C-E1B6A9E15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91" y="4083271"/>
              <a:ext cx="1979" cy="36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9" name="Freeform 31">
              <a:extLst>
                <a:ext uri="{FF2B5EF4-FFF2-40B4-BE49-F238E27FC236}">
                  <a16:creationId xmlns:a16="http://schemas.microsoft.com/office/drawing/2014/main" xmlns="" id="{EBA80701-E2A7-43D5-8C98-0A166053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95" y="4969457"/>
              <a:ext cx="1979" cy="1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0" name="Freeform 32">
              <a:extLst>
                <a:ext uri="{FF2B5EF4-FFF2-40B4-BE49-F238E27FC236}">
                  <a16:creationId xmlns:a16="http://schemas.microsoft.com/office/drawing/2014/main" xmlns="" id="{28DE2C8E-CA25-41AA-A5B6-594180821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216" y="4969457"/>
              <a:ext cx="1979" cy="182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1" name="Freeform 33">
              <a:extLst>
                <a:ext uri="{FF2B5EF4-FFF2-40B4-BE49-F238E27FC236}">
                  <a16:creationId xmlns:a16="http://schemas.microsoft.com/office/drawing/2014/main" xmlns="" id="{B195B49B-6EDF-44CD-902F-720AD24C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132" y="4962148"/>
              <a:ext cx="1979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2" name="Freeform 34">
              <a:extLst>
                <a:ext uri="{FF2B5EF4-FFF2-40B4-BE49-F238E27FC236}">
                  <a16:creationId xmlns:a16="http://schemas.microsoft.com/office/drawing/2014/main" xmlns="" id="{E992D738-6974-46F9-8339-CA5535FA9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174" y="4973111"/>
              <a:ext cx="3958" cy="18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>
                  <a:moveTo>
                    <a:pt x="2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3" name="Freeform 35">
              <a:extLst>
                <a:ext uri="{FF2B5EF4-FFF2-40B4-BE49-F238E27FC236}">
                  <a16:creationId xmlns:a16="http://schemas.microsoft.com/office/drawing/2014/main" xmlns="" id="{14D21F27-7B78-4A56-BF28-66A79965F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387" y="4044901"/>
              <a:ext cx="1979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4" name="Freeform 37">
              <a:extLst>
                <a:ext uri="{FF2B5EF4-FFF2-40B4-BE49-F238E27FC236}">
                  <a16:creationId xmlns:a16="http://schemas.microsoft.com/office/drawing/2014/main" xmlns="" id="{B5767461-B7C3-4404-8F28-6B5B8A2F8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505" y="3310371"/>
              <a:ext cx="894438" cy="716257"/>
            </a:xfrm>
            <a:custGeom>
              <a:avLst/>
              <a:gdLst/>
              <a:ahLst/>
              <a:cxnLst>
                <a:cxn ang="0">
                  <a:pos x="1267" y="1032"/>
                </a:cxn>
                <a:cxn ang="0">
                  <a:pos x="1328" y="993"/>
                </a:cxn>
                <a:cxn ang="0">
                  <a:pos x="1342" y="938"/>
                </a:cxn>
                <a:cxn ang="0">
                  <a:pos x="1338" y="878"/>
                </a:cxn>
                <a:cxn ang="0">
                  <a:pos x="1290" y="808"/>
                </a:cxn>
                <a:cxn ang="0">
                  <a:pos x="1241" y="783"/>
                </a:cxn>
                <a:cxn ang="0">
                  <a:pos x="1185" y="759"/>
                </a:cxn>
                <a:cxn ang="0">
                  <a:pos x="1116" y="783"/>
                </a:cxn>
                <a:cxn ang="0">
                  <a:pos x="1050" y="734"/>
                </a:cxn>
                <a:cxn ang="0">
                  <a:pos x="1007" y="704"/>
                </a:cxn>
                <a:cxn ang="0">
                  <a:pos x="972" y="640"/>
                </a:cxn>
                <a:cxn ang="0">
                  <a:pos x="861" y="600"/>
                </a:cxn>
                <a:cxn ang="0">
                  <a:pos x="827" y="540"/>
                </a:cxn>
                <a:cxn ang="0">
                  <a:pos x="860" y="477"/>
                </a:cxn>
                <a:cxn ang="0">
                  <a:pos x="958" y="506"/>
                </a:cxn>
                <a:cxn ang="0">
                  <a:pos x="1013" y="476"/>
                </a:cxn>
                <a:cxn ang="0">
                  <a:pos x="942" y="410"/>
                </a:cxn>
                <a:cxn ang="0">
                  <a:pos x="912" y="333"/>
                </a:cxn>
                <a:cxn ang="0">
                  <a:pos x="909" y="260"/>
                </a:cxn>
                <a:cxn ang="0">
                  <a:pos x="906" y="212"/>
                </a:cxn>
                <a:cxn ang="0">
                  <a:pos x="971" y="193"/>
                </a:cxn>
                <a:cxn ang="0">
                  <a:pos x="1028" y="140"/>
                </a:cxn>
                <a:cxn ang="0">
                  <a:pos x="971" y="78"/>
                </a:cxn>
                <a:cxn ang="0">
                  <a:pos x="910" y="112"/>
                </a:cxn>
                <a:cxn ang="0">
                  <a:pos x="834" y="152"/>
                </a:cxn>
                <a:cxn ang="0">
                  <a:pos x="752" y="164"/>
                </a:cxn>
                <a:cxn ang="0">
                  <a:pos x="696" y="234"/>
                </a:cxn>
                <a:cxn ang="0">
                  <a:pos x="637" y="287"/>
                </a:cxn>
                <a:cxn ang="0">
                  <a:pos x="609" y="313"/>
                </a:cxn>
                <a:cxn ang="0">
                  <a:pos x="559" y="313"/>
                </a:cxn>
                <a:cxn ang="0">
                  <a:pos x="534" y="296"/>
                </a:cxn>
                <a:cxn ang="0">
                  <a:pos x="511" y="255"/>
                </a:cxn>
                <a:cxn ang="0">
                  <a:pos x="449" y="252"/>
                </a:cxn>
                <a:cxn ang="0">
                  <a:pos x="441" y="231"/>
                </a:cxn>
                <a:cxn ang="0">
                  <a:pos x="413" y="184"/>
                </a:cxn>
                <a:cxn ang="0">
                  <a:pos x="402" y="134"/>
                </a:cxn>
                <a:cxn ang="0">
                  <a:pos x="341" y="129"/>
                </a:cxn>
                <a:cxn ang="0">
                  <a:pos x="251" y="96"/>
                </a:cxn>
                <a:cxn ang="0">
                  <a:pos x="241" y="5"/>
                </a:cxn>
                <a:cxn ang="0">
                  <a:pos x="169" y="14"/>
                </a:cxn>
                <a:cxn ang="0">
                  <a:pos x="185" y="93"/>
                </a:cxn>
                <a:cxn ang="0">
                  <a:pos x="160" y="143"/>
                </a:cxn>
                <a:cxn ang="0">
                  <a:pos x="105" y="194"/>
                </a:cxn>
                <a:cxn ang="0">
                  <a:pos x="59" y="230"/>
                </a:cxn>
                <a:cxn ang="0">
                  <a:pos x="22" y="288"/>
                </a:cxn>
                <a:cxn ang="0">
                  <a:pos x="138" y="461"/>
                </a:cxn>
                <a:cxn ang="0">
                  <a:pos x="245" y="577"/>
                </a:cxn>
                <a:cxn ang="0">
                  <a:pos x="356" y="659"/>
                </a:cxn>
                <a:cxn ang="0">
                  <a:pos x="409" y="789"/>
                </a:cxn>
                <a:cxn ang="0">
                  <a:pos x="507" y="855"/>
                </a:cxn>
                <a:cxn ang="0">
                  <a:pos x="691" y="1034"/>
                </a:cxn>
                <a:cxn ang="0">
                  <a:pos x="861" y="1168"/>
                </a:cxn>
                <a:cxn ang="0">
                  <a:pos x="1063" y="1156"/>
                </a:cxn>
                <a:cxn ang="0">
                  <a:pos x="1123" y="1178"/>
                </a:cxn>
                <a:cxn ang="0">
                  <a:pos x="1221" y="1153"/>
                </a:cxn>
                <a:cxn ang="0">
                  <a:pos x="1250" y="1124"/>
                </a:cxn>
              </a:cxnLst>
              <a:rect l="0" t="0" r="r" b="b"/>
              <a:pathLst>
                <a:path w="1354" h="1178">
                  <a:moveTo>
                    <a:pt x="1275" y="1084"/>
                  </a:moveTo>
                  <a:lnTo>
                    <a:pt x="1273" y="1069"/>
                  </a:lnTo>
                  <a:lnTo>
                    <a:pt x="1273" y="1057"/>
                  </a:lnTo>
                  <a:lnTo>
                    <a:pt x="1279" y="1048"/>
                  </a:lnTo>
                  <a:lnTo>
                    <a:pt x="1275" y="1041"/>
                  </a:lnTo>
                  <a:lnTo>
                    <a:pt x="1272" y="1036"/>
                  </a:lnTo>
                  <a:lnTo>
                    <a:pt x="1267" y="1032"/>
                  </a:lnTo>
                  <a:lnTo>
                    <a:pt x="1267" y="1026"/>
                  </a:lnTo>
                  <a:lnTo>
                    <a:pt x="1282" y="1020"/>
                  </a:lnTo>
                  <a:lnTo>
                    <a:pt x="1289" y="1020"/>
                  </a:lnTo>
                  <a:lnTo>
                    <a:pt x="1290" y="1019"/>
                  </a:lnTo>
                  <a:lnTo>
                    <a:pt x="1302" y="1010"/>
                  </a:lnTo>
                  <a:lnTo>
                    <a:pt x="1322" y="993"/>
                  </a:lnTo>
                  <a:lnTo>
                    <a:pt x="1328" y="993"/>
                  </a:lnTo>
                  <a:lnTo>
                    <a:pt x="1337" y="978"/>
                  </a:lnTo>
                  <a:lnTo>
                    <a:pt x="1325" y="972"/>
                  </a:lnTo>
                  <a:lnTo>
                    <a:pt x="1326" y="968"/>
                  </a:lnTo>
                  <a:lnTo>
                    <a:pt x="1337" y="957"/>
                  </a:lnTo>
                  <a:lnTo>
                    <a:pt x="1349" y="952"/>
                  </a:lnTo>
                  <a:lnTo>
                    <a:pt x="1354" y="950"/>
                  </a:lnTo>
                  <a:lnTo>
                    <a:pt x="1342" y="938"/>
                  </a:lnTo>
                  <a:lnTo>
                    <a:pt x="1351" y="937"/>
                  </a:lnTo>
                  <a:lnTo>
                    <a:pt x="1352" y="928"/>
                  </a:lnTo>
                  <a:lnTo>
                    <a:pt x="1341" y="917"/>
                  </a:lnTo>
                  <a:lnTo>
                    <a:pt x="1338" y="910"/>
                  </a:lnTo>
                  <a:lnTo>
                    <a:pt x="1345" y="902"/>
                  </a:lnTo>
                  <a:lnTo>
                    <a:pt x="1341" y="884"/>
                  </a:lnTo>
                  <a:lnTo>
                    <a:pt x="1338" y="878"/>
                  </a:lnTo>
                  <a:lnTo>
                    <a:pt x="1337" y="867"/>
                  </a:lnTo>
                  <a:lnTo>
                    <a:pt x="1334" y="856"/>
                  </a:lnTo>
                  <a:lnTo>
                    <a:pt x="1326" y="849"/>
                  </a:lnTo>
                  <a:lnTo>
                    <a:pt x="1308" y="831"/>
                  </a:lnTo>
                  <a:lnTo>
                    <a:pt x="1301" y="820"/>
                  </a:lnTo>
                  <a:lnTo>
                    <a:pt x="1299" y="813"/>
                  </a:lnTo>
                  <a:lnTo>
                    <a:pt x="1290" y="808"/>
                  </a:lnTo>
                  <a:lnTo>
                    <a:pt x="1286" y="802"/>
                  </a:lnTo>
                  <a:lnTo>
                    <a:pt x="1286" y="798"/>
                  </a:lnTo>
                  <a:lnTo>
                    <a:pt x="1283" y="796"/>
                  </a:lnTo>
                  <a:lnTo>
                    <a:pt x="1280" y="799"/>
                  </a:lnTo>
                  <a:lnTo>
                    <a:pt x="1265" y="799"/>
                  </a:lnTo>
                  <a:lnTo>
                    <a:pt x="1246" y="790"/>
                  </a:lnTo>
                  <a:lnTo>
                    <a:pt x="1241" y="783"/>
                  </a:lnTo>
                  <a:lnTo>
                    <a:pt x="1230" y="792"/>
                  </a:lnTo>
                  <a:lnTo>
                    <a:pt x="1220" y="788"/>
                  </a:lnTo>
                  <a:lnTo>
                    <a:pt x="1213" y="782"/>
                  </a:lnTo>
                  <a:lnTo>
                    <a:pt x="1208" y="779"/>
                  </a:lnTo>
                  <a:lnTo>
                    <a:pt x="1205" y="768"/>
                  </a:lnTo>
                  <a:lnTo>
                    <a:pt x="1197" y="752"/>
                  </a:lnTo>
                  <a:lnTo>
                    <a:pt x="1185" y="759"/>
                  </a:lnTo>
                  <a:lnTo>
                    <a:pt x="1177" y="753"/>
                  </a:lnTo>
                  <a:lnTo>
                    <a:pt x="1162" y="743"/>
                  </a:lnTo>
                  <a:lnTo>
                    <a:pt x="1149" y="749"/>
                  </a:lnTo>
                  <a:lnTo>
                    <a:pt x="1152" y="756"/>
                  </a:lnTo>
                  <a:lnTo>
                    <a:pt x="1136" y="767"/>
                  </a:lnTo>
                  <a:lnTo>
                    <a:pt x="1123" y="774"/>
                  </a:lnTo>
                  <a:lnTo>
                    <a:pt x="1116" y="783"/>
                  </a:lnTo>
                  <a:lnTo>
                    <a:pt x="1087" y="770"/>
                  </a:lnTo>
                  <a:lnTo>
                    <a:pt x="1089" y="765"/>
                  </a:lnTo>
                  <a:lnTo>
                    <a:pt x="1080" y="750"/>
                  </a:lnTo>
                  <a:lnTo>
                    <a:pt x="1073" y="749"/>
                  </a:lnTo>
                  <a:lnTo>
                    <a:pt x="1072" y="747"/>
                  </a:lnTo>
                  <a:lnTo>
                    <a:pt x="1069" y="747"/>
                  </a:lnTo>
                  <a:lnTo>
                    <a:pt x="1050" y="734"/>
                  </a:lnTo>
                  <a:lnTo>
                    <a:pt x="1033" y="725"/>
                  </a:lnTo>
                  <a:lnTo>
                    <a:pt x="1023" y="726"/>
                  </a:lnTo>
                  <a:lnTo>
                    <a:pt x="1020" y="737"/>
                  </a:lnTo>
                  <a:lnTo>
                    <a:pt x="1014" y="738"/>
                  </a:lnTo>
                  <a:lnTo>
                    <a:pt x="1010" y="729"/>
                  </a:lnTo>
                  <a:lnTo>
                    <a:pt x="1008" y="720"/>
                  </a:lnTo>
                  <a:lnTo>
                    <a:pt x="1007" y="704"/>
                  </a:lnTo>
                  <a:lnTo>
                    <a:pt x="1002" y="700"/>
                  </a:lnTo>
                  <a:lnTo>
                    <a:pt x="1015" y="674"/>
                  </a:lnTo>
                  <a:lnTo>
                    <a:pt x="1013" y="670"/>
                  </a:lnTo>
                  <a:lnTo>
                    <a:pt x="1001" y="659"/>
                  </a:lnTo>
                  <a:lnTo>
                    <a:pt x="997" y="662"/>
                  </a:lnTo>
                  <a:lnTo>
                    <a:pt x="985" y="647"/>
                  </a:lnTo>
                  <a:lnTo>
                    <a:pt x="972" y="640"/>
                  </a:lnTo>
                  <a:lnTo>
                    <a:pt x="969" y="643"/>
                  </a:lnTo>
                  <a:lnTo>
                    <a:pt x="964" y="638"/>
                  </a:lnTo>
                  <a:lnTo>
                    <a:pt x="938" y="622"/>
                  </a:lnTo>
                  <a:lnTo>
                    <a:pt x="920" y="615"/>
                  </a:lnTo>
                  <a:lnTo>
                    <a:pt x="869" y="586"/>
                  </a:lnTo>
                  <a:lnTo>
                    <a:pt x="867" y="598"/>
                  </a:lnTo>
                  <a:lnTo>
                    <a:pt x="861" y="600"/>
                  </a:lnTo>
                  <a:lnTo>
                    <a:pt x="857" y="600"/>
                  </a:lnTo>
                  <a:lnTo>
                    <a:pt x="841" y="589"/>
                  </a:lnTo>
                  <a:lnTo>
                    <a:pt x="840" y="585"/>
                  </a:lnTo>
                  <a:lnTo>
                    <a:pt x="828" y="570"/>
                  </a:lnTo>
                  <a:lnTo>
                    <a:pt x="827" y="559"/>
                  </a:lnTo>
                  <a:lnTo>
                    <a:pt x="825" y="549"/>
                  </a:lnTo>
                  <a:lnTo>
                    <a:pt x="827" y="540"/>
                  </a:lnTo>
                  <a:lnTo>
                    <a:pt x="828" y="537"/>
                  </a:lnTo>
                  <a:lnTo>
                    <a:pt x="831" y="522"/>
                  </a:lnTo>
                  <a:lnTo>
                    <a:pt x="831" y="518"/>
                  </a:lnTo>
                  <a:lnTo>
                    <a:pt x="838" y="522"/>
                  </a:lnTo>
                  <a:lnTo>
                    <a:pt x="856" y="506"/>
                  </a:lnTo>
                  <a:lnTo>
                    <a:pt x="863" y="486"/>
                  </a:lnTo>
                  <a:lnTo>
                    <a:pt x="860" y="477"/>
                  </a:lnTo>
                  <a:lnTo>
                    <a:pt x="883" y="480"/>
                  </a:lnTo>
                  <a:lnTo>
                    <a:pt x="903" y="497"/>
                  </a:lnTo>
                  <a:lnTo>
                    <a:pt x="910" y="492"/>
                  </a:lnTo>
                  <a:lnTo>
                    <a:pt x="935" y="506"/>
                  </a:lnTo>
                  <a:lnTo>
                    <a:pt x="938" y="513"/>
                  </a:lnTo>
                  <a:lnTo>
                    <a:pt x="943" y="515"/>
                  </a:lnTo>
                  <a:lnTo>
                    <a:pt x="958" y="506"/>
                  </a:lnTo>
                  <a:lnTo>
                    <a:pt x="965" y="513"/>
                  </a:lnTo>
                  <a:lnTo>
                    <a:pt x="974" y="513"/>
                  </a:lnTo>
                  <a:lnTo>
                    <a:pt x="985" y="494"/>
                  </a:lnTo>
                  <a:lnTo>
                    <a:pt x="985" y="489"/>
                  </a:lnTo>
                  <a:lnTo>
                    <a:pt x="1000" y="486"/>
                  </a:lnTo>
                  <a:lnTo>
                    <a:pt x="994" y="479"/>
                  </a:lnTo>
                  <a:lnTo>
                    <a:pt x="1013" y="476"/>
                  </a:lnTo>
                  <a:lnTo>
                    <a:pt x="1005" y="470"/>
                  </a:lnTo>
                  <a:lnTo>
                    <a:pt x="988" y="455"/>
                  </a:lnTo>
                  <a:lnTo>
                    <a:pt x="994" y="449"/>
                  </a:lnTo>
                  <a:lnTo>
                    <a:pt x="989" y="446"/>
                  </a:lnTo>
                  <a:lnTo>
                    <a:pt x="972" y="440"/>
                  </a:lnTo>
                  <a:lnTo>
                    <a:pt x="959" y="427"/>
                  </a:lnTo>
                  <a:lnTo>
                    <a:pt x="942" y="410"/>
                  </a:lnTo>
                  <a:lnTo>
                    <a:pt x="939" y="404"/>
                  </a:lnTo>
                  <a:lnTo>
                    <a:pt x="935" y="373"/>
                  </a:lnTo>
                  <a:lnTo>
                    <a:pt x="917" y="364"/>
                  </a:lnTo>
                  <a:lnTo>
                    <a:pt x="909" y="358"/>
                  </a:lnTo>
                  <a:lnTo>
                    <a:pt x="905" y="355"/>
                  </a:lnTo>
                  <a:lnTo>
                    <a:pt x="894" y="348"/>
                  </a:lnTo>
                  <a:lnTo>
                    <a:pt x="912" y="333"/>
                  </a:lnTo>
                  <a:lnTo>
                    <a:pt x="915" y="321"/>
                  </a:lnTo>
                  <a:lnTo>
                    <a:pt x="913" y="315"/>
                  </a:lnTo>
                  <a:lnTo>
                    <a:pt x="903" y="310"/>
                  </a:lnTo>
                  <a:lnTo>
                    <a:pt x="876" y="285"/>
                  </a:lnTo>
                  <a:lnTo>
                    <a:pt x="887" y="272"/>
                  </a:lnTo>
                  <a:lnTo>
                    <a:pt x="896" y="272"/>
                  </a:lnTo>
                  <a:lnTo>
                    <a:pt x="909" y="260"/>
                  </a:lnTo>
                  <a:lnTo>
                    <a:pt x="905" y="255"/>
                  </a:lnTo>
                  <a:lnTo>
                    <a:pt x="907" y="237"/>
                  </a:lnTo>
                  <a:lnTo>
                    <a:pt x="903" y="234"/>
                  </a:lnTo>
                  <a:lnTo>
                    <a:pt x="899" y="224"/>
                  </a:lnTo>
                  <a:lnTo>
                    <a:pt x="896" y="215"/>
                  </a:lnTo>
                  <a:lnTo>
                    <a:pt x="902" y="216"/>
                  </a:lnTo>
                  <a:lnTo>
                    <a:pt x="906" y="212"/>
                  </a:lnTo>
                  <a:lnTo>
                    <a:pt x="906" y="196"/>
                  </a:lnTo>
                  <a:lnTo>
                    <a:pt x="916" y="188"/>
                  </a:lnTo>
                  <a:lnTo>
                    <a:pt x="916" y="181"/>
                  </a:lnTo>
                  <a:lnTo>
                    <a:pt x="936" y="187"/>
                  </a:lnTo>
                  <a:lnTo>
                    <a:pt x="946" y="188"/>
                  </a:lnTo>
                  <a:lnTo>
                    <a:pt x="961" y="184"/>
                  </a:lnTo>
                  <a:lnTo>
                    <a:pt x="971" y="193"/>
                  </a:lnTo>
                  <a:lnTo>
                    <a:pt x="991" y="187"/>
                  </a:lnTo>
                  <a:lnTo>
                    <a:pt x="1001" y="188"/>
                  </a:lnTo>
                  <a:lnTo>
                    <a:pt x="1018" y="181"/>
                  </a:lnTo>
                  <a:lnTo>
                    <a:pt x="1021" y="178"/>
                  </a:lnTo>
                  <a:lnTo>
                    <a:pt x="1023" y="155"/>
                  </a:lnTo>
                  <a:lnTo>
                    <a:pt x="1030" y="142"/>
                  </a:lnTo>
                  <a:lnTo>
                    <a:pt x="1028" y="140"/>
                  </a:lnTo>
                  <a:lnTo>
                    <a:pt x="1013" y="134"/>
                  </a:lnTo>
                  <a:lnTo>
                    <a:pt x="1011" y="134"/>
                  </a:lnTo>
                  <a:lnTo>
                    <a:pt x="1000" y="123"/>
                  </a:lnTo>
                  <a:lnTo>
                    <a:pt x="998" y="112"/>
                  </a:lnTo>
                  <a:lnTo>
                    <a:pt x="1002" y="103"/>
                  </a:lnTo>
                  <a:lnTo>
                    <a:pt x="989" y="94"/>
                  </a:lnTo>
                  <a:lnTo>
                    <a:pt x="971" y="78"/>
                  </a:lnTo>
                  <a:lnTo>
                    <a:pt x="965" y="70"/>
                  </a:lnTo>
                  <a:lnTo>
                    <a:pt x="956" y="70"/>
                  </a:lnTo>
                  <a:lnTo>
                    <a:pt x="948" y="84"/>
                  </a:lnTo>
                  <a:lnTo>
                    <a:pt x="915" y="75"/>
                  </a:lnTo>
                  <a:lnTo>
                    <a:pt x="915" y="90"/>
                  </a:lnTo>
                  <a:lnTo>
                    <a:pt x="906" y="108"/>
                  </a:lnTo>
                  <a:lnTo>
                    <a:pt x="910" y="112"/>
                  </a:lnTo>
                  <a:lnTo>
                    <a:pt x="900" y="130"/>
                  </a:lnTo>
                  <a:lnTo>
                    <a:pt x="899" y="132"/>
                  </a:lnTo>
                  <a:lnTo>
                    <a:pt x="892" y="137"/>
                  </a:lnTo>
                  <a:lnTo>
                    <a:pt x="883" y="129"/>
                  </a:lnTo>
                  <a:lnTo>
                    <a:pt x="869" y="143"/>
                  </a:lnTo>
                  <a:lnTo>
                    <a:pt x="847" y="155"/>
                  </a:lnTo>
                  <a:lnTo>
                    <a:pt x="834" y="152"/>
                  </a:lnTo>
                  <a:lnTo>
                    <a:pt x="831" y="146"/>
                  </a:lnTo>
                  <a:lnTo>
                    <a:pt x="825" y="146"/>
                  </a:lnTo>
                  <a:lnTo>
                    <a:pt x="822" y="158"/>
                  </a:lnTo>
                  <a:lnTo>
                    <a:pt x="789" y="158"/>
                  </a:lnTo>
                  <a:lnTo>
                    <a:pt x="775" y="169"/>
                  </a:lnTo>
                  <a:lnTo>
                    <a:pt x="761" y="160"/>
                  </a:lnTo>
                  <a:lnTo>
                    <a:pt x="752" y="164"/>
                  </a:lnTo>
                  <a:lnTo>
                    <a:pt x="758" y="199"/>
                  </a:lnTo>
                  <a:lnTo>
                    <a:pt x="748" y="200"/>
                  </a:lnTo>
                  <a:lnTo>
                    <a:pt x="740" y="203"/>
                  </a:lnTo>
                  <a:lnTo>
                    <a:pt x="719" y="221"/>
                  </a:lnTo>
                  <a:lnTo>
                    <a:pt x="701" y="219"/>
                  </a:lnTo>
                  <a:lnTo>
                    <a:pt x="696" y="221"/>
                  </a:lnTo>
                  <a:lnTo>
                    <a:pt x="696" y="234"/>
                  </a:lnTo>
                  <a:lnTo>
                    <a:pt x="681" y="237"/>
                  </a:lnTo>
                  <a:lnTo>
                    <a:pt x="663" y="243"/>
                  </a:lnTo>
                  <a:lnTo>
                    <a:pt x="678" y="266"/>
                  </a:lnTo>
                  <a:lnTo>
                    <a:pt x="670" y="273"/>
                  </a:lnTo>
                  <a:lnTo>
                    <a:pt x="663" y="270"/>
                  </a:lnTo>
                  <a:lnTo>
                    <a:pt x="658" y="275"/>
                  </a:lnTo>
                  <a:lnTo>
                    <a:pt x="637" y="287"/>
                  </a:lnTo>
                  <a:lnTo>
                    <a:pt x="631" y="282"/>
                  </a:lnTo>
                  <a:lnTo>
                    <a:pt x="625" y="267"/>
                  </a:lnTo>
                  <a:lnTo>
                    <a:pt x="612" y="270"/>
                  </a:lnTo>
                  <a:lnTo>
                    <a:pt x="615" y="281"/>
                  </a:lnTo>
                  <a:lnTo>
                    <a:pt x="611" y="297"/>
                  </a:lnTo>
                  <a:lnTo>
                    <a:pt x="612" y="306"/>
                  </a:lnTo>
                  <a:lnTo>
                    <a:pt x="609" y="313"/>
                  </a:lnTo>
                  <a:lnTo>
                    <a:pt x="606" y="315"/>
                  </a:lnTo>
                  <a:lnTo>
                    <a:pt x="593" y="324"/>
                  </a:lnTo>
                  <a:lnTo>
                    <a:pt x="579" y="330"/>
                  </a:lnTo>
                  <a:lnTo>
                    <a:pt x="566" y="342"/>
                  </a:lnTo>
                  <a:lnTo>
                    <a:pt x="562" y="339"/>
                  </a:lnTo>
                  <a:lnTo>
                    <a:pt x="560" y="322"/>
                  </a:lnTo>
                  <a:lnTo>
                    <a:pt x="559" y="313"/>
                  </a:lnTo>
                  <a:lnTo>
                    <a:pt x="546" y="318"/>
                  </a:lnTo>
                  <a:lnTo>
                    <a:pt x="543" y="313"/>
                  </a:lnTo>
                  <a:lnTo>
                    <a:pt x="534" y="321"/>
                  </a:lnTo>
                  <a:lnTo>
                    <a:pt x="533" y="318"/>
                  </a:lnTo>
                  <a:lnTo>
                    <a:pt x="521" y="318"/>
                  </a:lnTo>
                  <a:lnTo>
                    <a:pt x="530" y="310"/>
                  </a:lnTo>
                  <a:lnTo>
                    <a:pt x="534" y="296"/>
                  </a:lnTo>
                  <a:lnTo>
                    <a:pt x="529" y="297"/>
                  </a:lnTo>
                  <a:lnTo>
                    <a:pt x="509" y="300"/>
                  </a:lnTo>
                  <a:lnTo>
                    <a:pt x="507" y="276"/>
                  </a:lnTo>
                  <a:lnTo>
                    <a:pt x="513" y="275"/>
                  </a:lnTo>
                  <a:lnTo>
                    <a:pt x="511" y="269"/>
                  </a:lnTo>
                  <a:lnTo>
                    <a:pt x="506" y="264"/>
                  </a:lnTo>
                  <a:lnTo>
                    <a:pt x="511" y="255"/>
                  </a:lnTo>
                  <a:lnTo>
                    <a:pt x="510" y="249"/>
                  </a:lnTo>
                  <a:lnTo>
                    <a:pt x="494" y="245"/>
                  </a:lnTo>
                  <a:lnTo>
                    <a:pt x="493" y="249"/>
                  </a:lnTo>
                  <a:lnTo>
                    <a:pt x="475" y="263"/>
                  </a:lnTo>
                  <a:lnTo>
                    <a:pt x="465" y="251"/>
                  </a:lnTo>
                  <a:lnTo>
                    <a:pt x="462" y="249"/>
                  </a:lnTo>
                  <a:lnTo>
                    <a:pt x="449" y="252"/>
                  </a:lnTo>
                  <a:lnTo>
                    <a:pt x="447" y="252"/>
                  </a:lnTo>
                  <a:lnTo>
                    <a:pt x="441" y="248"/>
                  </a:lnTo>
                  <a:lnTo>
                    <a:pt x="451" y="246"/>
                  </a:lnTo>
                  <a:lnTo>
                    <a:pt x="447" y="242"/>
                  </a:lnTo>
                  <a:lnTo>
                    <a:pt x="439" y="239"/>
                  </a:lnTo>
                  <a:lnTo>
                    <a:pt x="434" y="236"/>
                  </a:lnTo>
                  <a:lnTo>
                    <a:pt x="441" y="231"/>
                  </a:lnTo>
                  <a:lnTo>
                    <a:pt x="435" y="228"/>
                  </a:lnTo>
                  <a:lnTo>
                    <a:pt x="429" y="218"/>
                  </a:lnTo>
                  <a:lnTo>
                    <a:pt x="437" y="214"/>
                  </a:lnTo>
                  <a:lnTo>
                    <a:pt x="435" y="202"/>
                  </a:lnTo>
                  <a:lnTo>
                    <a:pt x="429" y="200"/>
                  </a:lnTo>
                  <a:lnTo>
                    <a:pt x="419" y="194"/>
                  </a:lnTo>
                  <a:lnTo>
                    <a:pt x="413" y="184"/>
                  </a:lnTo>
                  <a:lnTo>
                    <a:pt x="419" y="173"/>
                  </a:lnTo>
                  <a:lnTo>
                    <a:pt x="413" y="166"/>
                  </a:lnTo>
                  <a:lnTo>
                    <a:pt x="411" y="160"/>
                  </a:lnTo>
                  <a:lnTo>
                    <a:pt x="413" y="155"/>
                  </a:lnTo>
                  <a:lnTo>
                    <a:pt x="418" y="151"/>
                  </a:lnTo>
                  <a:lnTo>
                    <a:pt x="408" y="145"/>
                  </a:lnTo>
                  <a:lnTo>
                    <a:pt x="402" y="134"/>
                  </a:lnTo>
                  <a:lnTo>
                    <a:pt x="393" y="124"/>
                  </a:lnTo>
                  <a:lnTo>
                    <a:pt x="375" y="117"/>
                  </a:lnTo>
                  <a:lnTo>
                    <a:pt x="363" y="130"/>
                  </a:lnTo>
                  <a:lnTo>
                    <a:pt x="360" y="127"/>
                  </a:lnTo>
                  <a:lnTo>
                    <a:pt x="356" y="134"/>
                  </a:lnTo>
                  <a:lnTo>
                    <a:pt x="344" y="126"/>
                  </a:lnTo>
                  <a:lnTo>
                    <a:pt x="341" y="129"/>
                  </a:lnTo>
                  <a:lnTo>
                    <a:pt x="330" y="130"/>
                  </a:lnTo>
                  <a:lnTo>
                    <a:pt x="316" y="134"/>
                  </a:lnTo>
                  <a:lnTo>
                    <a:pt x="305" y="139"/>
                  </a:lnTo>
                  <a:lnTo>
                    <a:pt x="294" y="126"/>
                  </a:lnTo>
                  <a:lnTo>
                    <a:pt x="259" y="111"/>
                  </a:lnTo>
                  <a:lnTo>
                    <a:pt x="264" y="103"/>
                  </a:lnTo>
                  <a:lnTo>
                    <a:pt x="251" y="96"/>
                  </a:lnTo>
                  <a:lnTo>
                    <a:pt x="261" y="81"/>
                  </a:lnTo>
                  <a:lnTo>
                    <a:pt x="269" y="79"/>
                  </a:lnTo>
                  <a:lnTo>
                    <a:pt x="274" y="72"/>
                  </a:lnTo>
                  <a:lnTo>
                    <a:pt x="280" y="57"/>
                  </a:lnTo>
                  <a:lnTo>
                    <a:pt x="280" y="54"/>
                  </a:lnTo>
                  <a:lnTo>
                    <a:pt x="254" y="44"/>
                  </a:lnTo>
                  <a:lnTo>
                    <a:pt x="241" y="5"/>
                  </a:lnTo>
                  <a:lnTo>
                    <a:pt x="233" y="2"/>
                  </a:lnTo>
                  <a:lnTo>
                    <a:pt x="213" y="0"/>
                  </a:lnTo>
                  <a:lnTo>
                    <a:pt x="195" y="9"/>
                  </a:lnTo>
                  <a:lnTo>
                    <a:pt x="190" y="21"/>
                  </a:lnTo>
                  <a:lnTo>
                    <a:pt x="187" y="32"/>
                  </a:lnTo>
                  <a:lnTo>
                    <a:pt x="172" y="12"/>
                  </a:lnTo>
                  <a:lnTo>
                    <a:pt x="169" y="14"/>
                  </a:lnTo>
                  <a:lnTo>
                    <a:pt x="157" y="38"/>
                  </a:lnTo>
                  <a:lnTo>
                    <a:pt x="166" y="44"/>
                  </a:lnTo>
                  <a:lnTo>
                    <a:pt x="174" y="54"/>
                  </a:lnTo>
                  <a:lnTo>
                    <a:pt x="176" y="58"/>
                  </a:lnTo>
                  <a:lnTo>
                    <a:pt x="195" y="66"/>
                  </a:lnTo>
                  <a:lnTo>
                    <a:pt x="190" y="75"/>
                  </a:lnTo>
                  <a:lnTo>
                    <a:pt x="185" y="93"/>
                  </a:lnTo>
                  <a:lnTo>
                    <a:pt x="174" y="94"/>
                  </a:lnTo>
                  <a:lnTo>
                    <a:pt x="177" y="117"/>
                  </a:lnTo>
                  <a:lnTo>
                    <a:pt x="186" y="123"/>
                  </a:lnTo>
                  <a:lnTo>
                    <a:pt x="187" y="140"/>
                  </a:lnTo>
                  <a:lnTo>
                    <a:pt x="183" y="142"/>
                  </a:lnTo>
                  <a:lnTo>
                    <a:pt x="176" y="146"/>
                  </a:lnTo>
                  <a:lnTo>
                    <a:pt x="160" y="143"/>
                  </a:lnTo>
                  <a:lnTo>
                    <a:pt x="160" y="146"/>
                  </a:lnTo>
                  <a:lnTo>
                    <a:pt x="151" y="167"/>
                  </a:lnTo>
                  <a:lnTo>
                    <a:pt x="140" y="164"/>
                  </a:lnTo>
                  <a:lnTo>
                    <a:pt x="123" y="175"/>
                  </a:lnTo>
                  <a:lnTo>
                    <a:pt x="124" y="181"/>
                  </a:lnTo>
                  <a:lnTo>
                    <a:pt x="114" y="188"/>
                  </a:lnTo>
                  <a:lnTo>
                    <a:pt x="105" y="194"/>
                  </a:lnTo>
                  <a:lnTo>
                    <a:pt x="97" y="194"/>
                  </a:lnTo>
                  <a:lnTo>
                    <a:pt x="88" y="202"/>
                  </a:lnTo>
                  <a:lnTo>
                    <a:pt x="79" y="194"/>
                  </a:lnTo>
                  <a:lnTo>
                    <a:pt x="68" y="196"/>
                  </a:lnTo>
                  <a:lnTo>
                    <a:pt x="71" y="209"/>
                  </a:lnTo>
                  <a:lnTo>
                    <a:pt x="72" y="214"/>
                  </a:lnTo>
                  <a:lnTo>
                    <a:pt x="59" y="230"/>
                  </a:lnTo>
                  <a:lnTo>
                    <a:pt x="65" y="236"/>
                  </a:lnTo>
                  <a:lnTo>
                    <a:pt x="74" y="245"/>
                  </a:lnTo>
                  <a:lnTo>
                    <a:pt x="89" y="252"/>
                  </a:lnTo>
                  <a:lnTo>
                    <a:pt x="89" y="291"/>
                  </a:lnTo>
                  <a:lnTo>
                    <a:pt x="53" y="287"/>
                  </a:lnTo>
                  <a:lnTo>
                    <a:pt x="38" y="293"/>
                  </a:lnTo>
                  <a:lnTo>
                    <a:pt x="22" y="288"/>
                  </a:lnTo>
                  <a:lnTo>
                    <a:pt x="17" y="298"/>
                  </a:lnTo>
                  <a:lnTo>
                    <a:pt x="5" y="315"/>
                  </a:lnTo>
                  <a:lnTo>
                    <a:pt x="0" y="333"/>
                  </a:lnTo>
                  <a:lnTo>
                    <a:pt x="66" y="369"/>
                  </a:lnTo>
                  <a:lnTo>
                    <a:pt x="97" y="392"/>
                  </a:lnTo>
                  <a:lnTo>
                    <a:pt x="127" y="433"/>
                  </a:lnTo>
                  <a:lnTo>
                    <a:pt x="138" y="461"/>
                  </a:lnTo>
                  <a:lnTo>
                    <a:pt x="153" y="482"/>
                  </a:lnTo>
                  <a:lnTo>
                    <a:pt x="150" y="491"/>
                  </a:lnTo>
                  <a:lnTo>
                    <a:pt x="174" y="528"/>
                  </a:lnTo>
                  <a:lnTo>
                    <a:pt x="193" y="561"/>
                  </a:lnTo>
                  <a:lnTo>
                    <a:pt x="195" y="564"/>
                  </a:lnTo>
                  <a:lnTo>
                    <a:pt x="206" y="585"/>
                  </a:lnTo>
                  <a:lnTo>
                    <a:pt x="245" y="577"/>
                  </a:lnTo>
                  <a:lnTo>
                    <a:pt x="272" y="597"/>
                  </a:lnTo>
                  <a:lnTo>
                    <a:pt x="281" y="610"/>
                  </a:lnTo>
                  <a:lnTo>
                    <a:pt x="294" y="612"/>
                  </a:lnTo>
                  <a:lnTo>
                    <a:pt x="307" y="625"/>
                  </a:lnTo>
                  <a:lnTo>
                    <a:pt x="316" y="638"/>
                  </a:lnTo>
                  <a:lnTo>
                    <a:pt x="321" y="640"/>
                  </a:lnTo>
                  <a:lnTo>
                    <a:pt x="356" y="659"/>
                  </a:lnTo>
                  <a:lnTo>
                    <a:pt x="363" y="667"/>
                  </a:lnTo>
                  <a:lnTo>
                    <a:pt x="375" y="682"/>
                  </a:lnTo>
                  <a:lnTo>
                    <a:pt x="383" y="698"/>
                  </a:lnTo>
                  <a:lnTo>
                    <a:pt x="399" y="734"/>
                  </a:lnTo>
                  <a:lnTo>
                    <a:pt x="406" y="762"/>
                  </a:lnTo>
                  <a:lnTo>
                    <a:pt x="405" y="771"/>
                  </a:lnTo>
                  <a:lnTo>
                    <a:pt x="409" y="789"/>
                  </a:lnTo>
                  <a:lnTo>
                    <a:pt x="406" y="790"/>
                  </a:lnTo>
                  <a:lnTo>
                    <a:pt x="412" y="793"/>
                  </a:lnTo>
                  <a:lnTo>
                    <a:pt x="416" y="795"/>
                  </a:lnTo>
                  <a:lnTo>
                    <a:pt x="439" y="804"/>
                  </a:lnTo>
                  <a:lnTo>
                    <a:pt x="460" y="816"/>
                  </a:lnTo>
                  <a:lnTo>
                    <a:pt x="483" y="831"/>
                  </a:lnTo>
                  <a:lnTo>
                    <a:pt x="507" y="855"/>
                  </a:lnTo>
                  <a:lnTo>
                    <a:pt x="545" y="896"/>
                  </a:lnTo>
                  <a:lnTo>
                    <a:pt x="579" y="943"/>
                  </a:lnTo>
                  <a:lnTo>
                    <a:pt x="618" y="1007"/>
                  </a:lnTo>
                  <a:lnTo>
                    <a:pt x="621" y="1007"/>
                  </a:lnTo>
                  <a:lnTo>
                    <a:pt x="624" y="1002"/>
                  </a:lnTo>
                  <a:lnTo>
                    <a:pt x="644" y="999"/>
                  </a:lnTo>
                  <a:lnTo>
                    <a:pt x="691" y="1034"/>
                  </a:lnTo>
                  <a:lnTo>
                    <a:pt x="696" y="1029"/>
                  </a:lnTo>
                  <a:lnTo>
                    <a:pt x="739" y="1031"/>
                  </a:lnTo>
                  <a:lnTo>
                    <a:pt x="771" y="1051"/>
                  </a:lnTo>
                  <a:lnTo>
                    <a:pt x="805" y="1087"/>
                  </a:lnTo>
                  <a:lnTo>
                    <a:pt x="833" y="1150"/>
                  </a:lnTo>
                  <a:lnTo>
                    <a:pt x="840" y="1165"/>
                  </a:lnTo>
                  <a:lnTo>
                    <a:pt x="861" y="1168"/>
                  </a:lnTo>
                  <a:lnTo>
                    <a:pt x="886" y="1142"/>
                  </a:lnTo>
                  <a:lnTo>
                    <a:pt x="922" y="1124"/>
                  </a:lnTo>
                  <a:lnTo>
                    <a:pt x="949" y="1121"/>
                  </a:lnTo>
                  <a:lnTo>
                    <a:pt x="962" y="1114"/>
                  </a:lnTo>
                  <a:lnTo>
                    <a:pt x="1013" y="1124"/>
                  </a:lnTo>
                  <a:lnTo>
                    <a:pt x="1027" y="1133"/>
                  </a:lnTo>
                  <a:lnTo>
                    <a:pt x="1063" y="1156"/>
                  </a:lnTo>
                  <a:lnTo>
                    <a:pt x="1064" y="1156"/>
                  </a:lnTo>
                  <a:lnTo>
                    <a:pt x="1069" y="1157"/>
                  </a:lnTo>
                  <a:lnTo>
                    <a:pt x="1079" y="1166"/>
                  </a:lnTo>
                  <a:lnTo>
                    <a:pt x="1083" y="1168"/>
                  </a:lnTo>
                  <a:lnTo>
                    <a:pt x="1100" y="1175"/>
                  </a:lnTo>
                  <a:lnTo>
                    <a:pt x="1115" y="1178"/>
                  </a:lnTo>
                  <a:lnTo>
                    <a:pt x="1123" y="1178"/>
                  </a:lnTo>
                  <a:lnTo>
                    <a:pt x="1112" y="1165"/>
                  </a:lnTo>
                  <a:lnTo>
                    <a:pt x="1119" y="1151"/>
                  </a:lnTo>
                  <a:lnTo>
                    <a:pt x="1145" y="1139"/>
                  </a:lnTo>
                  <a:lnTo>
                    <a:pt x="1177" y="1150"/>
                  </a:lnTo>
                  <a:lnTo>
                    <a:pt x="1185" y="1145"/>
                  </a:lnTo>
                  <a:lnTo>
                    <a:pt x="1216" y="1168"/>
                  </a:lnTo>
                  <a:lnTo>
                    <a:pt x="1221" y="1153"/>
                  </a:lnTo>
                  <a:lnTo>
                    <a:pt x="1237" y="1150"/>
                  </a:lnTo>
                  <a:lnTo>
                    <a:pt x="1244" y="1151"/>
                  </a:lnTo>
                  <a:lnTo>
                    <a:pt x="1252" y="1144"/>
                  </a:lnTo>
                  <a:lnTo>
                    <a:pt x="1253" y="1138"/>
                  </a:lnTo>
                  <a:lnTo>
                    <a:pt x="1256" y="1138"/>
                  </a:lnTo>
                  <a:lnTo>
                    <a:pt x="1249" y="1135"/>
                  </a:lnTo>
                  <a:lnTo>
                    <a:pt x="1250" y="1124"/>
                  </a:lnTo>
                  <a:lnTo>
                    <a:pt x="1263" y="1117"/>
                  </a:lnTo>
                  <a:lnTo>
                    <a:pt x="1269" y="1119"/>
                  </a:lnTo>
                  <a:lnTo>
                    <a:pt x="1282" y="1114"/>
                  </a:lnTo>
                  <a:lnTo>
                    <a:pt x="1282" y="1099"/>
                  </a:lnTo>
                  <a:lnTo>
                    <a:pt x="1275" y="10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" name="Freeform 38">
              <a:extLst>
                <a:ext uri="{FF2B5EF4-FFF2-40B4-BE49-F238E27FC236}">
                  <a16:creationId xmlns:a16="http://schemas.microsoft.com/office/drawing/2014/main" xmlns="" id="{95092693-3D6D-4B16-829E-5CF3485CA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555" y="3719661"/>
              <a:ext cx="5937" cy="3654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9" y="2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9" y="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6" name="Freeform 39">
              <a:extLst>
                <a:ext uri="{FF2B5EF4-FFF2-40B4-BE49-F238E27FC236}">
                  <a16:creationId xmlns:a16="http://schemas.microsoft.com/office/drawing/2014/main" xmlns="" id="{7EA7F00D-5EB6-45DD-9F8F-2731AF2A0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794" y="3789094"/>
              <a:ext cx="3958" cy="730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6" y="8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8"/>
                </a:cxn>
              </a:cxnLst>
              <a:rect l="0" t="0" r="r" b="b"/>
              <a:pathLst>
                <a:path w="7" h="11">
                  <a:moveTo>
                    <a:pt x="3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7" name="Freeform 40">
              <a:extLst>
                <a:ext uri="{FF2B5EF4-FFF2-40B4-BE49-F238E27FC236}">
                  <a16:creationId xmlns:a16="http://schemas.microsoft.com/office/drawing/2014/main" xmlns="" id="{16C24272-4A66-4A81-9B0E-646FD9FAC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715" y="4147223"/>
              <a:ext cx="17810" cy="23753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13" y="29"/>
                </a:cxn>
                <a:cxn ang="0">
                  <a:pos x="6" y="39"/>
                </a:cxn>
                <a:cxn ang="0">
                  <a:pos x="4" y="33"/>
                </a:cxn>
                <a:cxn ang="0">
                  <a:pos x="6" y="27"/>
                </a:cxn>
                <a:cxn ang="0">
                  <a:pos x="0" y="24"/>
                </a:cxn>
                <a:cxn ang="0">
                  <a:pos x="4" y="9"/>
                </a:cxn>
                <a:cxn ang="0">
                  <a:pos x="14" y="6"/>
                </a:cxn>
                <a:cxn ang="0">
                  <a:pos x="13" y="2"/>
                </a:cxn>
                <a:cxn ang="0">
                  <a:pos x="24" y="0"/>
                </a:cxn>
                <a:cxn ang="0">
                  <a:pos x="27" y="2"/>
                </a:cxn>
                <a:cxn ang="0">
                  <a:pos x="12" y="12"/>
                </a:cxn>
                <a:cxn ang="0">
                  <a:pos x="10" y="29"/>
                </a:cxn>
              </a:cxnLst>
              <a:rect l="0" t="0" r="r" b="b"/>
              <a:pathLst>
                <a:path w="27" h="39">
                  <a:moveTo>
                    <a:pt x="10" y="29"/>
                  </a:moveTo>
                  <a:lnTo>
                    <a:pt x="13" y="29"/>
                  </a:lnTo>
                  <a:lnTo>
                    <a:pt x="6" y="39"/>
                  </a:lnTo>
                  <a:lnTo>
                    <a:pt x="4" y="33"/>
                  </a:lnTo>
                  <a:lnTo>
                    <a:pt x="6" y="27"/>
                  </a:lnTo>
                  <a:lnTo>
                    <a:pt x="0" y="24"/>
                  </a:lnTo>
                  <a:lnTo>
                    <a:pt x="4" y="9"/>
                  </a:lnTo>
                  <a:lnTo>
                    <a:pt x="14" y="6"/>
                  </a:lnTo>
                  <a:lnTo>
                    <a:pt x="13" y="2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12" y="12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Freeform 41">
              <a:extLst>
                <a:ext uri="{FF2B5EF4-FFF2-40B4-BE49-F238E27FC236}">
                  <a16:creationId xmlns:a16="http://schemas.microsoft.com/office/drawing/2014/main" xmlns="" id="{A536E9AD-6AE9-4B7B-999C-4581367BB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980" y="4207520"/>
              <a:ext cx="7915" cy="548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0" y="9"/>
                </a:cxn>
                <a:cxn ang="0">
                  <a:pos x="7" y="3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0" y="9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9" name="Freeform 42">
              <a:extLst>
                <a:ext uri="{FF2B5EF4-FFF2-40B4-BE49-F238E27FC236}">
                  <a16:creationId xmlns:a16="http://schemas.microsoft.com/office/drawing/2014/main" xmlns="" id="{44A0CF38-016C-4866-ACC0-25C88427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053" y="4141741"/>
              <a:ext cx="3958" cy="730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5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5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0" name="Freeform 43">
              <a:extLst>
                <a:ext uri="{FF2B5EF4-FFF2-40B4-BE49-F238E27FC236}">
                  <a16:creationId xmlns:a16="http://schemas.microsoft.com/office/drawing/2014/main" xmlns="" id="{C6622522-D0B0-435B-959A-C675B074A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334" y="4132605"/>
              <a:ext cx="5937" cy="182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8" h="4">
                  <a:moveTo>
                    <a:pt x="5" y="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1" name="Freeform 44">
              <a:extLst>
                <a:ext uri="{FF2B5EF4-FFF2-40B4-BE49-F238E27FC236}">
                  <a16:creationId xmlns:a16="http://schemas.microsoft.com/office/drawing/2014/main" xmlns="" id="{D6C6DDA8-53E3-4A9C-88EE-DDAEEF173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32" y="4211175"/>
              <a:ext cx="1979" cy="18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2" name="Freeform 45">
              <a:extLst>
                <a:ext uri="{FF2B5EF4-FFF2-40B4-BE49-F238E27FC236}">
                  <a16:creationId xmlns:a16="http://schemas.microsoft.com/office/drawing/2014/main" xmlns="" id="{6BB7AD6F-19C4-4822-8B34-5E925FD3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503" y="4145396"/>
              <a:ext cx="1979" cy="18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3" name="Freeform 46">
              <a:extLst>
                <a:ext uri="{FF2B5EF4-FFF2-40B4-BE49-F238E27FC236}">
                  <a16:creationId xmlns:a16="http://schemas.microsoft.com/office/drawing/2014/main" xmlns="" id="{069B3CF3-8AD8-44E4-B11A-47015660D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572" y="2296283"/>
              <a:ext cx="1228862" cy="615762"/>
            </a:xfrm>
            <a:custGeom>
              <a:avLst/>
              <a:gdLst/>
              <a:ahLst/>
              <a:cxnLst>
                <a:cxn ang="0">
                  <a:pos x="984" y="127"/>
                </a:cxn>
                <a:cxn ang="0">
                  <a:pos x="887" y="164"/>
                </a:cxn>
                <a:cxn ang="0">
                  <a:pos x="844" y="148"/>
                </a:cxn>
                <a:cxn ang="0">
                  <a:pos x="785" y="129"/>
                </a:cxn>
                <a:cxn ang="0">
                  <a:pos x="697" y="163"/>
                </a:cxn>
                <a:cxn ang="0">
                  <a:pos x="588" y="111"/>
                </a:cxn>
                <a:cxn ang="0">
                  <a:pos x="509" y="68"/>
                </a:cxn>
                <a:cxn ang="0">
                  <a:pos x="442" y="54"/>
                </a:cxn>
                <a:cxn ang="0">
                  <a:pos x="378" y="27"/>
                </a:cxn>
                <a:cxn ang="0">
                  <a:pos x="342" y="29"/>
                </a:cxn>
                <a:cxn ang="0">
                  <a:pos x="290" y="18"/>
                </a:cxn>
                <a:cxn ang="0">
                  <a:pos x="229" y="6"/>
                </a:cxn>
                <a:cxn ang="0">
                  <a:pos x="178" y="11"/>
                </a:cxn>
                <a:cxn ang="0">
                  <a:pos x="113" y="42"/>
                </a:cxn>
                <a:cxn ang="0">
                  <a:pos x="74" y="126"/>
                </a:cxn>
                <a:cxn ang="0">
                  <a:pos x="49" y="164"/>
                </a:cxn>
                <a:cxn ang="0">
                  <a:pos x="84" y="227"/>
                </a:cxn>
                <a:cxn ang="0">
                  <a:pos x="68" y="293"/>
                </a:cxn>
                <a:cxn ang="0">
                  <a:pos x="22" y="328"/>
                </a:cxn>
                <a:cxn ang="0">
                  <a:pos x="46" y="391"/>
                </a:cxn>
                <a:cxn ang="0">
                  <a:pos x="106" y="397"/>
                </a:cxn>
                <a:cxn ang="0">
                  <a:pos x="154" y="421"/>
                </a:cxn>
                <a:cxn ang="0">
                  <a:pos x="126" y="521"/>
                </a:cxn>
                <a:cxn ang="0">
                  <a:pos x="214" y="507"/>
                </a:cxn>
                <a:cxn ang="0">
                  <a:pos x="294" y="540"/>
                </a:cxn>
                <a:cxn ang="0">
                  <a:pos x="415" y="501"/>
                </a:cxn>
                <a:cxn ang="0">
                  <a:pos x="506" y="579"/>
                </a:cxn>
                <a:cxn ang="0">
                  <a:pos x="605" y="627"/>
                </a:cxn>
                <a:cxn ang="0">
                  <a:pos x="679" y="680"/>
                </a:cxn>
                <a:cxn ang="0">
                  <a:pos x="749" y="735"/>
                </a:cxn>
                <a:cxn ang="0">
                  <a:pos x="831" y="729"/>
                </a:cxn>
                <a:cxn ang="0">
                  <a:pos x="895" y="777"/>
                </a:cxn>
                <a:cxn ang="0">
                  <a:pos x="972" y="756"/>
                </a:cxn>
                <a:cxn ang="0">
                  <a:pos x="1083" y="743"/>
                </a:cxn>
                <a:cxn ang="0">
                  <a:pos x="1138" y="676"/>
                </a:cxn>
                <a:cxn ang="0">
                  <a:pos x="1213" y="704"/>
                </a:cxn>
                <a:cxn ang="0">
                  <a:pos x="1262" y="728"/>
                </a:cxn>
                <a:cxn ang="0">
                  <a:pos x="1338" y="732"/>
                </a:cxn>
                <a:cxn ang="0">
                  <a:pos x="1288" y="820"/>
                </a:cxn>
                <a:cxn ang="0">
                  <a:pos x="1345" y="928"/>
                </a:cxn>
                <a:cxn ang="0">
                  <a:pos x="1427" y="968"/>
                </a:cxn>
                <a:cxn ang="0">
                  <a:pos x="1527" y="1001"/>
                </a:cxn>
                <a:cxn ang="0">
                  <a:pos x="1554" y="911"/>
                </a:cxn>
                <a:cxn ang="0">
                  <a:pos x="1587" y="885"/>
                </a:cxn>
                <a:cxn ang="0">
                  <a:pos x="1654" y="856"/>
                </a:cxn>
                <a:cxn ang="0">
                  <a:pos x="1701" y="853"/>
                </a:cxn>
                <a:cxn ang="0">
                  <a:pos x="1749" y="896"/>
                </a:cxn>
                <a:cxn ang="0">
                  <a:pos x="1772" y="905"/>
                </a:cxn>
                <a:cxn ang="0">
                  <a:pos x="1796" y="950"/>
                </a:cxn>
                <a:cxn ang="0">
                  <a:pos x="1851" y="908"/>
                </a:cxn>
                <a:cxn ang="0">
                  <a:pos x="1849" y="843"/>
                </a:cxn>
                <a:cxn ang="0">
                  <a:pos x="1702" y="700"/>
                </a:cxn>
                <a:cxn ang="0">
                  <a:pos x="1620" y="381"/>
                </a:cxn>
                <a:cxn ang="0">
                  <a:pos x="1606" y="233"/>
                </a:cxn>
                <a:cxn ang="0">
                  <a:pos x="1679" y="249"/>
                </a:cxn>
                <a:cxn ang="0">
                  <a:pos x="1616" y="139"/>
                </a:cxn>
                <a:cxn ang="0">
                  <a:pos x="1554" y="150"/>
                </a:cxn>
                <a:cxn ang="0">
                  <a:pos x="1504" y="121"/>
                </a:cxn>
                <a:cxn ang="0">
                  <a:pos x="1367" y="115"/>
                </a:cxn>
                <a:cxn ang="0">
                  <a:pos x="1256" y="178"/>
                </a:cxn>
                <a:cxn ang="0">
                  <a:pos x="1155" y="135"/>
                </a:cxn>
                <a:cxn ang="0">
                  <a:pos x="1089" y="142"/>
                </a:cxn>
              </a:cxnLst>
              <a:rect l="0" t="0" r="r" b="b"/>
              <a:pathLst>
                <a:path w="1865" h="1010">
                  <a:moveTo>
                    <a:pt x="1076" y="136"/>
                  </a:moveTo>
                  <a:lnTo>
                    <a:pt x="1059" y="142"/>
                  </a:lnTo>
                  <a:lnTo>
                    <a:pt x="1054" y="144"/>
                  </a:lnTo>
                  <a:lnTo>
                    <a:pt x="1031" y="144"/>
                  </a:lnTo>
                  <a:lnTo>
                    <a:pt x="1026" y="148"/>
                  </a:lnTo>
                  <a:lnTo>
                    <a:pt x="1013" y="136"/>
                  </a:lnTo>
                  <a:lnTo>
                    <a:pt x="993" y="129"/>
                  </a:lnTo>
                  <a:lnTo>
                    <a:pt x="984" y="127"/>
                  </a:lnTo>
                  <a:lnTo>
                    <a:pt x="977" y="136"/>
                  </a:lnTo>
                  <a:lnTo>
                    <a:pt x="959" y="135"/>
                  </a:lnTo>
                  <a:lnTo>
                    <a:pt x="949" y="132"/>
                  </a:lnTo>
                  <a:lnTo>
                    <a:pt x="934" y="142"/>
                  </a:lnTo>
                  <a:lnTo>
                    <a:pt x="921" y="148"/>
                  </a:lnTo>
                  <a:lnTo>
                    <a:pt x="916" y="154"/>
                  </a:lnTo>
                  <a:lnTo>
                    <a:pt x="902" y="154"/>
                  </a:lnTo>
                  <a:lnTo>
                    <a:pt x="887" y="164"/>
                  </a:lnTo>
                  <a:lnTo>
                    <a:pt x="892" y="157"/>
                  </a:lnTo>
                  <a:lnTo>
                    <a:pt x="882" y="160"/>
                  </a:lnTo>
                  <a:lnTo>
                    <a:pt x="880" y="157"/>
                  </a:lnTo>
                  <a:lnTo>
                    <a:pt x="877" y="157"/>
                  </a:lnTo>
                  <a:lnTo>
                    <a:pt x="876" y="153"/>
                  </a:lnTo>
                  <a:lnTo>
                    <a:pt x="866" y="153"/>
                  </a:lnTo>
                  <a:lnTo>
                    <a:pt x="853" y="147"/>
                  </a:lnTo>
                  <a:lnTo>
                    <a:pt x="844" y="148"/>
                  </a:lnTo>
                  <a:lnTo>
                    <a:pt x="843" y="145"/>
                  </a:lnTo>
                  <a:lnTo>
                    <a:pt x="824" y="141"/>
                  </a:lnTo>
                  <a:lnTo>
                    <a:pt x="811" y="133"/>
                  </a:lnTo>
                  <a:lnTo>
                    <a:pt x="814" y="127"/>
                  </a:lnTo>
                  <a:lnTo>
                    <a:pt x="804" y="109"/>
                  </a:lnTo>
                  <a:lnTo>
                    <a:pt x="800" y="108"/>
                  </a:lnTo>
                  <a:lnTo>
                    <a:pt x="794" y="117"/>
                  </a:lnTo>
                  <a:lnTo>
                    <a:pt x="785" y="129"/>
                  </a:lnTo>
                  <a:lnTo>
                    <a:pt x="784" y="123"/>
                  </a:lnTo>
                  <a:lnTo>
                    <a:pt x="781" y="111"/>
                  </a:lnTo>
                  <a:lnTo>
                    <a:pt x="762" y="138"/>
                  </a:lnTo>
                  <a:lnTo>
                    <a:pt x="752" y="150"/>
                  </a:lnTo>
                  <a:lnTo>
                    <a:pt x="742" y="157"/>
                  </a:lnTo>
                  <a:lnTo>
                    <a:pt x="732" y="163"/>
                  </a:lnTo>
                  <a:lnTo>
                    <a:pt x="728" y="163"/>
                  </a:lnTo>
                  <a:lnTo>
                    <a:pt x="697" y="163"/>
                  </a:lnTo>
                  <a:lnTo>
                    <a:pt x="686" y="157"/>
                  </a:lnTo>
                  <a:lnTo>
                    <a:pt x="666" y="147"/>
                  </a:lnTo>
                  <a:lnTo>
                    <a:pt x="654" y="144"/>
                  </a:lnTo>
                  <a:lnTo>
                    <a:pt x="644" y="129"/>
                  </a:lnTo>
                  <a:lnTo>
                    <a:pt x="638" y="115"/>
                  </a:lnTo>
                  <a:lnTo>
                    <a:pt x="627" y="112"/>
                  </a:lnTo>
                  <a:lnTo>
                    <a:pt x="608" y="126"/>
                  </a:lnTo>
                  <a:lnTo>
                    <a:pt x="588" y="111"/>
                  </a:lnTo>
                  <a:lnTo>
                    <a:pt x="582" y="109"/>
                  </a:lnTo>
                  <a:lnTo>
                    <a:pt x="582" y="103"/>
                  </a:lnTo>
                  <a:lnTo>
                    <a:pt x="563" y="99"/>
                  </a:lnTo>
                  <a:lnTo>
                    <a:pt x="561" y="96"/>
                  </a:lnTo>
                  <a:lnTo>
                    <a:pt x="548" y="84"/>
                  </a:lnTo>
                  <a:lnTo>
                    <a:pt x="532" y="75"/>
                  </a:lnTo>
                  <a:lnTo>
                    <a:pt x="516" y="78"/>
                  </a:lnTo>
                  <a:lnTo>
                    <a:pt x="509" y="68"/>
                  </a:lnTo>
                  <a:lnTo>
                    <a:pt x="502" y="71"/>
                  </a:lnTo>
                  <a:lnTo>
                    <a:pt x="490" y="78"/>
                  </a:lnTo>
                  <a:lnTo>
                    <a:pt x="484" y="81"/>
                  </a:lnTo>
                  <a:lnTo>
                    <a:pt x="470" y="82"/>
                  </a:lnTo>
                  <a:lnTo>
                    <a:pt x="464" y="68"/>
                  </a:lnTo>
                  <a:lnTo>
                    <a:pt x="447" y="71"/>
                  </a:lnTo>
                  <a:lnTo>
                    <a:pt x="448" y="63"/>
                  </a:lnTo>
                  <a:lnTo>
                    <a:pt x="442" y="54"/>
                  </a:lnTo>
                  <a:lnTo>
                    <a:pt x="435" y="50"/>
                  </a:lnTo>
                  <a:lnTo>
                    <a:pt x="437" y="38"/>
                  </a:lnTo>
                  <a:lnTo>
                    <a:pt x="431" y="24"/>
                  </a:lnTo>
                  <a:lnTo>
                    <a:pt x="414" y="5"/>
                  </a:lnTo>
                  <a:lnTo>
                    <a:pt x="406" y="6"/>
                  </a:lnTo>
                  <a:lnTo>
                    <a:pt x="405" y="8"/>
                  </a:lnTo>
                  <a:lnTo>
                    <a:pt x="391" y="21"/>
                  </a:lnTo>
                  <a:lnTo>
                    <a:pt x="378" y="27"/>
                  </a:lnTo>
                  <a:lnTo>
                    <a:pt x="379" y="18"/>
                  </a:lnTo>
                  <a:lnTo>
                    <a:pt x="382" y="5"/>
                  </a:lnTo>
                  <a:lnTo>
                    <a:pt x="373" y="0"/>
                  </a:lnTo>
                  <a:lnTo>
                    <a:pt x="362" y="5"/>
                  </a:lnTo>
                  <a:lnTo>
                    <a:pt x="356" y="14"/>
                  </a:lnTo>
                  <a:lnTo>
                    <a:pt x="369" y="35"/>
                  </a:lnTo>
                  <a:lnTo>
                    <a:pt x="360" y="47"/>
                  </a:lnTo>
                  <a:lnTo>
                    <a:pt x="342" y="29"/>
                  </a:lnTo>
                  <a:lnTo>
                    <a:pt x="339" y="30"/>
                  </a:lnTo>
                  <a:lnTo>
                    <a:pt x="333" y="42"/>
                  </a:lnTo>
                  <a:lnTo>
                    <a:pt x="329" y="59"/>
                  </a:lnTo>
                  <a:lnTo>
                    <a:pt x="326" y="48"/>
                  </a:lnTo>
                  <a:lnTo>
                    <a:pt x="306" y="35"/>
                  </a:lnTo>
                  <a:lnTo>
                    <a:pt x="297" y="20"/>
                  </a:lnTo>
                  <a:lnTo>
                    <a:pt x="294" y="18"/>
                  </a:lnTo>
                  <a:lnTo>
                    <a:pt x="290" y="18"/>
                  </a:lnTo>
                  <a:lnTo>
                    <a:pt x="287" y="21"/>
                  </a:lnTo>
                  <a:lnTo>
                    <a:pt x="294" y="33"/>
                  </a:lnTo>
                  <a:lnTo>
                    <a:pt x="274" y="56"/>
                  </a:lnTo>
                  <a:lnTo>
                    <a:pt x="250" y="42"/>
                  </a:lnTo>
                  <a:lnTo>
                    <a:pt x="229" y="38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229" y="6"/>
                  </a:lnTo>
                  <a:lnTo>
                    <a:pt x="221" y="2"/>
                  </a:lnTo>
                  <a:lnTo>
                    <a:pt x="216" y="20"/>
                  </a:lnTo>
                  <a:lnTo>
                    <a:pt x="199" y="26"/>
                  </a:lnTo>
                  <a:lnTo>
                    <a:pt x="186" y="5"/>
                  </a:lnTo>
                  <a:lnTo>
                    <a:pt x="180" y="3"/>
                  </a:lnTo>
                  <a:lnTo>
                    <a:pt x="178" y="8"/>
                  </a:lnTo>
                  <a:lnTo>
                    <a:pt x="178" y="9"/>
                  </a:lnTo>
                  <a:lnTo>
                    <a:pt x="178" y="11"/>
                  </a:lnTo>
                  <a:lnTo>
                    <a:pt x="185" y="32"/>
                  </a:lnTo>
                  <a:lnTo>
                    <a:pt x="175" y="42"/>
                  </a:lnTo>
                  <a:lnTo>
                    <a:pt x="172" y="42"/>
                  </a:lnTo>
                  <a:lnTo>
                    <a:pt x="162" y="24"/>
                  </a:lnTo>
                  <a:lnTo>
                    <a:pt x="149" y="27"/>
                  </a:lnTo>
                  <a:lnTo>
                    <a:pt x="126" y="33"/>
                  </a:lnTo>
                  <a:lnTo>
                    <a:pt x="124" y="38"/>
                  </a:lnTo>
                  <a:lnTo>
                    <a:pt x="113" y="42"/>
                  </a:lnTo>
                  <a:lnTo>
                    <a:pt x="100" y="53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90" y="82"/>
                  </a:lnTo>
                  <a:lnTo>
                    <a:pt x="93" y="85"/>
                  </a:lnTo>
                  <a:lnTo>
                    <a:pt x="91" y="91"/>
                  </a:lnTo>
                  <a:lnTo>
                    <a:pt x="78" y="102"/>
                  </a:lnTo>
                  <a:lnTo>
                    <a:pt x="74" y="126"/>
                  </a:lnTo>
                  <a:lnTo>
                    <a:pt x="67" y="132"/>
                  </a:lnTo>
                  <a:lnTo>
                    <a:pt x="67" y="136"/>
                  </a:lnTo>
                  <a:lnTo>
                    <a:pt x="58" y="147"/>
                  </a:lnTo>
                  <a:lnTo>
                    <a:pt x="58" y="148"/>
                  </a:lnTo>
                  <a:lnTo>
                    <a:pt x="46" y="148"/>
                  </a:lnTo>
                  <a:lnTo>
                    <a:pt x="49" y="154"/>
                  </a:lnTo>
                  <a:lnTo>
                    <a:pt x="51" y="155"/>
                  </a:lnTo>
                  <a:lnTo>
                    <a:pt x="49" y="164"/>
                  </a:lnTo>
                  <a:lnTo>
                    <a:pt x="42" y="176"/>
                  </a:lnTo>
                  <a:lnTo>
                    <a:pt x="44" y="176"/>
                  </a:lnTo>
                  <a:lnTo>
                    <a:pt x="51" y="181"/>
                  </a:lnTo>
                  <a:lnTo>
                    <a:pt x="52" y="188"/>
                  </a:lnTo>
                  <a:lnTo>
                    <a:pt x="64" y="187"/>
                  </a:lnTo>
                  <a:lnTo>
                    <a:pt x="68" y="191"/>
                  </a:lnTo>
                  <a:lnTo>
                    <a:pt x="77" y="194"/>
                  </a:lnTo>
                  <a:lnTo>
                    <a:pt x="84" y="227"/>
                  </a:lnTo>
                  <a:lnTo>
                    <a:pt x="87" y="229"/>
                  </a:lnTo>
                  <a:lnTo>
                    <a:pt x="82" y="236"/>
                  </a:lnTo>
                  <a:lnTo>
                    <a:pt x="65" y="245"/>
                  </a:lnTo>
                  <a:lnTo>
                    <a:pt x="64" y="252"/>
                  </a:lnTo>
                  <a:lnTo>
                    <a:pt x="46" y="264"/>
                  </a:lnTo>
                  <a:lnTo>
                    <a:pt x="48" y="275"/>
                  </a:lnTo>
                  <a:lnTo>
                    <a:pt x="65" y="285"/>
                  </a:lnTo>
                  <a:lnTo>
                    <a:pt x="68" y="293"/>
                  </a:lnTo>
                  <a:lnTo>
                    <a:pt x="59" y="317"/>
                  </a:lnTo>
                  <a:lnTo>
                    <a:pt x="67" y="324"/>
                  </a:lnTo>
                  <a:lnTo>
                    <a:pt x="55" y="325"/>
                  </a:lnTo>
                  <a:lnTo>
                    <a:pt x="54" y="331"/>
                  </a:lnTo>
                  <a:lnTo>
                    <a:pt x="34" y="333"/>
                  </a:lnTo>
                  <a:lnTo>
                    <a:pt x="31" y="322"/>
                  </a:lnTo>
                  <a:lnTo>
                    <a:pt x="21" y="305"/>
                  </a:lnTo>
                  <a:lnTo>
                    <a:pt x="22" y="328"/>
                  </a:lnTo>
                  <a:lnTo>
                    <a:pt x="3" y="325"/>
                  </a:lnTo>
                  <a:lnTo>
                    <a:pt x="5" y="339"/>
                  </a:lnTo>
                  <a:lnTo>
                    <a:pt x="0" y="354"/>
                  </a:lnTo>
                  <a:lnTo>
                    <a:pt x="2" y="379"/>
                  </a:lnTo>
                  <a:lnTo>
                    <a:pt x="25" y="373"/>
                  </a:lnTo>
                  <a:lnTo>
                    <a:pt x="31" y="381"/>
                  </a:lnTo>
                  <a:lnTo>
                    <a:pt x="23" y="388"/>
                  </a:lnTo>
                  <a:lnTo>
                    <a:pt x="46" y="391"/>
                  </a:lnTo>
                  <a:lnTo>
                    <a:pt x="46" y="382"/>
                  </a:lnTo>
                  <a:lnTo>
                    <a:pt x="54" y="384"/>
                  </a:lnTo>
                  <a:lnTo>
                    <a:pt x="61" y="391"/>
                  </a:lnTo>
                  <a:lnTo>
                    <a:pt x="81" y="407"/>
                  </a:lnTo>
                  <a:lnTo>
                    <a:pt x="91" y="403"/>
                  </a:lnTo>
                  <a:lnTo>
                    <a:pt x="97" y="406"/>
                  </a:lnTo>
                  <a:lnTo>
                    <a:pt x="101" y="396"/>
                  </a:lnTo>
                  <a:lnTo>
                    <a:pt x="106" y="397"/>
                  </a:lnTo>
                  <a:lnTo>
                    <a:pt x="108" y="390"/>
                  </a:lnTo>
                  <a:lnTo>
                    <a:pt x="116" y="397"/>
                  </a:lnTo>
                  <a:lnTo>
                    <a:pt x="117" y="406"/>
                  </a:lnTo>
                  <a:lnTo>
                    <a:pt x="127" y="410"/>
                  </a:lnTo>
                  <a:lnTo>
                    <a:pt x="133" y="409"/>
                  </a:lnTo>
                  <a:lnTo>
                    <a:pt x="134" y="416"/>
                  </a:lnTo>
                  <a:lnTo>
                    <a:pt x="154" y="418"/>
                  </a:lnTo>
                  <a:lnTo>
                    <a:pt x="154" y="421"/>
                  </a:lnTo>
                  <a:lnTo>
                    <a:pt x="152" y="428"/>
                  </a:lnTo>
                  <a:lnTo>
                    <a:pt x="162" y="439"/>
                  </a:lnTo>
                  <a:lnTo>
                    <a:pt x="154" y="461"/>
                  </a:lnTo>
                  <a:lnTo>
                    <a:pt x="156" y="473"/>
                  </a:lnTo>
                  <a:lnTo>
                    <a:pt x="144" y="475"/>
                  </a:lnTo>
                  <a:lnTo>
                    <a:pt x="143" y="479"/>
                  </a:lnTo>
                  <a:lnTo>
                    <a:pt x="133" y="504"/>
                  </a:lnTo>
                  <a:lnTo>
                    <a:pt x="126" y="521"/>
                  </a:lnTo>
                  <a:lnTo>
                    <a:pt x="143" y="516"/>
                  </a:lnTo>
                  <a:lnTo>
                    <a:pt x="147" y="527"/>
                  </a:lnTo>
                  <a:lnTo>
                    <a:pt x="159" y="516"/>
                  </a:lnTo>
                  <a:lnTo>
                    <a:pt x="186" y="513"/>
                  </a:lnTo>
                  <a:lnTo>
                    <a:pt x="188" y="506"/>
                  </a:lnTo>
                  <a:lnTo>
                    <a:pt x="199" y="509"/>
                  </a:lnTo>
                  <a:lnTo>
                    <a:pt x="201" y="513"/>
                  </a:lnTo>
                  <a:lnTo>
                    <a:pt x="214" y="507"/>
                  </a:lnTo>
                  <a:lnTo>
                    <a:pt x="224" y="518"/>
                  </a:lnTo>
                  <a:lnTo>
                    <a:pt x="239" y="525"/>
                  </a:lnTo>
                  <a:lnTo>
                    <a:pt x="251" y="558"/>
                  </a:lnTo>
                  <a:lnTo>
                    <a:pt x="257" y="558"/>
                  </a:lnTo>
                  <a:lnTo>
                    <a:pt x="275" y="546"/>
                  </a:lnTo>
                  <a:lnTo>
                    <a:pt x="286" y="548"/>
                  </a:lnTo>
                  <a:lnTo>
                    <a:pt x="288" y="542"/>
                  </a:lnTo>
                  <a:lnTo>
                    <a:pt x="294" y="540"/>
                  </a:lnTo>
                  <a:lnTo>
                    <a:pt x="293" y="528"/>
                  </a:lnTo>
                  <a:lnTo>
                    <a:pt x="324" y="494"/>
                  </a:lnTo>
                  <a:lnTo>
                    <a:pt x="329" y="485"/>
                  </a:lnTo>
                  <a:lnTo>
                    <a:pt x="368" y="481"/>
                  </a:lnTo>
                  <a:lnTo>
                    <a:pt x="378" y="482"/>
                  </a:lnTo>
                  <a:lnTo>
                    <a:pt x="405" y="488"/>
                  </a:lnTo>
                  <a:lnTo>
                    <a:pt x="405" y="494"/>
                  </a:lnTo>
                  <a:lnTo>
                    <a:pt x="415" y="501"/>
                  </a:lnTo>
                  <a:lnTo>
                    <a:pt x="424" y="507"/>
                  </a:lnTo>
                  <a:lnTo>
                    <a:pt x="415" y="530"/>
                  </a:lnTo>
                  <a:lnTo>
                    <a:pt x="430" y="543"/>
                  </a:lnTo>
                  <a:lnTo>
                    <a:pt x="448" y="554"/>
                  </a:lnTo>
                  <a:lnTo>
                    <a:pt x="461" y="565"/>
                  </a:lnTo>
                  <a:lnTo>
                    <a:pt x="474" y="571"/>
                  </a:lnTo>
                  <a:lnTo>
                    <a:pt x="496" y="567"/>
                  </a:lnTo>
                  <a:lnTo>
                    <a:pt x="506" y="579"/>
                  </a:lnTo>
                  <a:lnTo>
                    <a:pt x="520" y="591"/>
                  </a:lnTo>
                  <a:lnTo>
                    <a:pt x="523" y="595"/>
                  </a:lnTo>
                  <a:lnTo>
                    <a:pt x="527" y="598"/>
                  </a:lnTo>
                  <a:lnTo>
                    <a:pt x="535" y="603"/>
                  </a:lnTo>
                  <a:lnTo>
                    <a:pt x="543" y="612"/>
                  </a:lnTo>
                  <a:lnTo>
                    <a:pt x="555" y="630"/>
                  </a:lnTo>
                  <a:lnTo>
                    <a:pt x="576" y="616"/>
                  </a:lnTo>
                  <a:lnTo>
                    <a:pt x="605" y="627"/>
                  </a:lnTo>
                  <a:lnTo>
                    <a:pt x="621" y="631"/>
                  </a:lnTo>
                  <a:lnTo>
                    <a:pt x="635" y="643"/>
                  </a:lnTo>
                  <a:lnTo>
                    <a:pt x="638" y="653"/>
                  </a:lnTo>
                  <a:lnTo>
                    <a:pt x="650" y="659"/>
                  </a:lnTo>
                  <a:lnTo>
                    <a:pt x="667" y="658"/>
                  </a:lnTo>
                  <a:lnTo>
                    <a:pt x="669" y="659"/>
                  </a:lnTo>
                  <a:lnTo>
                    <a:pt x="680" y="667"/>
                  </a:lnTo>
                  <a:lnTo>
                    <a:pt x="679" y="680"/>
                  </a:lnTo>
                  <a:lnTo>
                    <a:pt x="689" y="688"/>
                  </a:lnTo>
                  <a:lnTo>
                    <a:pt x="696" y="697"/>
                  </a:lnTo>
                  <a:lnTo>
                    <a:pt x="694" y="704"/>
                  </a:lnTo>
                  <a:lnTo>
                    <a:pt x="697" y="710"/>
                  </a:lnTo>
                  <a:lnTo>
                    <a:pt x="726" y="731"/>
                  </a:lnTo>
                  <a:lnTo>
                    <a:pt x="728" y="735"/>
                  </a:lnTo>
                  <a:lnTo>
                    <a:pt x="741" y="737"/>
                  </a:lnTo>
                  <a:lnTo>
                    <a:pt x="749" y="735"/>
                  </a:lnTo>
                  <a:lnTo>
                    <a:pt x="749" y="734"/>
                  </a:lnTo>
                  <a:lnTo>
                    <a:pt x="751" y="719"/>
                  </a:lnTo>
                  <a:lnTo>
                    <a:pt x="761" y="709"/>
                  </a:lnTo>
                  <a:lnTo>
                    <a:pt x="777" y="712"/>
                  </a:lnTo>
                  <a:lnTo>
                    <a:pt x="794" y="712"/>
                  </a:lnTo>
                  <a:lnTo>
                    <a:pt x="795" y="710"/>
                  </a:lnTo>
                  <a:lnTo>
                    <a:pt x="820" y="713"/>
                  </a:lnTo>
                  <a:lnTo>
                    <a:pt x="831" y="729"/>
                  </a:lnTo>
                  <a:lnTo>
                    <a:pt x="849" y="740"/>
                  </a:lnTo>
                  <a:lnTo>
                    <a:pt x="860" y="741"/>
                  </a:lnTo>
                  <a:lnTo>
                    <a:pt x="869" y="752"/>
                  </a:lnTo>
                  <a:lnTo>
                    <a:pt x="872" y="750"/>
                  </a:lnTo>
                  <a:lnTo>
                    <a:pt x="876" y="750"/>
                  </a:lnTo>
                  <a:lnTo>
                    <a:pt x="883" y="752"/>
                  </a:lnTo>
                  <a:lnTo>
                    <a:pt x="896" y="765"/>
                  </a:lnTo>
                  <a:lnTo>
                    <a:pt x="895" y="777"/>
                  </a:lnTo>
                  <a:lnTo>
                    <a:pt x="903" y="777"/>
                  </a:lnTo>
                  <a:lnTo>
                    <a:pt x="931" y="744"/>
                  </a:lnTo>
                  <a:lnTo>
                    <a:pt x="948" y="724"/>
                  </a:lnTo>
                  <a:lnTo>
                    <a:pt x="949" y="724"/>
                  </a:lnTo>
                  <a:lnTo>
                    <a:pt x="954" y="729"/>
                  </a:lnTo>
                  <a:lnTo>
                    <a:pt x="949" y="744"/>
                  </a:lnTo>
                  <a:lnTo>
                    <a:pt x="964" y="753"/>
                  </a:lnTo>
                  <a:lnTo>
                    <a:pt x="972" y="756"/>
                  </a:lnTo>
                  <a:lnTo>
                    <a:pt x="994" y="756"/>
                  </a:lnTo>
                  <a:lnTo>
                    <a:pt x="995" y="755"/>
                  </a:lnTo>
                  <a:lnTo>
                    <a:pt x="1013" y="744"/>
                  </a:lnTo>
                  <a:lnTo>
                    <a:pt x="1046" y="747"/>
                  </a:lnTo>
                  <a:lnTo>
                    <a:pt x="1052" y="750"/>
                  </a:lnTo>
                  <a:lnTo>
                    <a:pt x="1076" y="750"/>
                  </a:lnTo>
                  <a:lnTo>
                    <a:pt x="1085" y="749"/>
                  </a:lnTo>
                  <a:lnTo>
                    <a:pt x="1083" y="743"/>
                  </a:lnTo>
                  <a:lnTo>
                    <a:pt x="1059" y="727"/>
                  </a:lnTo>
                  <a:lnTo>
                    <a:pt x="1049" y="713"/>
                  </a:lnTo>
                  <a:lnTo>
                    <a:pt x="1089" y="709"/>
                  </a:lnTo>
                  <a:lnTo>
                    <a:pt x="1096" y="707"/>
                  </a:lnTo>
                  <a:lnTo>
                    <a:pt x="1102" y="698"/>
                  </a:lnTo>
                  <a:lnTo>
                    <a:pt x="1115" y="692"/>
                  </a:lnTo>
                  <a:lnTo>
                    <a:pt x="1122" y="677"/>
                  </a:lnTo>
                  <a:lnTo>
                    <a:pt x="1138" y="676"/>
                  </a:lnTo>
                  <a:lnTo>
                    <a:pt x="1148" y="676"/>
                  </a:lnTo>
                  <a:lnTo>
                    <a:pt x="1150" y="670"/>
                  </a:lnTo>
                  <a:lnTo>
                    <a:pt x="1167" y="652"/>
                  </a:lnTo>
                  <a:lnTo>
                    <a:pt x="1184" y="670"/>
                  </a:lnTo>
                  <a:lnTo>
                    <a:pt x="1184" y="682"/>
                  </a:lnTo>
                  <a:lnTo>
                    <a:pt x="1188" y="685"/>
                  </a:lnTo>
                  <a:lnTo>
                    <a:pt x="1201" y="694"/>
                  </a:lnTo>
                  <a:lnTo>
                    <a:pt x="1213" y="704"/>
                  </a:lnTo>
                  <a:lnTo>
                    <a:pt x="1220" y="710"/>
                  </a:lnTo>
                  <a:lnTo>
                    <a:pt x="1222" y="709"/>
                  </a:lnTo>
                  <a:lnTo>
                    <a:pt x="1233" y="712"/>
                  </a:lnTo>
                  <a:lnTo>
                    <a:pt x="1240" y="703"/>
                  </a:lnTo>
                  <a:lnTo>
                    <a:pt x="1265" y="707"/>
                  </a:lnTo>
                  <a:lnTo>
                    <a:pt x="1268" y="710"/>
                  </a:lnTo>
                  <a:lnTo>
                    <a:pt x="1269" y="721"/>
                  </a:lnTo>
                  <a:lnTo>
                    <a:pt x="1262" y="728"/>
                  </a:lnTo>
                  <a:lnTo>
                    <a:pt x="1252" y="740"/>
                  </a:lnTo>
                  <a:lnTo>
                    <a:pt x="1253" y="741"/>
                  </a:lnTo>
                  <a:lnTo>
                    <a:pt x="1269" y="737"/>
                  </a:lnTo>
                  <a:lnTo>
                    <a:pt x="1285" y="747"/>
                  </a:lnTo>
                  <a:lnTo>
                    <a:pt x="1292" y="747"/>
                  </a:lnTo>
                  <a:lnTo>
                    <a:pt x="1305" y="735"/>
                  </a:lnTo>
                  <a:lnTo>
                    <a:pt x="1321" y="734"/>
                  </a:lnTo>
                  <a:lnTo>
                    <a:pt x="1338" y="732"/>
                  </a:lnTo>
                  <a:lnTo>
                    <a:pt x="1341" y="735"/>
                  </a:lnTo>
                  <a:lnTo>
                    <a:pt x="1340" y="738"/>
                  </a:lnTo>
                  <a:lnTo>
                    <a:pt x="1330" y="762"/>
                  </a:lnTo>
                  <a:lnTo>
                    <a:pt x="1312" y="789"/>
                  </a:lnTo>
                  <a:lnTo>
                    <a:pt x="1304" y="807"/>
                  </a:lnTo>
                  <a:lnTo>
                    <a:pt x="1291" y="810"/>
                  </a:lnTo>
                  <a:lnTo>
                    <a:pt x="1292" y="820"/>
                  </a:lnTo>
                  <a:lnTo>
                    <a:pt x="1288" y="820"/>
                  </a:lnTo>
                  <a:lnTo>
                    <a:pt x="1285" y="828"/>
                  </a:lnTo>
                  <a:lnTo>
                    <a:pt x="1291" y="841"/>
                  </a:lnTo>
                  <a:lnTo>
                    <a:pt x="1309" y="856"/>
                  </a:lnTo>
                  <a:lnTo>
                    <a:pt x="1304" y="868"/>
                  </a:lnTo>
                  <a:lnTo>
                    <a:pt x="1321" y="879"/>
                  </a:lnTo>
                  <a:lnTo>
                    <a:pt x="1321" y="895"/>
                  </a:lnTo>
                  <a:lnTo>
                    <a:pt x="1319" y="911"/>
                  </a:lnTo>
                  <a:lnTo>
                    <a:pt x="1345" y="928"/>
                  </a:lnTo>
                  <a:lnTo>
                    <a:pt x="1361" y="935"/>
                  </a:lnTo>
                  <a:lnTo>
                    <a:pt x="1371" y="947"/>
                  </a:lnTo>
                  <a:lnTo>
                    <a:pt x="1389" y="962"/>
                  </a:lnTo>
                  <a:lnTo>
                    <a:pt x="1390" y="961"/>
                  </a:lnTo>
                  <a:lnTo>
                    <a:pt x="1406" y="958"/>
                  </a:lnTo>
                  <a:lnTo>
                    <a:pt x="1417" y="962"/>
                  </a:lnTo>
                  <a:lnTo>
                    <a:pt x="1427" y="961"/>
                  </a:lnTo>
                  <a:lnTo>
                    <a:pt x="1427" y="968"/>
                  </a:lnTo>
                  <a:lnTo>
                    <a:pt x="1445" y="977"/>
                  </a:lnTo>
                  <a:lnTo>
                    <a:pt x="1445" y="980"/>
                  </a:lnTo>
                  <a:lnTo>
                    <a:pt x="1463" y="995"/>
                  </a:lnTo>
                  <a:lnTo>
                    <a:pt x="1478" y="995"/>
                  </a:lnTo>
                  <a:lnTo>
                    <a:pt x="1494" y="998"/>
                  </a:lnTo>
                  <a:lnTo>
                    <a:pt x="1502" y="1004"/>
                  </a:lnTo>
                  <a:lnTo>
                    <a:pt x="1511" y="1010"/>
                  </a:lnTo>
                  <a:lnTo>
                    <a:pt x="1527" y="1001"/>
                  </a:lnTo>
                  <a:lnTo>
                    <a:pt x="1521" y="992"/>
                  </a:lnTo>
                  <a:lnTo>
                    <a:pt x="1524" y="974"/>
                  </a:lnTo>
                  <a:lnTo>
                    <a:pt x="1533" y="971"/>
                  </a:lnTo>
                  <a:lnTo>
                    <a:pt x="1533" y="958"/>
                  </a:lnTo>
                  <a:lnTo>
                    <a:pt x="1548" y="944"/>
                  </a:lnTo>
                  <a:lnTo>
                    <a:pt x="1543" y="932"/>
                  </a:lnTo>
                  <a:lnTo>
                    <a:pt x="1544" y="922"/>
                  </a:lnTo>
                  <a:lnTo>
                    <a:pt x="1554" y="911"/>
                  </a:lnTo>
                  <a:lnTo>
                    <a:pt x="1558" y="896"/>
                  </a:lnTo>
                  <a:lnTo>
                    <a:pt x="1553" y="892"/>
                  </a:lnTo>
                  <a:lnTo>
                    <a:pt x="1557" y="877"/>
                  </a:lnTo>
                  <a:lnTo>
                    <a:pt x="1560" y="877"/>
                  </a:lnTo>
                  <a:lnTo>
                    <a:pt x="1574" y="883"/>
                  </a:lnTo>
                  <a:lnTo>
                    <a:pt x="1577" y="886"/>
                  </a:lnTo>
                  <a:lnTo>
                    <a:pt x="1587" y="889"/>
                  </a:lnTo>
                  <a:lnTo>
                    <a:pt x="1587" y="885"/>
                  </a:lnTo>
                  <a:lnTo>
                    <a:pt x="1594" y="883"/>
                  </a:lnTo>
                  <a:lnTo>
                    <a:pt x="1603" y="886"/>
                  </a:lnTo>
                  <a:lnTo>
                    <a:pt x="1603" y="880"/>
                  </a:lnTo>
                  <a:lnTo>
                    <a:pt x="1612" y="874"/>
                  </a:lnTo>
                  <a:lnTo>
                    <a:pt x="1625" y="874"/>
                  </a:lnTo>
                  <a:lnTo>
                    <a:pt x="1635" y="861"/>
                  </a:lnTo>
                  <a:lnTo>
                    <a:pt x="1641" y="850"/>
                  </a:lnTo>
                  <a:lnTo>
                    <a:pt x="1654" y="856"/>
                  </a:lnTo>
                  <a:lnTo>
                    <a:pt x="1656" y="859"/>
                  </a:lnTo>
                  <a:lnTo>
                    <a:pt x="1666" y="849"/>
                  </a:lnTo>
                  <a:lnTo>
                    <a:pt x="1677" y="850"/>
                  </a:lnTo>
                  <a:lnTo>
                    <a:pt x="1679" y="849"/>
                  </a:lnTo>
                  <a:lnTo>
                    <a:pt x="1682" y="855"/>
                  </a:lnTo>
                  <a:lnTo>
                    <a:pt x="1688" y="856"/>
                  </a:lnTo>
                  <a:lnTo>
                    <a:pt x="1691" y="852"/>
                  </a:lnTo>
                  <a:lnTo>
                    <a:pt x="1701" y="853"/>
                  </a:lnTo>
                  <a:lnTo>
                    <a:pt x="1710" y="846"/>
                  </a:lnTo>
                  <a:lnTo>
                    <a:pt x="1740" y="829"/>
                  </a:lnTo>
                  <a:lnTo>
                    <a:pt x="1740" y="843"/>
                  </a:lnTo>
                  <a:lnTo>
                    <a:pt x="1737" y="855"/>
                  </a:lnTo>
                  <a:lnTo>
                    <a:pt x="1741" y="867"/>
                  </a:lnTo>
                  <a:lnTo>
                    <a:pt x="1736" y="880"/>
                  </a:lnTo>
                  <a:lnTo>
                    <a:pt x="1728" y="883"/>
                  </a:lnTo>
                  <a:lnTo>
                    <a:pt x="1749" y="896"/>
                  </a:lnTo>
                  <a:lnTo>
                    <a:pt x="1751" y="898"/>
                  </a:lnTo>
                  <a:lnTo>
                    <a:pt x="1753" y="908"/>
                  </a:lnTo>
                  <a:lnTo>
                    <a:pt x="1749" y="911"/>
                  </a:lnTo>
                  <a:lnTo>
                    <a:pt x="1751" y="917"/>
                  </a:lnTo>
                  <a:lnTo>
                    <a:pt x="1754" y="922"/>
                  </a:lnTo>
                  <a:lnTo>
                    <a:pt x="1760" y="919"/>
                  </a:lnTo>
                  <a:lnTo>
                    <a:pt x="1766" y="916"/>
                  </a:lnTo>
                  <a:lnTo>
                    <a:pt x="1772" y="905"/>
                  </a:lnTo>
                  <a:lnTo>
                    <a:pt x="1780" y="904"/>
                  </a:lnTo>
                  <a:lnTo>
                    <a:pt x="1780" y="919"/>
                  </a:lnTo>
                  <a:lnTo>
                    <a:pt x="1787" y="922"/>
                  </a:lnTo>
                  <a:lnTo>
                    <a:pt x="1789" y="935"/>
                  </a:lnTo>
                  <a:lnTo>
                    <a:pt x="1793" y="934"/>
                  </a:lnTo>
                  <a:lnTo>
                    <a:pt x="1796" y="937"/>
                  </a:lnTo>
                  <a:lnTo>
                    <a:pt x="1792" y="946"/>
                  </a:lnTo>
                  <a:lnTo>
                    <a:pt x="1796" y="950"/>
                  </a:lnTo>
                  <a:lnTo>
                    <a:pt x="1808" y="950"/>
                  </a:lnTo>
                  <a:lnTo>
                    <a:pt x="1831" y="949"/>
                  </a:lnTo>
                  <a:lnTo>
                    <a:pt x="1829" y="929"/>
                  </a:lnTo>
                  <a:lnTo>
                    <a:pt x="1838" y="929"/>
                  </a:lnTo>
                  <a:lnTo>
                    <a:pt x="1849" y="923"/>
                  </a:lnTo>
                  <a:lnTo>
                    <a:pt x="1857" y="917"/>
                  </a:lnTo>
                  <a:lnTo>
                    <a:pt x="1858" y="916"/>
                  </a:lnTo>
                  <a:lnTo>
                    <a:pt x="1851" y="908"/>
                  </a:lnTo>
                  <a:lnTo>
                    <a:pt x="1858" y="899"/>
                  </a:lnTo>
                  <a:lnTo>
                    <a:pt x="1854" y="886"/>
                  </a:lnTo>
                  <a:lnTo>
                    <a:pt x="1857" y="873"/>
                  </a:lnTo>
                  <a:lnTo>
                    <a:pt x="1859" y="865"/>
                  </a:lnTo>
                  <a:lnTo>
                    <a:pt x="1865" y="856"/>
                  </a:lnTo>
                  <a:lnTo>
                    <a:pt x="1865" y="846"/>
                  </a:lnTo>
                  <a:lnTo>
                    <a:pt x="1865" y="844"/>
                  </a:lnTo>
                  <a:lnTo>
                    <a:pt x="1849" y="843"/>
                  </a:lnTo>
                  <a:lnTo>
                    <a:pt x="1832" y="832"/>
                  </a:lnTo>
                  <a:lnTo>
                    <a:pt x="1803" y="806"/>
                  </a:lnTo>
                  <a:lnTo>
                    <a:pt x="1773" y="767"/>
                  </a:lnTo>
                  <a:lnTo>
                    <a:pt x="1766" y="768"/>
                  </a:lnTo>
                  <a:lnTo>
                    <a:pt x="1736" y="740"/>
                  </a:lnTo>
                  <a:lnTo>
                    <a:pt x="1707" y="706"/>
                  </a:lnTo>
                  <a:lnTo>
                    <a:pt x="1704" y="701"/>
                  </a:lnTo>
                  <a:lnTo>
                    <a:pt x="1702" y="700"/>
                  </a:lnTo>
                  <a:lnTo>
                    <a:pt x="1700" y="697"/>
                  </a:lnTo>
                  <a:lnTo>
                    <a:pt x="1671" y="661"/>
                  </a:lnTo>
                  <a:lnTo>
                    <a:pt x="1654" y="604"/>
                  </a:lnTo>
                  <a:lnTo>
                    <a:pt x="1641" y="563"/>
                  </a:lnTo>
                  <a:lnTo>
                    <a:pt x="1639" y="531"/>
                  </a:lnTo>
                  <a:lnTo>
                    <a:pt x="1629" y="507"/>
                  </a:lnTo>
                  <a:lnTo>
                    <a:pt x="1620" y="467"/>
                  </a:lnTo>
                  <a:lnTo>
                    <a:pt x="1620" y="381"/>
                  </a:lnTo>
                  <a:lnTo>
                    <a:pt x="1615" y="367"/>
                  </a:lnTo>
                  <a:lnTo>
                    <a:pt x="1613" y="373"/>
                  </a:lnTo>
                  <a:lnTo>
                    <a:pt x="1609" y="370"/>
                  </a:lnTo>
                  <a:lnTo>
                    <a:pt x="1599" y="333"/>
                  </a:lnTo>
                  <a:lnTo>
                    <a:pt x="1602" y="273"/>
                  </a:lnTo>
                  <a:lnTo>
                    <a:pt x="1618" y="230"/>
                  </a:lnTo>
                  <a:lnTo>
                    <a:pt x="1618" y="227"/>
                  </a:lnTo>
                  <a:lnTo>
                    <a:pt x="1606" y="233"/>
                  </a:lnTo>
                  <a:lnTo>
                    <a:pt x="1620" y="221"/>
                  </a:lnTo>
                  <a:lnTo>
                    <a:pt x="1619" y="214"/>
                  </a:lnTo>
                  <a:lnTo>
                    <a:pt x="1630" y="206"/>
                  </a:lnTo>
                  <a:lnTo>
                    <a:pt x="1646" y="212"/>
                  </a:lnTo>
                  <a:lnTo>
                    <a:pt x="1651" y="230"/>
                  </a:lnTo>
                  <a:lnTo>
                    <a:pt x="1661" y="240"/>
                  </a:lnTo>
                  <a:lnTo>
                    <a:pt x="1655" y="242"/>
                  </a:lnTo>
                  <a:lnTo>
                    <a:pt x="1679" y="249"/>
                  </a:lnTo>
                  <a:lnTo>
                    <a:pt x="1654" y="226"/>
                  </a:lnTo>
                  <a:lnTo>
                    <a:pt x="1649" y="208"/>
                  </a:lnTo>
                  <a:lnTo>
                    <a:pt x="1626" y="203"/>
                  </a:lnTo>
                  <a:lnTo>
                    <a:pt x="1620" y="191"/>
                  </a:lnTo>
                  <a:lnTo>
                    <a:pt x="1620" y="176"/>
                  </a:lnTo>
                  <a:lnTo>
                    <a:pt x="1619" y="166"/>
                  </a:lnTo>
                  <a:lnTo>
                    <a:pt x="1625" y="151"/>
                  </a:lnTo>
                  <a:lnTo>
                    <a:pt x="1616" y="139"/>
                  </a:lnTo>
                  <a:lnTo>
                    <a:pt x="1607" y="144"/>
                  </a:lnTo>
                  <a:lnTo>
                    <a:pt x="1607" y="139"/>
                  </a:lnTo>
                  <a:lnTo>
                    <a:pt x="1605" y="144"/>
                  </a:lnTo>
                  <a:lnTo>
                    <a:pt x="1599" y="145"/>
                  </a:lnTo>
                  <a:lnTo>
                    <a:pt x="1592" y="154"/>
                  </a:lnTo>
                  <a:lnTo>
                    <a:pt x="1570" y="153"/>
                  </a:lnTo>
                  <a:lnTo>
                    <a:pt x="1560" y="141"/>
                  </a:lnTo>
                  <a:lnTo>
                    <a:pt x="1554" y="150"/>
                  </a:lnTo>
                  <a:lnTo>
                    <a:pt x="1546" y="151"/>
                  </a:lnTo>
                  <a:lnTo>
                    <a:pt x="1533" y="139"/>
                  </a:lnTo>
                  <a:lnTo>
                    <a:pt x="1531" y="130"/>
                  </a:lnTo>
                  <a:lnTo>
                    <a:pt x="1522" y="127"/>
                  </a:lnTo>
                  <a:lnTo>
                    <a:pt x="1524" y="120"/>
                  </a:lnTo>
                  <a:lnTo>
                    <a:pt x="1515" y="123"/>
                  </a:lnTo>
                  <a:lnTo>
                    <a:pt x="1512" y="118"/>
                  </a:lnTo>
                  <a:lnTo>
                    <a:pt x="1504" y="121"/>
                  </a:lnTo>
                  <a:lnTo>
                    <a:pt x="1497" y="117"/>
                  </a:lnTo>
                  <a:lnTo>
                    <a:pt x="1479" y="117"/>
                  </a:lnTo>
                  <a:lnTo>
                    <a:pt x="1463" y="111"/>
                  </a:lnTo>
                  <a:lnTo>
                    <a:pt x="1452" y="109"/>
                  </a:lnTo>
                  <a:lnTo>
                    <a:pt x="1432" y="117"/>
                  </a:lnTo>
                  <a:lnTo>
                    <a:pt x="1390" y="118"/>
                  </a:lnTo>
                  <a:lnTo>
                    <a:pt x="1386" y="118"/>
                  </a:lnTo>
                  <a:lnTo>
                    <a:pt x="1367" y="115"/>
                  </a:lnTo>
                  <a:lnTo>
                    <a:pt x="1351" y="127"/>
                  </a:lnTo>
                  <a:lnTo>
                    <a:pt x="1337" y="129"/>
                  </a:lnTo>
                  <a:lnTo>
                    <a:pt x="1334" y="135"/>
                  </a:lnTo>
                  <a:lnTo>
                    <a:pt x="1335" y="148"/>
                  </a:lnTo>
                  <a:lnTo>
                    <a:pt x="1325" y="153"/>
                  </a:lnTo>
                  <a:lnTo>
                    <a:pt x="1291" y="166"/>
                  </a:lnTo>
                  <a:lnTo>
                    <a:pt x="1276" y="179"/>
                  </a:lnTo>
                  <a:lnTo>
                    <a:pt x="1256" y="178"/>
                  </a:lnTo>
                  <a:lnTo>
                    <a:pt x="1253" y="164"/>
                  </a:lnTo>
                  <a:lnTo>
                    <a:pt x="1234" y="151"/>
                  </a:lnTo>
                  <a:lnTo>
                    <a:pt x="1220" y="145"/>
                  </a:lnTo>
                  <a:lnTo>
                    <a:pt x="1190" y="145"/>
                  </a:lnTo>
                  <a:lnTo>
                    <a:pt x="1188" y="147"/>
                  </a:lnTo>
                  <a:lnTo>
                    <a:pt x="1170" y="151"/>
                  </a:lnTo>
                  <a:lnTo>
                    <a:pt x="1170" y="136"/>
                  </a:lnTo>
                  <a:lnTo>
                    <a:pt x="1155" y="135"/>
                  </a:lnTo>
                  <a:lnTo>
                    <a:pt x="1144" y="130"/>
                  </a:lnTo>
                  <a:lnTo>
                    <a:pt x="1135" y="136"/>
                  </a:lnTo>
                  <a:lnTo>
                    <a:pt x="1118" y="127"/>
                  </a:lnTo>
                  <a:lnTo>
                    <a:pt x="1111" y="130"/>
                  </a:lnTo>
                  <a:lnTo>
                    <a:pt x="1106" y="127"/>
                  </a:lnTo>
                  <a:lnTo>
                    <a:pt x="1106" y="132"/>
                  </a:lnTo>
                  <a:lnTo>
                    <a:pt x="1096" y="130"/>
                  </a:lnTo>
                  <a:lnTo>
                    <a:pt x="1089" y="142"/>
                  </a:lnTo>
                  <a:lnTo>
                    <a:pt x="1076" y="1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4" name="Freeform 47">
              <a:extLst>
                <a:ext uri="{FF2B5EF4-FFF2-40B4-BE49-F238E27FC236}">
                  <a16:creationId xmlns:a16="http://schemas.microsoft.com/office/drawing/2014/main" xmlns="" id="{6B384D82-977C-4BB6-B975-06F19E1C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233" y="2488137"/>
              <a:ext cx="5937" cy="1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" name="Freeform 48">
              <a:extLst>
                <a:ext uri="{FF2B5EF4-FFF2-40B4-BE49-F238E27FC236}">
                  <a16:creationId xmlns:a16="http://schemas.microsoft.com/office/drawing/2014/main" xmlns="" id="{3A61D458-186B-437A-B843-8F6E03A5F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91" y="2489965"/>
              <a:ext cx="1979" cy="1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" name="Freeform 49">
              <a:extLst>
                <a:ext uri="{FF2B5EF4-FFF2-40B4-BE49-F238E27FC236}">
                  <a16:creationId xmlns:a16="http://schemas.microsoft.com/office/drawing/2014/main" xmlns="" id="{F0BA3FD6-76E0-453A-A970-7E532E01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021" y="1631187"/>
              <a:ext cx="552098" cy="469587"/>
            </a:xfrm>
            <a:custGeom>
              <a:avLst/>
              <a:gdLst/>
              <a:ahLst/>
              <a:cxnLst>
                <a:cxn ang="0">
                  <a:pos x="353" y="604"/>
                </a:cxn>
                <a:cxn ang="0">
                  <a:pos x="344" y="622"/>
                </a:cxn>
                <a:cxn ang="0">
                  <a:pos x="362" y="661"/>
                </a:cxn>
                <a:cxn ang="0">
                  <a:pos x="385" y="690"/>
                </a:cxn>
                <a:cxn ang="0">
                  <a:pos x="400" y="720"/>
                </a:cxn>
                <a:cxn ang="0">
                  <a:pos x="409" y="692"/>
                </a:cxn>
                <a:cxn ang="0">
                  <a:pos x="405" y="661"/>
                </a:cxn>
                <a:cxn ang="0">
                  <a:pos x="416" y="643"/>
                </a:cxn>
                <a:cxn ang="0">
                  <a:pos x="439" y="649"/>
                </a:cxn>
                <a:cxn ang="0">
                  <a:pos x="472" y="632"/>
                </a:cxn>
                <a:cxn ang="0">
                  <a:pos x="529" y="653"/>
                </a:cxn>
                <a:cxn ang="0">
                  <a:pos x="555" y="699"/>
                </a:cxn>
                <a:cxn ang="0">
                  <a:pos x="645" y="668"/>
                </a:cxn>
                <a:cxn ang="0">
                  <a:pos x="642" y="622"/>
                </a:cxn>
                <a:cxn ang="0">
                  <a:pos x="661" y="626"/>
                </a:cxn>
                <a:cxn ang="0">
                  <a:pos x="759" y="716"/>
                </a:cxn>
                <a:cxn ang="0">
                  <a:pos x="768" y="747"/>
                </a:cxn>
                <a:cxn ang="0">
                  <a:pos x="735" y="756"/>
                </a:cxn>
                <a:cxn ang="0">
                  <a:pos x="804" y="765"/>
                </a:cxn>
                <a:cxn ang="0">
                  <a:pos x="794" y="690"/>
                </a:cxn>
                <a:cxn ang="0">
                  <a:pos x="709" y="616"/>
                </a:cxn>
                <a:cxn ang="0">
                  <a:pos x="663" y="562"/>
                </a:cxn>
                <a:cxn ang="0">
                  <a:pos x="667" y="476"/>
                </a:cxn>
                <a:cxn ang="0">
                  <a:pos x="625" y="482"/>
                </a:cxn>
                <a:cxn ang="0">
                  <a:pos x="627" y="434"/>
                </a:cxn>
                <a:cxn ang="0">
                  <a:pos x="673" y="386"/>
                </a:cxn>
                <a:cxn ang="0">
                  <a:pos x="680" y="336"/>
                </a:cxn>
                <a:cxn ang="0">
                  <a:pos x="635" y="313"/>
                </a:cxn>
                <a:cxn ang="0">
                  <a:pos x="578" y="319"/>
                </a:cxn>
                <a:cxn ang="0">
                  <a:pos x="563" y="270"/>
                </a:cxn>
                <a:cxn ang="0">
                  <a:pos x="583" y="234"/>
                </a:cxn>
                <a:cxn ang="0">
                  <a:pos x="628" y="192"/>
                </a:cxn>
                <a:cxn ang="0">
                  <a:pos x="700" y="148"/>
                </a:cxn>
                <a:cxn ang="0">
                  <a:pos x="730" y="103"/>
                </a:cxn>
                <a:cxn ang="0">
                  <a:pos x="652" y="69"/>
                </a:cxn>
                <a:cxn ang="0">
                  <a:pos x="572" y="57"/>
                </a:cxn>
                <a:cxn ang="0">
                  <a:pos x="527" y="67"/>
                </a:cxn>
                <a:cxn ang="0">
                  <a:pos x="442" y="42"/>
                </a:cxn>
                <a:cxn ang="0">
                  <a:pos x="282" y="28"/>
                </a:cxn>
                <a:cxn ang="0">
                  <a:pos x="233" y="0"/>
                </a:cxn>
                <a:cxn ang="0">
                  <a:pos x="216" y="64"/>
                </a:cxn>
                <a:cxn ang="0">
                  <a:pos x="161" y="97"/>
                </a:cxn>
                <a:cxn ang="0">
                  <a:pos x="148" y="131"/>
                </a:cxn>
                <a:cxn ang="0">
                  <a:pos x="105" y="143"/>
                </a:cxn>
                <a:cxn ang="0">
                  <a:pos x="75" y="198"/>
                </a:cxn>
                <a:cxn ang="0">
                  <a:pos x="43" y="228"/>
                </a:cxn>
                <a:cxn ang="0">
                  <a:pos x="15" y="257"/>
                </a:cxn>
                <a:cxn ang="0">
                  <a:pos x="36" y="304"/>
                </a:cxn>
                <a:cxn ang="0">
                  <a:pos x="69" y="340"/>
                </a:cxn>
                <a:cxn ang="0">
                  <a:pos x="88" y="388"/>
                </a:cxn>
                <a:cxn ang="0">
                  <a:pos x="40" y="437"/>
                </a:cxn>
                <a:cxn ang="0">
                  <a:pos x="72" y="507"/>
                </a:cxn>
                <a:cxn ang="0">
                  <a:pos x="105" y="537"/>
                </a:cxn>
                <a:cxn ang="0">
                  <a:pos x="124" y="582"/>
                </a:cxn>
                <a:cxn ang="0">
                  <a:pos x="133" y="595"/>
                </a:cxn>
                <a:cxn ang="0">
                  <a:pos x="159" y="592"/>
                </a:cxn>
                <a:cxn ang="0">
                  <a:pos x="174" y="608"/>
                </a:cxn>
                <a:cxn ang="0">
                  <a:pos x="215" y="586"/>
                </a:cxn>
                <a:cxn ang="0">
                  <a:pos x="261" y="595"/>
                </a:cxn>
                <a:cxn ang="0">
                  <a:pos x="292" y="580"/>
                </a:cxn>
                <a:cxn ang="0">
                  <a:pos x="315" y="589"/>
                </a:cxn>
                <a:cxn ang="0">
                  <a:pos x="340" y="583"/>
                </a:cxn>
              </a:cxnLst>
              <a:rect l="0" t="0" r="r" b="b"/>
              <a:pathLst>
                <a:path w="837" h="771">
                  <a:moveTo>
                    <a:pt x="344" y="589"/>
                  </a:moveTo>
                  <a:lnTo>
                    <a:pt x="343" y="595"/>
                  </a:lnTo>
                  <a:lnTo>
                    <a:pt x="349" y="592"/>
                  </a:lnTo>
                  <a:lnTo>
                    <a:pt x="346" y="596"/>
                  </a:lnTo>
                  <a:lnTo>
                    <a:pt x="353" y="604"/>
                  </a:lnTo>
                  <a:lnTo>
                    <a:pt x="347" y="602"/>
                  </a:lnTo>
                  <a:lnTo>
                    <a:pt x="347" y="613"/>
                  </a:lnTo>
                  <a:lnTo>
                    <a:pt x="350" y="613"/>
                  </a:lnTo>
                  <a:lnTo>
                    <a:pt x="351" y="616"/>
                  </a:lnTo>
                  <a:lnTo>
                    <a:pt x="344" y="622"/>
                  </a:lnTo>
                  <a:lnTo>
                    <a:pt x="349" y="628"/>
                  </a:lnTo>
                  <a:lnTo>
                    <a:pt x="360" y="641"/>
                  </a:lnTo>
                  <a:lnTo>
                    <a:pt x="359" y="644"/>
                  </a:lnTo>
                  <a:lnTo>
                    <a:pt x="362" y="652"/>
                  </a:lnTo>
                  <a:lnTo>
                    <a:pt x="362" y="661"/>
                  </a:lnTo>
                  <a:lnTo>
                    <a:pt x="363" y="668"/>
                  </a:lnTo>
                  <a:lnTo>
                    <a:pt x="372" y="661"/>
                  </a:lnTo>
                  <a:lnTo>
                    <a:pt x="380" y="684"/>
                  </a:lnTo>
                  <a:lnTo>
                    <a:pt x="377" y="686"/>
                  </a:lnTo>
                  <a:lnTo>
                    <a:pt x="385" y="690"/>
                  </a:lnTo>
                  <a:lnTo>
                    <a:pt x="380" y="696"/>
                  </a:lnTo>
                  <a:lnTo>
                    <a:pt x="392" y="705"/>
                  </a:lnTo>
                  <a:lnTo>
                    <a:pt x="392" y="717"/>
                  </a:lnTo>
                  <a:lnTo>
                    <a:pt x="402" y="716"/>
                  </a:lnTo>
                  <a:lnTo>
                    <a:pt x="400" y="720"/>
                  </a:lnTo>
                  <a:lnTo>
                    <a:pt x="411" y="726"/>
                  </a:lnTo>
                  <a:lnTo>
                    <a:pt x="413" y="713"/>
                  </a:lnTo>
                  <a:lnTo>
                    <a:pt x="436" y="687"/>
                  </a:lnTo>
                  <a:lnTo>
                    <a:pt x="422" y="692"/>
                  </a:lnTo>
                  <a:lnTo>
                    <a:pt x="409" y="692"/>
                  </a:lnTo>
                  <a:lnTo>
                    <a:pt x="400" y="690"/>
                  </a:lnTo>
                  <a:lnTo>
                    <a:pt x="393" y="674"/>
                  </a:lnTo>
                  <a:lnTo>
                    <a:pt x="399" y="674"/>
                  </a:lnTo>
                  <a:lnTo>
                    <a:pt x="400" y="671"/>
                  </a:lnTo>
                  <a:lnTo>
                    <a:pt x="405" y="661"/>
                  </a:lnTo>
                  <a:lnTo>
                    <a:pt x="416" y="662"/>
                  </a:lnTo>
                  <a:lnTo>
                    <a:pt x="422" y="662"/>
                  </a:lnTo>
                  <a:lnTo>
                    <a:pt x="421" y="656"/>
                  </a:lnTo>
                  <a:lnTo>
                    <a:pt x="418" y="653"/>
                  </a:lnTo>
                  <a:lnTo>
                    <a:pt x="416" y="643"/>
                  </a:lnTo>
                  <a:lnTo>
                    <a:pt x="422" y="640"/>
                  </a:lnTo>
                  <a:lnTo>
                    <a:pt x="428" y="638"/>
                  </a:lnTo>
                  <a:lnTo>
                    <a:pt x="432" y="652"/>
                  </a:lnTo>
                  <a:lnTo>
                    <a:pt x="438" y="640"/>
                  </a:lnTo>
                  <a:lnTo>
                    <a:pt x="439" y="649"/>
                  </a:lnTo>
                  <a:lnTo>
                    <a:pt x="445" y="641"/>
                  </a:lnTo>
                  <a:lnTo>
                    <a:pt x="452" y="638"/>
                  </a:lnTo>
                  <a:lnTo>
                    <a:pt x="455" y="632"/>
                  </a:lnTo>
                  <a:lnTo>
                    <a:pt x="467" y="635"/>
                  </a:lnTo>
                  <a:lnTo>
                    <a:pt x="472" y="632"/>
                  </a:lnTo>
                  <a:lnTo>
                    <a:pt x="474" y="640"/>
                  </a:lnTo>
                  <a:lnTo>
                    <a:pt x="481" y="646"/>
                  </a:lnTo>
                  <a:lnTo>
                    <a:pt x="490" y="649"/>
                  </a:lnTo>
                  <a:lnTo>
                    <a:pt x="498" y="647"/>
                  </a:lnTo>
                  <a:lnTo>
                    <a:pt x="529" y="653"/>
                  </a:lnTo>
                  <a:lnTo>
                    <a:pt x="542" y="659"/>
                  </a:lnTo>
                  <a:lnTo>
                    <a:pt x="549" y="662"/>
                  </a:lnTo>
                  <a:lnTo>
                    <a:pt x="559" y="667"/>
                  </a:lnTo>
                  <a:lnTo>
                    <a:pt x="559" y="696"/>
                  </a:lnTo>
                  <a:lnTo>
                    <a:pt x="555" y="699"/>
                  </a:lnTo>
                  <a:lnTo>
                    <a:pt x="563" y="702"/>
                  </a:lnTo>
                  <a:lnTo>
                    <a:pt x="583" y="698"/>
                  </a:lnTo>
                  <a:lnTo>
                    <a:pt x="599" y="684"/>
                  </a:lnTo>
                  <a:lnTo>
                    <a:pt x="627" y="674"/>
                  </a:lnTo>
                  <a:lnTo>
                    <a:pt x="645" y="668"/>
                  </a:lnTo>
                  <a:lnTo>
                    <a:pt x="648" y="665"/>
                  </a:lnTo>
                  <a:lnTo>
                    <a:pt x="628" y="649"/>
                  </a:lnTo>
                  <a:lnTo>
                    <a:pt x="632" y="650"/>
                  </a:lnTo>
                  <a:lnTo>
                    <a:pt x="634" y="634"/>
                  </a:lnTo>
                  <a:lnTo>
                    <a:pt x="642" y="622"/>
                  </a:lnTo>
                  <a:lnTo>
                    <a:pt x="637" y="623"/>
                  </a:lnTo>
                  <a:lnTo>
                    <a:pt x="642" y="617"/>
                  </a:lnTo>
                  <a:lnTo>
                    <a:pt x="642" y="616"/>
                  </a:lnTo>
                  <a:lnTo>
                    <a:pt x="650" y="625"/>
                  </a:lnTo>
                  <a:lnTo>
                    <a:pt x="661" y="626"/>
                  </a:lnTo>
                  <a:lnTo>
                    <a:pt x="686" y="635"/>
                  </a:lnTo>
                  <a:lnTo>
                    <a:pt x="709" y="655"/>
                  </a:lnTo>
                  <a:lnTo>
                    <a:pt x="732" y="680"/>
                  </a:lnTo>
                  <a:lnTo>
                    <a:pt x="742" y="686"/>
                  </a:lnTo>
                  <a:lnTo>
                    <a:pt x="759" y="716"/>
                  </a:lnTo>
                  <a:lnTo>
                    <a:pt x="752" y="723"/>
                  </a:lnTo>
                  <a:lnTo>
                    <a:pt x="746" y="728"/>
                  </a:lnTo>
                  <a:lnTo>
                    <a:pt x="762" y="731"/>
                  </a:lnTo>
                  <a:lnTo>
                    <a:pt x="763" y="738"/>
                  </a:lnTo>
                  <a:lnTo>
                    <a:pt x="768" y="747"/>
                  </a:lnTo>
                  <a:lnTo>
                    <a:pt x="783" y="747"/>
                  </a:lnTo>
                  <a:lnTo>
                    <a:pt x="776" y="752"/>
                  </a:lnTo>
                  <a:lnTo>
                    <a:pt x="766" y="756"/>
                  </a:lnTo>
                  <a:lnTo>
                    <a:pt x="743" y="750"/>
                  </a:lnTo>
                  <a:lnTo>
                    <a:pt x="735" y="756"/>
                  </a:lnTo>
                  <a:lnTo>
                    <a:pt x="742" y="760"/>
                  </a:lnTo>
                  <a:lnTo>
                    <a:pt x="758" y="763"/>
                  </a:lnTo>
                  <a:lnTo>
                    <a:pt x="785" y="771"/>
                  </a:lnTo>
                  <a:lnTo>
                    <a:pt x="788" y="771"/>
                  </a:lnTo>
                  <a:lnTo>
                    <a:pt x="804" y="765"/>
                  </a:lnTo>
                  <a:lnTo>
                    <a:pt x="815" y="750"/>
                  </a:lnTo>
                  <a:lnTo>
                    <a:pt x="837" y="732"/>
                  </a:lnTo>
                  <a:lnTo>
                    <a:pt x="828" y="725"/>
                  </a:lnTo>
                  <a:lnTo>
                    <a:pt x="824" y="722"/>
                  </a:lnTo>
                  <a:lnTo>
                    <a:pt x="794" y="690"/>
                  </a:lnTo>
                  <a:lnTo>
                    <a:pt x="795" y="683"/>
                  </a:lnTo>
                  <a:lnTo>
                    <a:pt x="772" y="650"/>
                  </a:lnTo>
                  <a:lnTo>
                    <a:pt x="752" y="646"/>
                  </a:lnTo>
                  <a:lnTo>
                    <a:pt x="736" y="635"/>
                  </a:lnTo>
                  <a:lnTo>
                    <a:pt x="709" y="616"/>
                  </a:lnTo>
                  <a:lnTo>
                    <a:pt x="687" y="614"/>
                  </a:lnTo>
                  <a:lnTo>
                    <a:pt x="670" y="608"/>
                  </a:lnTo>
                  <a:lnTo>
                    <a:pt x="663" y="586"/>
                  </a:lnTo>
                  <a:lnTo>
                    <a:pt x="661" y="576"/>
                  </a:lnTo>
                  <a:lnTo>
                    <a:pt x="663" y="562"/>
                  </a:lnTo>
                  <a:lnTo>
                    <a:pt x="680" y="535"/>
                  </a:lnTo>
                  <a:lnTo>
                    <a:pt x="690" y="511"/>
                  </a:lnTo>
                  <a:lnTo>
                    <a:pt x="687" y="474"/>
                  </a:lnTo>
                  <a:lnTo>
                    <a:pt x="674" y="479"/>
                  </a:lnTo>
                  <a:lnTo>
                    <a:pt x="667" y="476"/>
                  </a:lnTo>
                  <a:lnTo>
                    <a:pt x="657" y="486"/>
                  </a:lnTo>
                  <a:lnTo>
                    <a:pt x="642" y="491"/>
                  </a:lnTo>
                  <a:lnTo>
                    <a:pt x="632" y="489"/>
                  </a:lnTo>
                  <a:lnTo>
                    <a:pt x="632" y="486"/>
                  </a:lnTo>
                  <a:lnTo>
                    <a:pt x="625" y="482"/>
                  </a:lnTo>
                  <a:lnTo>
                    <a:pt x="616" y="477"/>
                  </a:lnTo>
                  <a:lnTo>
                    <a:pt x="612" y="467"/>
                  </a:lnTo>
                  <a:lnTo>
                    <a:pt x="606" y="465"/>
                  </a:lnTo>
                  <a:lnTo>
                    <a:pt x="614" y="458"/>
                  </a:lnTo>
                  <a:lnTo>
                    <a:pt x="627" y="434"/>
                  </a:lnTo>
                  <a:lnTo>
                    <a:pt x="619" y="429"/>
                  </a:lnTo>
                  <a:lnTo>
                    <a:pt x="618" y="428"/>
                  </a:lnTo>
                  <a:lnTo>
                    <a:pt x="624" y="423"/>
                  </a:lnTo>
                  <a:lnTo>
                    <a:pt x="651" y="406"/>
                  </a:lnTo>
                  <a:lnTo>
                    <a:pt x="673" y="386"/>
                  </a:lnTo>
                  <a:lnTo>
                    <a:pt x="700" y="361"/>
                  </a:lnTo>
                  <a:lnTo>
                    <a:pt x="701" y="353"/>
                  </a:lnTo>
                  <a:lnTo>
                    <a:pt x="709" y="341"/>
                  </a:lnTo>
                  <a:lnTo>
                    <a:pt x="688" y="331"/>
                  </a:lnTo>
                  <a:lnTo>
                    <a:pt x="680" y="336"/>
                  </a:lnTo>
                  <a:lnTo>
                    <a:pt x="668" y="331"/>
                  </a:lnTo>
                  <a:lnTo>
                    <a:pt x="657" y="333"/>
                  </a:lnTo>
                  <a:lnTo>
                    <a:pt x="652" y="321"/>
                  </a:lnTo>
                  <a:lnTo>
                    <a:pt x="635" y="315"/>
                  </a:lnTo>
                  <a:lnTo>
                    <a:pt x="635" y="313"/>
                  </a:lnTo>
                  <a:lnTo>
                    <a:pt x="618" y="309"/>
                  </a:lnTo>
                  <a:lnTo>
                    <a:pt x="592" y="304"/>
                  </a:lnTo>
                  <a:lnTo>
                    <a:pt x="599" y="316"/>
                  </a:lnTo>
                  <a:lnTo>
                    <a:pt x="595" y="315"/>
                  </a:lnTo>
                  <a:lnTo>
                    <a:pt x="578" y="319"/>
                  </a:lnTo>
                  <a:lnTo>
                    <a:pt x="573" y="315"/>
                  </a:lnTo>
                  <a:lnTo>
                    <a:pt x="575" y="304"/>
                  </a:lnTo>
                  <a:lnTo>
                    <a:pt x="579" y="300"/>
                  </a:lnTo>
                  <a:lnTo>
                    <a:pt x="573" y="295"/>
                  </a:lnTo>
                  <a:lnTo>
                    <a:pt x="563" y="270"/>
                  </a:lnTo>
                  <a:lnTo>
                    <a:pt x="555" y="254"/>
                  </a:lnTo>
                  <a:lnTo>
                    <a:pt x="555" y="252"/>
                  </a:lnTo>
                  <a:lnTo>
                    <a:pt x="559" y="251"/>
                  </a:lnTo>
                  <a:lnTo>
                    <a:pt x="576" y="243"/>
                  </a:lnTo>
                  <a:lnTo>
                    <a:pt x="583" y="234"/>
                  </a:lnTo>
                  <a:lnTo>
                    <a:pt x="591" y="228"/>
                  </a:lnTo>
                  <a:lnTo>
                    <a:pt x="586" y="207"/>
                  </a:lnTo>
                  <a:lnTo>
                    <a:pt x="598" y="204"/>
                  </a:lnTo>
                  <a:lnTo>
                    <a:pt x="609" y="201"/>
                  </a:lnTo>
                  <a:lnTo>
                    <a:pt x="628" y="192"/>
                  </a:lnTo>
                  <a:lnTo>
                    <a:pt x="629" y="191"/>
                  </a:lnTo>
                  <a:lnTo>
                    <a:pt x="648" y="183"/>
                  </a:lnTo>
                  <a:lnTo>
                    <a:pt x="660" y="169"/>
                  </a:lnTo>
                  <a:lnTo>
                    <a:pt x="667" y="152"/>
                  </a:lnTo>
                  <a:lnTo>
                    <a:pt x="700" y="148"/>
                  </a:lnTo>
                  <a:lnTo>
                    <a:pt x="717" y="149"/>
                  </a:lnTo>
                  <a:lnTo>
                    <a:pt x="722" y="133"/>
                  </a:lnTo>
                  <a:lnTo>
                    <a:pt x="727" y="124"/>
                  </a:lnTo>
                  <a:lnTo>
                    <a:pt x="726" y="113"/>
                  </a:lnTo>
                  <a:lnTo>
                    <a:pt x="730" y="103"/>
                  </a:lnTo>
                  <a:lnTo>
                    <a:pt x="732" y="90"/>
                  </a:lnTo>
                  <a:lnTo>
                    <a:pt x="707" y="88"/>
                  </a:lnTo>
                  <a:lnTo>
                    <a:pt x="671" y="75"/>
                  </a:lnTo>
                  <a:lnTo>
                    <a:pt x="660" y="79"/>
                  </a:lnTo>
                  <a:lnTo>
                    <a:pt x="652" y="69"/>
                  </a:lnTo>
                  <a:lnTo>
                    <a:pt x="629" y="72"/>
                  </a:lnTo>
                  <a:lnTo>
                    <a:pt x="622" y="60"/>
                  </a:lnTo>
                  <a:lnTo>
                    <a:pt x="609" y="63"/>
                  </a:lnTo>
                  <a:lnTo>
                    <a:pt x="573" y="61"/>
                  </a:lnTo>
                  <a:lnTo>
                    <a:pt x="572" y="57"/>
                  </a:lnTo>
                  <a:lnTo>
                    <a:pt x="556" y="49"/>
                  </a:lnTo>
                  <a:lnTo>
                    <a:pt x="552" y="55"/>
                  </a:lnTo>
                  <a:lnTo>
                    <a:pt x="547" y="55"/>
                  </a:lnTo>
                  <a:lnTo>
                    <a:pt x="540" y="58"/>
                  </a:lnTo>
                  <a:lnTo>
                    <a:pt x="527" y="67"/>
                  </a:lnTo>
                  <a:lnTo>
                    <a:pt x="503" y="64"/>
                  </a:lnTo>
                  <a:lnTo>
                    <a:pt x="478" y="67"/>
                  </a:lnTo>
                  <a:lnTo>
                    <a:pt x="477" y="61"/>
                  </a:lnTo>
                  <a:lnTo>
                    <a:pt x="464" y="55"/>
                  </a:lnTo>
                  <a:lnTo>
                    <a:pt x="442" y="42"/>
                  </a:lnTo>
                  <a:lnTo>
                    <a:pt x="406" y="34"/>
                  </a:lnTo>
                  <a:lnTo>
                    <a:pt x="386" y="36"/>
                  </a:lnTo>
                  <a:lnTo>
                    <a:pt x="324" y="28"/>
                  </a:lnTo>
                  <a:lnTo>
                    <a:pt x="298" y="28"/>
                  </a:lnTo>
                  <a:lnTo>
                    <a:pt x="282" y="28"/>
                  </a:lnTo>
                  <a:lnTo>
                    <a:pt x="271" y="27"/>
                  </a:lnTo>
                  <a:lnTo>
                    <a:pt x="271" y="13"/>
                  </a:lnTo>
                  <a:lnTo>
                    <a:pt x="262" y="13"/>
                  </a:lnTo>
                  <a:lnTo>
                    <a:pt x="249" y="6"/>
                  </a:lnTo>
                  <a:lnTo>
                    <a:pt x="233" y="0"/>
                  </a:lnTo>
                  <a:lnTo>
                    <a:pt x="216" y="8"/>
                  </a:lnTo>
                  <a:lnTo>
                    <a:pt x="213" y="12"/>
                  </a:lnTo>
                  <a:lnTo>
                    <a:pt x="216" y="30"/>
                  </a:lnTo>
                  <a:lnTo>
                    <a:pt x="222" y="43"/>
                  </a:lnTo>
                  <a:lnTo>
                    <a:pt x="216" y="64"/>
                  </a:lnTo>
                  <a:lnTo>
                    <a:pt x="225" y="73"/>
                  </a:lnTo>
                  <a:lnTo>
                    <a:pt x="216" y="76"/>
                  </a:lnTo>
                  <a:lnTo>
                    <a:pt x="206" y="73"/>
                  </a:lnTo>
                  <a:lnTo>
                    <a:pt x="189" y="85"/>
                  </a:lnTo>
                  <a:lnTo>
                    <a:pt x="161" y="97"/>
                  </a:lnTo>
                  <a:lnTo>
                    <a:pt x="161" y="104"/>
                  </a:lnTo>
                  <a:lnTo>
                    <a:pt x="174" y="116"/>
                  </a:lnTo>
                  <a:lnTo>
                    <a:pt x="177" y="131"/>
                  </a:lnTo>
                  <a:lnTo>
                    <a:pt x="157" y="124"/>
                  </a:lnTo>
                  <a:lnTo>
                    <a:pt x="148" y="131"/>
                  </a:lnTo>
                  <a:lnTo>
                    <a:pt x="133" y="124"/>
                  </a:lnTo>
                  <a:lnTo>
                    <a:pt x="117" y="136"/>
                  </a:lnTo>
                  <a:lnTo>
                    <a:pt x="111" y="131"/>
                  </a:lnTo>
                  <a:lnTo>
                    <a:pt x="108" y="139"/>
                  </a:lnTo>
                  <a:lnTo>
                    <a:pt x="105" y="143"/>
                  </a:lnTo>
                  <a:lnTo>
                    <a:pt x="92" y="160"/>
                  </a:lnTo>
                  <a:lnTo>
                    <a:pt x="92" y="169"/>
                  </a:lnTo>
                  <a:lnTo>
                    <a:pt x="81" y="182"/>
                  </a:lnTo>
                  <a:lnTo>
                    <a:pt x="72" y="185"/>
                  </a:lnTo>
                  <a:lnTo>
                    <a:pt x="75" y="198"/>
                  </a:lnTo>
                  <a:lnTo>
                    <a:pt x="69" y="195"/>
                  </a:lnTo>
                  <a:lnTo>
                    <a:pt x="69" y="204"/>
                  </a:lnTo>
                  <a:lnTo>
                    <a:pt x="52" y="210"/>
                  </a:lnTo>
                  <a:lnTo>
                    <a:pt x="49" y="228"/>
                  </a:lnTo>
                  <a:lnTo>
                    <a:pt x="43" y="228"/>
                  </a:lnTo>
                  <a:lnTo>
                    <a:pt x="30" y="227"/>
                  </a:lnTo>
                  <a:lnTo>
                    <a:pt x="27" y="231"/>
                  </a:lnTo>
                  <a:lnTo>
                    <a:pt x="20" y="234"/>
                  </a:lnTo>
                  <a:lnTo>
                    <a:pt x="17" y="254"/>
                  </a:lnTo>
                  <a:lnTo>
                    <a:pt x="15" y="257"/>
                  </a:lnTo>
                  <a:lnTo>
                    <a:pt x="9" y="261"/>
                  </a:lnTo>
                  <a:lnTo>
                    <a:pt x="0" y="274"/>
                  </a:lnTo>
                  <a:lnTo>
                    <a:pt x="12" y="294"/>
                  </a:lnTo>
                  <a:lnTo>
                    <a:pt x="27" y="306"/>
                  </a:lnTo>
                  <a:lnTo>
                    <a:pt x="36" y="304"/>
                  </a:lnTo>
                  <a:lnTo>
                    <a:pt x="43" y="303"/>
                  </a:lnTo>
                  <a:lnTo>
                    <a:pt x="45" y="304"/>
                  </a:lnTo>
                  <a:lnTo>
                    <a:pt x="42" y="316"/>
                  </a:lnTo>
                  <a:lnTo>
                    <a:pt x="66" y="318"/>
                  </a:lnTo>
                  <a:lnTo>
                    <a:pt x="69" y="340"/>
                  </a:lnTo>
                  <a:lnTo>
                    <a:pt x="92" y="361"/>
                  </a:lnTo>
                  <a:lnTo>
                    <a:pt x="92" y="373"/>
                  </a:lnTo>
                  <a:lnTo>
                    <a:pt x="92" y="374"/>
                  </a:lnTo>
                  <a:lnTo>
                    <a:pt x="89" y="383"/>
                  </a:lnTo>
                  <a:lnTo>
                    <a:pt x="88" y="388"/>
                  </a:lnTo>
                  <a:lnTo>
                    <a:pt x="71" y="403"/>
                  </a:lnTo>
                  <a:lnTo>
                    <a:pt x="66" y="404"/>
                  </a:lnTo>
                  <a:lnTo>
                    <a:pt x="48" y="425"/>
                  </a:lnTo>
                  <a:lnTo>
                    <a:pt x="46" y="426"/>
                  </a:lnTo>
                  <a:lnTo>
                    <a:pt x="40" y="437"/>
                  </a:lnTo>
                  <a:lnTo>
                    <a:pt x="42" y="440"/>
                  </a:lnTo>
                  <a:lnTo>
                    <a:pt x="49" y="453"/>
                  </a:lnTo>
                  <a:lnTo>
                    <a:pt x="56" y="480"/>
                  </a:lnTo>
                  <a:lnTo>
                    <a:pt x="58" y="505"/>
                  </a:lnTo>
                  <a:lnTo>
                    <a:pt x="72" y="507"/>
                  </a:lnTo>
                  <a:lnTo>
                    <a:pt x="75" y="514"/>
                  </a:lnTo>
                  <a:lnTo>
                    <a:pt x="87" y="522"/>
                  </a:lnTo>
                  <a:lnTo>
                    <a:pt x="98" y="526"/>
                  </a:lnTo>
                  <a:lnTo>
                    <a:pt x="104" y="537"/>
                  </a:lnTo>
                  <a:lnTo>
                    <a:pt x="105" y="537"/>
                  </a:lnTo>
                  <a:lnTo>
                    <a:pt x="99" y="541"/>
                  </a:lnTo>
                  <a:lnTo>
                    <a:pt x="110" y="552"/>
                  </a:lnTo>
                  <a:lnTo>
                    <a:pt x="111" y="567"/>
                  </a:lnTo>
                  <a:lnTo>
                    <a:pt x="120" y="568"/>
                  </a:lnTo>
                  <a:lnTo>
                    <a:pt x="124" y="582"/>
                  </a:lnTo>
                  <a:lnTo>
                    <a:pt x="121" y="585"/>
                  </a:lnTo>
                  <a:lnTo>
                    <a:pt x="127" y="593"/>
                  </a:lnTo>
                  <a:lnTo>
                    <a:pt x="130" y="592"/>
                  </a:lnTo>
                  <a:lnTo>
                    <a:pt x="131" y="593"/>
                  </a:lnTo>
                  <a:lnTo>
                    <a:pt x="133" y="595"/>
                  </a:lnTo>
                  <a:lnTo>
                    <a:pt x="137" y="596"/>
                  </a:lnTo>
                  <a:lnTo>
                    <a:pt x="144" y="601"/>
                  </a:lnTo>
                  <a:lnTo>
                    <a:pt x="146" y="596"/>
                  </a:lnTo>
                  <a:lnTo>
                    <a:pt x="148" y="585"/>
                  </a:lnTo>
                  <a:lnTo>
                    <a:pt x="159" y="592"/>
                  </a:lnTo>
                  <a:lnTo>
                    <a:pt x="164" y="595"/>
                  </a:lnTo>
                  <a:lnTo>
                    <a:pt x="167" y="599"/>
                  </a:lnTo>
                  <a:lnTo>
                    <a:pt x="171" y="601"/>
                  </a:lnTo>
                  <a:lnTo>
                    <a:pt x="174" y="605"/>
                  </a:lnTo>
                  <a:lnTo>
                    <a:pt x="174" y="608"/>
                  </a:lnTo>
                  <a:lnTo>
                    <a:pt x="179" y="619"/>
                  </a:lnTo>
                  <a:lnTo>
                    <a:pt x="192" y="611"/>
                  </a:lnTo>
                  <a:lnTo>
                    <a:pt x="197" y="607"/>
                  </a:lnTo>
                  <a:lnTo>
                    <a:pt x="209" y="592"/>
                  </a:lnTo>
                  <a:lnTo>
                    <a:pt x="215" y="586"/>
                  </a:lnTo>
                  <a:lnTo>
                    <a:pt x="220" y="593"/>
                  </a:lnTo>
                  <a:lnTo>
                    <a:pt x="241" y="573"/>
                  </a:lnTo>
                  <a:lnTo>
                    <a:pt x="251" y="580"/>
                  </a:lnTo>
                  <a:lnTo>
                    <a:pt x="252" y="596"/>
                  </a:lnTo>
                  <a:lnTo>
                    <a:pt x="261" y="595"/>
                  </a:lnTo>
                  <a:lnTo>
                    <a:pt x="264" y="586"/>
                  </a:lnTo>
                  <a:lnTo>
                    <a:pt x="271" y="580"/>
                  </a:lnTo>
                  <a:lnTo>
                    <a:pt x="285" y="577"/>
                  </a:lnTo>
                  <a:lnTo>
                    <a:pt x="291" y="579"/>
                  </a:lnTo>
                  <a:lnTo>
                    <a:pt x="292" y="580"/>
                  </a:lnTo>
                  <a:lnTo>
                    <a:pt x="288" y="588"/>
                  </a:lnTo>
                  <a:lnTo>
                    <a:pt x="295" y="593"/>
                  </a:lnTo>
                  <a:lnTo>
                    <a:pt x="303" y="596"/>
                  </a:lnTo>
                  <a:lnTo>
                    <a:pt x="310" y="593"/>
                  </a:lnTo>
                  <a:lnTo>
                    <a:pt x="315" y="589"/>
                  </a:lnTo>
                  <a:lnTo>
                    <a:pt x="320" y="601"/>
                  </a:lnTo>
                  <a:lnTo>
                    <a:pt x="326" y="598"/>
                  </a:lnTo>
                  <a:lnTo>
                    <a:pt x="334" y="595"/>
                  </a:lnTo>
                  <a:lnTo>
                    <a:pt x="333" y="580"/>
                  </a:lnTo>
                  <a:lnTo>
                    <a:pt x="340" y="583"/>
                  </a:lnTo>
                  <a:lnTo>
                    <a:pt x="344" y="58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7" name="Freeform 50">
              <a:extLst>
                <a:ext uri="{FF2B5EF4-FFF2-40B4-BE49-F238E27FC236}">
                  <a16:creationId xmlns:a16="http://schemas.microsoft.com/office/drawing/2014/main" xmlns="" id="{5C1E0828-D6CA-424A-8C92-7B3E32681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488" y="2031341"/>
              <a:ext cx="15831" cy="16445"/>
            </a:xfrm>
            <a:custGeom>
              <a:avLst/>
              <a:gdLst/>
              <a:ahLst/>
              <a:cxnLst>
                <a:cxn ang="0">
                  <a:pos x="16" y="21"/>
                </a:cxn>
                <a:cxn ang="0">
                  <a:pos x="21" y="19"/>
                </a:cxn>
                <a:cxn ang="0">
                  <a:pos x="26" y="27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7" y="5"/>
                </a:cxn>
                <a:cxn ang="0">
                  <a:pos x="11" y="5"/>
                </a:cxn>
                <a:cxn ang="0">
                  <a:pos x="21" y="0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21" y="15"/>
                </a:cxn>
                <a:cxn ang="0">
                  <a:pos x="13" y="15"/>
                </a:cxn>
                <a:cxn ang="0">
                  <a:pos x="11" y="16"/>
                </a:cxn>
                <a:cxn ang="0">
                  <a:pos x="16" y="21"/>
                </a:cxn>
              </a:cxnLst>
              <a:rect l="0" t="0" r="r" b="b"/>
              <a:pathLst>
                <a:path w="26" h="27">
                  <a:moveTo>
                    <a:pt x="16" y="21"/>
                  </a:moveTo>
                  <a:lnTo>
                    <a:pt x="21" y="19"/>
                  </a:lnTo>
                  <a:lnTo>
                    <a:pt x="26" y="27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7" y="5"/>
                  </a:lnTo>
                  <a:lnTo>
                    <a:pt x="11" y="5"/>
                  </a:lnTo>
                  <a:lnTo>
                    <a:pt x="21" y="0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8" name="Freeform 51">
              <a:extLst>
                <a:ext uri="{FF2B5EF4-FFF2-40B4-BE49-F238E27FC236}">
                  <a16:creationId xmlns:a16="http://schemas.microsoft.com/office/drawing/2014/main" xmlns="" id="{57498537-E71B-4ABD-B041-2890FBCC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32" y="2036822"/>
              <a:ext cx="7915" cy="9136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9" y="13"/>
                </a:cxn>
                <a:cxn ang="0">
                  <a:pos x="3" y="16"/>
                </a:cxn>
                <a:cxn ang="0">
                  <a:pos x="9" y="16"/>
                </a:cxn>
                <a:cxn ang="0">
                  <a:pos x="13" y="3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13" h="16">
                  <a:moveTo>
                    <a:pt x="7" y="12"/>
                  </a:moveTo>
                  <a:lnTo>
                    <a:pt x="9" y="13"/>
                  </a:lnTo>
                  <a:lnTo>
                    <a:pt x="3" y="16"/>
                  </a:lnTo>
                  <a:lnTo>
                    <a:pt x="9" y="1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1" y="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9" name="Freeform 52">
              <a:extLst>
                <a:ext uri="{FF2B5EF4-FFF2-40B4-BE49-F238E27FC236}">
                  <a16:creationId xmlns:a16="http://schemas.microsoft.com/office/drawing/2014/main" xmlns="" id="{1A14802B-CFB1-49FB-8504-611DAE69F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170" y="2042304"/>
              <a:ext cx="5937" cy="913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4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0" y="16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lnTo>
                    <a:pt x="9" y="4"/>
                  </a:lnTo>
                  <a:lnTo>
                    <a:pt x="10" y="3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0" name="Freeform 53">
              <a:extLst>
                <a:ext uri="{FF2B5EF4-FFF2-40B4-BE49-F238E27FC236}">
                  <a16:creationId xmlns:a16="http://schemas.microsoft.com/office/drawing/2014/main" xmlns="" id="{9AF2FAD4-3720-47AB-A892-70879E17C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826" y="2040477"/>
              <a:ext cx="19788" cy="1827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32" y="0"/>
                </a:cxn>
                <a:cxn ang="0">
                  <a:pos x="0" y="5"/>
                </a:cxn>
                <a:cxn ang="0">
                  <a:pos x="15" y="4"/>
                </a:cxn>
                <a:cxn ang="0">
                  <a:pos x="25" y="4"/>
                </a:cxn>
              </a:cxnLst>
              <a:rect l="0" t="0" r="r" b="b"/>
              <a:pathLst>
                <a:path w="32" h="5">
                  <a:moveTo>
                    <a:pt x="25" y="4"/>
                  </a:moveTo>
                  <a:lnTo>
                    <a:pt x="32" y="0"/>
                  </a:lnTo>
                  <a:lnTo>
                    <a:pt x="0" y="5"/>
                  </a:lnTo>
                  <a:lnTo>
                    <a:pt x="15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1" name="Freeform 54">
              <a:extLst>
                <a:ext uri="{FF2B5EF4-FFF2-40B4-BE49-F238E27FC236}">
                  <a16:creationId xmlns:a16="http://schemas.microsoft.com/office/drawing/2014/main" xmlns="" id="{F6902D0F-6984-474D-835C-C88370C8F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32" y="2031341"/>
              <a:ext cx="7915" cy="548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2" name="Freeform 55">
              <a:extLst>
                <a:ext uri="{FF2B5EF4-FFF2-40B4-BE49-F238E27FC236}">
                  <a16:creationId xmlns:a16="http://schemas.microsoft.com/office/drawing/2014/main" xmlns="" id="{5014FA89-9477-4173-B23E-04A377D48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170" y="2036822"/>
              <a:ext cx="1979" cy="36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3" name="Freeform 56">
              <a:extLst>
                <a:ext uri="{FF2B5EF4-FFF2-40B4-BE49-F238E27FC236}">
                  <a16:creationId xmlns:a16="http://schemas.microsoft.com/office/drawing/2014/main" xmlns="" id="{49A0F480-B839-4A0E-A208-26FE1406E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826" y="2036822"/>
              <a:ext cx="1979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4" name="Freeform 57">
              <a:extLst>
                <a:ext uri="{FF2B5EF4-FFF2-40B4-BE49-F238E27FC236}">
                  <a16:creationId xmlns:a16="http://schemas.microsoft.com/office/drawing/2014/main" xmlns="" id="{84117E08-904D-4D6A-9292-6252AEF3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297" y="2034995"/>
              <a:ext cx="1979" cy="36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5" name="Freeform 59">
              <a:extLst>
                <a:ext uri="{FF2B5EF4-FFF2-40B4-BE49-F238E27FC236}">
                  <a16:creationId xmlns:a16="http://schemas.microsoft.com/office/drawing/2014/main" xmlns="" id="{36DCA48B-7A7F-41FD-AA13-3FB6C25F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174" y="1636668"/>
              <a:ext cx="1015147" cy="862432"/>
            </a:xfrm>
            <a:custGeom>
              <a:avLst/>
              <a:gdLst/>
              <a:ahLst/>
              <a:cxnLst>
                <a:cxn ang="0">
                  <a:pos x="1158" y="953"/>
                </a:cxn>
                <a:cxn ang="0">
                  <a:pos x="1259" y="1003"/>
                </a:cxn>
                <a:cxn ang="0">
                  <a:pos x="1339" y="1073"/>
                </a:cxn>
                <a:cxn ang="0">
                  <a:pos x="1419" y="1102"/>
                </a:cxn>
                <a:cxn ang="0">
                  <a:pos x="1455" y="1150"/>
                </a:cxn>
                <a:cxn ang="0">
                  <a:pos x="1502" y="1218"/>
                </a:cxn>
                <a:cxn ang="0">
                  <a:pos x="1393" y="1230"/>
                </a:cxn>
                <a:cxn ang="0">
                  <a:pos x="1254" y="1246"/>
                </a:cxn>
                <a:cxn ang="0">
                  <a:pos x="1178" y="1215"/>
                </a:cxn>
                <a:cxn ang="0">
                  <a:pos x="1099" y="1245"/>
                </a:cxn>
                <a:cxn ang="0">
                  <a:pos x="949" y="1191"/>
                </a:cxn>
                <a:cxn ang="0">
                  <a:pos x="837" y="1164"/>
                </a:cxn>
                <a:cxn ang="0">
                  <a:pos x="758" y="1103"/>
                </a:cxn>
                <a:cxn ang="0">
                  <a:pos x="700" y="1124"/>
                </a:cxn>
                <a:cxn ang="0">
                  <a:pos x="596" y="1120"/>
                </a:cxn>
                <a:cxn ang="0">
                  <a:pos x="545" y="1093"/>
                </a:cxn>
                <a:cxn ang="0">
                  <a:pos x="461" y="1150"/>
                </a:cxn>
                <a:cxn ang="0">
                  <a:pos x="416" y="1236"/>
                </a:cxn>
                <a:cxn ang="0">
                  <a:pos x="454" y="1311"/>
                </a:cxn>
                <a:cxn ang="0">
                  <a:pos x="421" y="1413"/>
                </a:cxn>
                <a:cxn ang="0">
                  <a:pos x="350" y="1327"/>
                </a:cxn>
                <a:cxn ang="0">
                  <a:pos x="288" y="1264"/>
                </a:cxn>
                <a:cxn ang="0">
                  <a:pos x="232" y="1191"/>
                </a:cxn>
                <a:cxn ang="0">
                  <a:pos x="193" y="1148"/>
                </a:cxn>
                <a:cxn ang="0">
                  <a:pos x="146" y="1166"/>
                </a:cxn>
                <a:cxn ang="0">
                  <a:pos x="77" y="1138"/>
                </a:cxn>
                <a:cxn ang="0">
                  <a:pos x="46" y="1076"/>
                </a:cxn>
                <a:cxn ang="0">
                  <a:pos x="15" y="1035"/>
                </a:cxn>
                <a:cxn ang="0">
                  <a:pos x="23" y="999"/>
                </a:cxn>
                <a:cxn ang="0">
                  <a:pos x="36" y="929"/>
                </a:cxn>
                <a:cxn ang="0">
                  <a:pos x="108" y="962"/>
                </a:cxn>
                <a:cxn ang="0">
                  <a:pos x="140" y="909"/>
                </a:cxn>
                <a:cxn ang="0">
                  <a:pos x="159" y="853"/>
                </a:cxn>
                <a:cxn ang="0">
                  <a:pos x="113" y="790"/>
                </a:cxn>
                <a:cxn ang="0">
                  <a:pos x="98" y="723"/>
                </a:cxn>
                <a:cxn ang="0">
                  <a:pos x="29" y="620"/>
                </a:cxn>
                <a:cxn ang="0">
                  <a:pos x="82" y="482"/>
                </a:cxn>
                <a:cxn ang="0">
                  <a:pos x="113" y="388"/>
                </a:cxn>
                <a:cxn ang="0">
                  <a:pos x="161" y="443"/>
                </a:cxn>
                <a:cxn ang="0">
                  <a:pos x="222" y="534"/>
                </a:cxn>
                <a:cxn ang="0">
                  <a:pos x="261" y="584"/>
                </a:cxn>
                <a:cxn ang="0">
                  <a:pos x="290" y="514"/>
                </a:cxn>
                <a:cxn ang="0">
                  <a:pos x="310" y="397"/>
                </a:cxn>
                <a:cxn ang="0">
                  <a:pos x="392" y="291"/>
                </a:cxn>
                <a:cxn ang="0">
                  <a:pos x="395" y="148"/>
                </a:cxn>
                <a:cxn ang="0">
                  <a:pos x="506" y="94"/>
                </a:cxn>
                <a:cxn ang="0">
                  <a:pos x="602" y="249"/>
                </a:cxn>
                <a:cxn ang="0">
                  <a:pos x="726" y="192"/>
                </a:cxn>
                <a:cxn ang="0">
                  <a:pos x="815" y="288"/>
                </a:cxn>
                <a:cxn ang="0">
                  <a:pos x="843" y="212"/>
                </a:cxn>
                <a:cxn ang="0">
                  <a:pos x="818" y="143"/>
                </a:cxn>
                <a:cxn ang="0">
                  <a:pos x="883" y="6"/>
                </a:cxn>
                <a:cxn ang="0">
                  <a:pos x="975" y="57"/>
                </a:cxn>
                <a:cxn ang="0">
                  <a:pos x="1112" y="152"/>
                </a:cxn>
                <a:cxn ang="0">
                  <a:pos x="1092" y="265"/>
                </a:cxn>
                <a:cxn ang="0">
                  <a:pos x="1036" y="443"/>
                </a:cxn>
                <a:cxn ang="0">
                  <a:pos x="1053" y="583"/>
                </a:cxn>
                <a:cxn ang="0">
                  <a:pos x="1136" y="581"/>
                </a:cxn>
                <a:cxn ang="0">
                  <a:pos x="1190" y="646"/>
                </a:cxn>
                <a:cxn ang="0">
                  <a:pos x="1118" y="865"/>
                </a:cxn>
              </a:cxnLst>
              <a:rect l="0" t="0" r="r" b="b"/>
              <a:pathLst>
                <a:path w="1538" h="1415">
                  <a:moveTo>
                    <a:pt x="1132" y="881"/>
                  </a:moveTo>
                  <a:lnTo>
                    <a:pt x="1139" y="874"/>
                  </a:lnTo>
                  <a:lnTo>
                    <a:pt x="1162" y="880"/>
                  </a:lnTo>
                  <a:lnTo>
                    <a:pt x="1165" y="892"/>
                  </a:lnTo>
                  <a:lnTo>
                    <a:pt x="1167" y="892"/>
                  </a:lnTo>
                  <a:lnTo>
                    <a:pt x="1154" y="907"/>
                  </a:lnTo>
                  <a:lnTo>
                    <a:pt x="1162" y="915"/>
                  </a:lnTo>
                  <a:lnTo>
                    <a:pt x="1146" y="926"/>
                  </a:lnTo>
                  <a:lnTo>
                    <a:pt x="1148" y="935"/>
                  </a:lnTo>
                  <a:lnTo>
                    <a:pt x="1162" y="939"/>
                  </a:lnTo>
                  <a:lnTo>
                    <a:pt x="1158" y="953"/>
                  </a:lnTo>
                  <a:lnTo>
                    <a:pt x="1171" y="953"/>
                  </a:lnTo>
                  <a:lnTo>
                    <a:pt x="1171" y="971"/>
                  </a:lnTo>
                  <a:lnTo>
                    <a:pt x="1175" y="974"/>
                  </a:lnTo>
                  <a:lnTo>
                    <a:pt x="1181" y="969"/>
                  </a:lnTo>
                  <a:lnTo>
                    <a:pt x="1198" y="954"/>
                  </a:lnTo>
                  <a:lnTo>
                    <a:pt x="1224" y="983"/>
                  </a:lnTo>
                  <a:lnTo>
                    <a:pt x="1229" y="984"/>
                  </a:lnTo>
                  <a:lnTo>
                    <a:pt x="1233" y="996"/>
                  </a:lnTo>
                  <a:lnTo>
                    <a:pt x="1250" y="1003"/>
                  </a:lnTo>
                  <a:lnTo>
                    <a:pt x="1254" y="1002"/>
                  </a:lnTo>
                  <a:lnTo>
                    <a:pt x="1259" y="1003"/>
                  </a:lnTo>
                  <a:lnTo>
                    <a:pt x="1263" y="1011"/>
                  </a:lnTo>
                  <a:lnTo>
                    <a:pt x="1279" y="1014"/>
                  </a:lnTo>
                  <a:lnTo>
                    <a:pt x="1279" y="1027"/>
                  </a:lnTo>
                  <a:lnTo>
                    <a:pt x="1285" y="1033"/>
                  </a:lnTo>
                  <a:lnTo>
                    <a:pt x="1302" y="1036"/>
                  </a:lnTo>
                  <a:lnTo>
                    <a:pt x="1312" y="1048"/>
                  </a:lnTo>
                  <a:lnTo>
                    <a:pt x="1311" y="1071"/>
                  </a:lnTo>
                  <a:lnTo>
                    <a:pt x="1319" y="1073"/>
                  </a:lnTo>
                  <a:lnTo>
                    <a:pt x="1329" y="1069"/>
                  </a:lnTo>
                  <a:lnTo>
                    <a:pt x="1332" y="1073"/>
                  </a:lnTo>
                  <a:lnTo>
                    <a:pt x="1339" y="1073"/>
                  </a:lnTo>
                  <a:lnTo>
                    <a:pt x="1337" y="1085"/>
                  </a:lnTo>
                  <a:lnTo>
                    <a:pt x="1329" y="1093"/>
                  </a:lnTo>
                  <a:lnTo>
                    <a:pt x="1339" y="1103"/>
                  </a:lnTo>
                  <a:lnTo>
                    <a:pt x="1352" y="1109"/>
                  </a:lnTo>
                  <a:lnTo>
                    <a:pt x="1365" y="1112"/>
                  </a:lnTo>
                  <a:lnTo>
                    <a:pt x="1367" y="1100"/>
                  </a:lnTo>
                  <a:lnTo>
                    <a:pt x="1380" y="1108"/>
                  </a:lnTo>
                  <a:lnTo>
                    <a:pt x="1387" y="1093"/>
                  </a:lnTo>
                  <a:lnTo>
                    <a:pt x="1390" y="1091"/>
                  </a:lnTo>
                  <a:lnTo>
                    <a:pt x="1417" y="1102"/>
                  </a:lnTo>
                  <a:lnTo>
                    <a:pt x="1419" y="1102"/>
                  </a:lnTo>
                  <a:lnTo>
                    <a:pt x="1420" y="1102"/>
                  </a:lnTo>
                  <a:lnTo>
                    <a:pt x="1406" y="1114"/>
                  </a:lnTo>
                  <a:lnTo>
                    <a:pt x="1410" y="1124"/>
                  </a:lnTo>
                  <a:lnTo>
                    <a:pt x="1404" y="1136"/>
                  </a:lnTo>
                  <a:lnTo>
                    <a:pt x="1406" y="1139"/>
                  </a:lnTo>
                  <a:lnTo>
                    <a:pt x="1420" y="1139"/>
                  </a:lnTo>
                  <a:lnTo>
                    <a:pt x="1433" y="1147"/>
                  </a:lnTo>
                  <a:lnTo>
                    <a:pt x="1433" y="1148"/>
                  </a:lnTo>
                  <a:lnTo>
                    <a:pt x="1443" y="1150"/>
                  </a:lnTo>
                  <a:lnTo>
                    <a:pt x="1453" y="1144"/>
                  </a:lnTo>
                  <a:lnTo>
                    <a:pt x="1455" y="1150"/>
                  </a:lnTo>
                  <a:lnTo>
                    <a:pt x="1450" y="1160"/>
                  </a:lnTo>
                  <a:lnTo>
                    <a:pt x="1462" y="1170"/>
                  </a:lnTo>
                  <a:lnTo>
                    <a:pt x="1470" y="1172"/>
                  </a:lnTo>
                  <a:lnTo>
                    <a:pt x="1485" y="1184"/>
                  </a:lnTo>
                  <a:lnTo>
                    <a:pt x="1517" y="1200"/>
                  </a:lnTo>
                  <a:lnTo>
                    <a:pt x="1531" y="1205"/>
                  </a:lnTo>
                  <a:lnTo>
                    <a:pt x="1538" y="1212"/>
                  </a:lnTo>
                  <a:lnTo>
                    <a:pt x="1537" y="1218"/>
                  </a:lnTo>
                  <a:lnTo>
                    <a:pt x="1522" y="1217"/>
                  </a:lnTo>
                  <a:lnTo>
                    <a:pt x="1511" y="1212"/>
                  </a:lnTo>
                  <a:lnTo>
                    <a:pt x="1502" y="1218"/>
                  </a:lnTo>
                  <a:lnTo>
                    <a:pt x="1485" y="1209"/>
                  </a:lnTo>
                  <a:lnTo>
                    <a:pt x="1478" y="1212"/>
                  </a:lnTo>
                  <a:lnTo>
                    <a:pt x="1473" y="1209"/>
                  </a:lnTo>
                  <a:lnTo>
                    <a:pt x="1473" y="1214"/>
                  </a:lnTo>
                  <a:lnTo>
                    <a:pt x="1463" y="1212"/>
                  </a:lnTo>
                  <a:lnTo>
                    <a:pt x="1456" y="1224"/>
                  </a:lnTo>
                  <a:lnTo>
                    <a:pt x="1443" y="1218"/>
                  </a:lnTo>
                  <a:lnTo>
                    <a:pt x="1426" y="1224"/>
                  </a:lnTo>
                  <a:lnTo>
                    <a:pt x="1421" y="1226"/>
                  </a:lnTo>
                  <a:lnTo>
                    <a:pt x="1398" y="1226"/>
                  </a:lnTo>
                  <a:lnTo>
                    <a:pt x="1393" y="1230"/>
                  </a:lnTo>
                  <a:lnTo>
                    <a:pt x="1380" y="1218"/>
                  </a:lnTo>
                  <a:lnTo>
                    <a:pt x="1360" y="1211"/>
                  </a:lnTo>
                  <a:lnTo>
                    <a:pt x="1351" y="1209"/>
                  </a:lnTo>
                  <a:lnTo>
                    <a:pt x="1344" y="1218"/>
                  </a:lnTo>
                  <a:lnTo>
                    <a:pt x="1326" y="1217"/>
                  </a:lnTo>
                  <a:lnTo>
                    <a:pt x="1316" y="1214"/>
                  </a:lnTo>
                  <a:lnTo>
                    <a:pt x="1301" y="1224"/>
                  </a:lnTo>
                  <a:lnTo>
                    <a:pt x="1288" y="1230"/>
                  </a:lnTo>
                  <a:lnTo>
                    <a:pt x="1283" y="1236"/>
                  </a:lnTo>
                  <a:lnTo>
                    <a:pt x="1269" y="1236"/>
                  </a:lnTo>
                  <a:lnTo>
                    <a:pt x="1254" y="1246"/>
                  </a:lnTo>
                  <a:lnTo>
                    <a:pt x="1259" y="1239"/>
                  </a:lnTo>
                  <a:lnTo>
                    <a:pt x="1249" y="1242"/>
                  </a:lnTo>
                  <a:lnTo>
                    <a:pt x="1247" y="1239"/>
                  </a:lnTo>
                  <a:lnTo>
                    <a:pt x="1244" y="1239"/>
                  </a:lnTo>
                  <a:lnTo>
                    <a:pt x="1243" y="1235"/>
                  </a:lnTo>
                  <a:lnTo>
                    <a:pt x="1233" y="1235"/>
                  </a:lnTo>
                  <a:lnTo>
                    <a:pt x="1220" y="1229"/>
                  </a:lnTo>
                  <a:lnTo>
                    <a:pt x="1211" y="1230"/>
                  </a:lnTo>
                  <a:lnTo>
                    <a:pt x="1210" y="1227"/>
                  </a:lnTo>
                  <a:lnTo>
                    <a:pt x="1191" y="1223"/>
                  </a:lnTo>
                  <a:lnTo>
                    <a:pt x="1178" y="1215"/>
                  </a:lnTo>
                  <a:lnTo>
                    <a:pt x="1181" y="1209"/>
                  </a:lnTo>
                  <a:lnTo>
                    <a:pt x="1171" y="1191"/>
                  </a:lnTo>
                  <a:lnTo>
                    <a:pt x="1167" y="1190"/>
                  </a:lnTo>
                  <a:lnTo>
                    <a:pt x="1161" y="1199"/>
                  </a:lnTo>
                  <a:lnTo>
                    <a:pt x="1152" y="1211"/>
                  </a:lnTo>
                  <a:lnTo>
                    <a:pt x="1151" y="1205"/>
                  </a:lnTo>
                  <a:lnTo>
                    <a:pt x="1148" y="1193"/>
                  </a:lnTo>
                  <a:lnTo>
                    <a:pt x="1129" y="1220"/>
                  </a:lnTo>
                  <a:lnTo>
                    <a:pt x="1119" y="1232"/>
                  </a:lnTo>
                  <a:lnTo>
                    <a:pt x="1109" y="1239"/>
                  </a:lnTo>
                  <a:lnTo>
                    <a:pt x="1099" y="1245"/>
                  </a:lnTo>
                  <a:lnTo>
                    <a:pt x="1095" y="1245"/>
                  </a:lnTo>
                  <a:lnTo>
                    <a:pt x="1064" y="1245"/>
                  </a:lnTo>
                  <a:lnTo>
                    <a:pt x="1053" y="1239"/>
                  </a:lnTo>
                  <a:lnTo>
                    <a:pt x="1033" y="1229"/>
                  </a:lnTo>
                  <a:lnTo>
                    <a:pt x="1021" y="1226"/>
                  </a:lnTo>
                  <a:lnTo>
                    <a:pt x="1011" y="1211"/>
                  </a:lnTo>
                  <a:lnTo>
                    <a:pt x="1005" y="1197"/>
                  </a:lnTo>
                  <a:lnTo>
                    <a:pt x="994" y="1194"/>
                  </a:lnTo>
                  <a:lnTo>
                    <a:pt x="975" y="1208"/>
                  </a:lnTo>
                  <a:lnTo>
                    <a:pt x="955" y="1193"/>
                  </a:lnTo>
                  <a:lnTo>
                    <a:pt x="949" y="1191"/>
                  </a:lnTo>
                  <a:lnTo>
                    <a:pt x="949" y="1185"/>
                  </a:lnTo>
                  <a:lnTo>
                    <a:pt x="930" y="1181"/>
                  </a:lnTo>
                  <a:lnTo>
                    <a:pt x="928" y="1178"/>
                  </a:lnTo>
                  <a:lnTo>
                    <a:pt x="915" y="1166"/>
                  </a:lnTo>
                  <a:lnTo>
                    <a:pt x="899" y="1157"/>
                  </a:lnTo>
                  <a:lnTo>
                    <a:pt x="883" y="1160"/>
                  </a:lnTo>
                  <a:lnTo>
                    <a:pt x="876" y="1150"/>
                  </a:lnTo>
                  <a:lnTo>
                    <a:pt x="869" y="1153"/>
                  </a:lnTo>
                  <a:lnTo>
                    <a:pt x="857" y="1160"/>
                  </a:lnTo>
                  <a:lnTo>
                    <a:pt x="851" y="1163"/>
                  </a:lnTo>
                  <a:lnTo>
                    <a:pt x="837" y="1164"/>
                  </a:lnTo>
                  <a:lnTo>
                    <a:pt x="831" y="1150"/>
                  </a:lnTo>
                  <a:lnTo>
                    <a:pt x="814" y="1153"/>
                  </a:lnTo>
                  <a:lnTo>
                    <a:pt x="815" y="1145"/>
                  </a:lnTo>
                  <a:lnTo>
                    <a:pt x="809" y="1136"/>
                  </a:lnTo>
                  <a:lnTo>
                    <a:pt x="802" y="1132"/>
                  </a:lnTo>
                  <a:lnTo>
                    <a:pt x="804" y="1120"/>
                  </a:lnTo>
                  <a:lnTo>
                    <a:pt x="798" y="1106"/>
                  </a:lnTo>
                  <a:lnTo>
                    <a:pt x="781" y="1087"/>
                  </a:lnTo>
                  <a:lnTo>
                    <a:pt x="773" y="1088"/>
                  </a:lnTo>
                  <a:lnTo>
                    <a:pt x="772" y="1090"/>
                  </a:lnTo>
                  <a:lnTo>
                    <a:pt x="758" y="1103"/>
                  </a:lnTo>
                  <a:lnTo>
                    <a:pt x="745" y="1109"/>
                  </a:lnTo>
                  <a:lnTo>
                    <a:pt x="746" y="1100"/>
                  </a:lnTo>
                  <a:lnTo>
                    <a:pt x="749" y="1087"/>
                  </a:lnTo>
                  <a:lnTo>
                    <a:pt x="740" y="1082"/>
                  </a:lnTo>
                  <a:lnTo>
                    <a:pt x="729" y="1087"/>
                  </a:lnTo>
                  <a:lnTo>
                    <a:pt x="723" y="1096"/>
                  </a:lnTo>
                  <a:lnTo>
                    <a:pt x="736" y="1117"/>
                  </a:lnTo>
                  <a:lnTo>
                    <a:pt x="727" y="1129"/>
                  </a:lnTo>
                  <a:lnTo>
                    <a:pt x="709" y="1111"/>
                  </a:lnTo>
                  <a:lnTo>
                    <a:pt x="706" y="1112"/>
                  </a:lnTo>
                  <a:lnTo>
                    <a:pt x="700" y="1124"/>
                  </a:lnTo>
                  <a:lnTo>
                    <a:pt x="696" y="1141"/>
                  </a:lnTo>
                  <a:lnTo>
                    <a:pt x="693" y="1130"/>
                  </a:lnTo>
                  <a:lnTo>
                    <a:pt x="673" y="1117"/>
                  </a:lnTo>
                  <a:lnTo>
                    <a:pt x="664" y="1102"/>
                  </a:lnTo>
                  <a:lnTo>
                    <a:pt x="661" y="1100"/>
                  </a:lnTo>
                  <a:lnTo>
                    <a:pt x="657" y="1100"/>
                  </a:lnTo>
                  <a:lnTo>
                    <a:pt x="654" y="1103"/>
                  </a:lnTo>
                  <a:lnTo>
                    <a:pt x="661" y="1115"/>
                  </a:lnTo>
                  <a:lnTo>
                    <a:pt x="641" y="1138"/>
                  </a:lnTo>
                  <a:lnTo>
                    <a:pt x="617" y="1124"/>
                  </a:lnTo>
                  <a:lnTo>
                    <a:pt x="596" y="1120"/>
                  </a:lnTo>
                  <a:lnTo>
                    <a:pt x="598" y="1106"/>
                  </a:lnTo>
                  <a:lnTo>
                    <a:pt x="598" y="1091"/>
                  </a:lnTo>
                  <a:lnTo>
                    <a:pt x="596" y="1088"/>
                  </a:lnTo>
                  <a:lnTo>
                    <a:pt x="588" y="1084"/>
                  </a:lnTo>
                  <a:lnTo>
                    <a:pt x="583" y="1102"/>
                  </a:lnTo>
                  <a:lnTo>
                    <a:pt x="566" y="1108"/>
                  </a:lnTo>
                  <a:lnTo>
                    <a:pt x="553" y="1087"/>
                  </a:lnTo>
                  <a:lnTo>
                    <a:pt x="547" y="1085"/>
                  </a:lnTo>
                  <a:lnTo>
                    <a:pt x="545" y="1090"/>
                  </a:lnTo>
                  <a:lnTo>
                    <a:pt x="545" y="1091"/>
                  </a:lnTo>
                  <a:lnTo>
                    <a:pt x="545" y="1093"/>
                  </a:lnTo>
                  <a:lnTo>
                    <a:pt x="552" y="1114"/>
                  </a:lnTo>
                  <a:lnTo>
                    <a:pt x="542" y="1124"/>
                  </a:lnTo>
                  <a:lnTo>
                    <a:pt x="539" y="1124"/>
                  </a:lnTo>
                  <a:lnTo>
                    <a:pt x="529" y="1106"/>
                  </a:lnTo>
                  <a:lnTo>
                    <a:pt x="516" y="1109"/>
                  </a:lnTo>
                  <a:lnTo>
                    <a:pt x="493" y="1115"/>
                  </a:lnTo>
                  <a:lnTo>
                    <a:pt x="491" y="1120"/>
                  </a:lnTo>
                  <a:lnTo>
                    <a:pt x="480" y="1124"/>
                  </a:lnTo>
                  <a:lnTo>
                    <a:pt x="467" y="1135"/>
                  </a:lnTo>
                  <a:lnTo>
                    <a:pt x="458" y="1147"/>
                  </a:lnTo>
                  <a:lnTo>
                    <a:pt x="461" y="1150"/>
                  </a:lnTo>
                  <a:lnTo>
                    <a:pt x="457" y="1164"/>
                  </a:lnTo>
                  <a:lnTo>
                    <a:pt x="460" y="1167"/>
                  </a:lnTo>
                  <a:lnTo>
                    <a:pt x="458" y="1173"/>
                  </a:lnTo>
                  <a:lnTo>
                    <a:pt x="445" y="1184"/>
                  </a:lnTo>
                  <a:lnTo>
                    <a:pt x="441" y="1208"/>
                  </a:lnTo>
                  <a:lnTo>
                    <a:pt x="434" y="1214"/>
                  </a:lnTo>
                  <a:lnTo>
                    <a:pt x="434" y="1218"/>
                  </a:lnTo>
                  <a:lnTo>
                    <a:pt x="425" y="1229"/>
                  </a:lnTo>
                  <a:lnTo>
                    <a:pt x="425" y="1230"/>
                  </a:lnTo>
                  <a:lnTo>
                    <a:pt x="413" y="1230"/>
                  </a:lnTo>
                  <a:lnTo>
                    <a:pt x="416" y="1236"/>
                  </a:lnTo>
                  <a:lnTo>
                    <a:pt x="418" y="1237"/>
                  </a:lnTo>
                  <a:lnTo>
                    <a:pt x="416" y="1246"/>
                  </a:lnTo>
                  <a:lnTo>
                    <a:pt x="409" y="1258"/>
                  </a:lnTo>
                  <a:lnTo>
                    <a:pt x="411" y="1258"/>
                  </a:lnTo>
                  <a:lnTo>
                    <a:pt x="418" y="1263"/>
                  </a:lnTo>
                  <a:lnTo>
                    <a:pt x="419" y="1270"/>
                  </a:lnTo>
                  <a:lnTo>
                    <a:pt x="431" y="1269"/>
                  </a:lnTo>
                  <a:lnTo>
                    <a:pt x="435" y="1273"/>
                  </a:lnTo>
                  <a:lnTo>
                    <a:pt x="444" y="1276"/>
                  </a:lnTo>
                  <a:lnTo>
                    <a:pt x="451" y="1309"/>
                  </a:lnTo>
                  <a:lnTo>
                    <a:pt x="454" y="1311"/>
                  </a:lnTo>
                  <a:lnTo>
                    <a:pt x="449" y="1318"/>
                  </a:lnTo>
                  <a:lnTo>
                    <a:pt x="432" y="1327"/>
                  </a:lnTo>
                  <a:lnTo>
                    <a:pt x="431" y="1334"/>
                  </a:lnTo>
                  <a:lnTo>
                    <a:pt x="413" y="1346"/>
                  </a:lnTo>
                  <a:lnTo>
                    <a:pt x="415" y="1357"/>
                  </a:lnTo>
                  <a:lnTo>
                    <a:pt x="432" y="1367"/>
                  </a:lnTo>
                  <a:lnTo>
                    <a:pt x="435" y="1375"/>
                  </a:lnTo>
                  <a:lnTo>
                    <a:pt x="426" y="1399"/>
                  </a:lnTo>
                  <a:lnTo>
                    <a:pt x="434" y="1406"/>
                  </a:lnTo>
                  <a:lnTo>
                    <a:pt x="422" y="1407"/>
                  </a:lnTo>
                  <a:lnTo>
                    <a:pt x="421" y="1413"/>
                  </a:lnTo>
                  <a:lnTo>
                    <a:pt x="401" y="1415"/>
                  </a:lnTo>
                  <a:lnTo>
                    <a:pt x="398" y="1404"/>
                  </a:lnTo>
                  <a:lnTo>
                    <a:pt x="388" y="1387"/>
                  </a:lnTo>
                  <a:lnTo>
                    <a:pt x="389" y="1410"/>
                  </a:lnTo>
                  <a:lnTo>
                    <a:pt x="370" y="1407"/>
                  </a:lnTo>
                  <a:lnTo>
                    <a:pt x="372" y="1406"/>
                  </a:lnTo>
                  <a:lnTo>
                    <a:pt x="372" y="1387"/>
                  </a:lnTo>
                  <a:lnTo>
                    <a:pt x="376" y="1360"/>
                  </a:lnTo>
                  <a:lnTo>
                    <a:pt x="357" y="1348"/>
                  </a:lnTo>
                  <a:lnTo>
                    <a:pt x="354" y="1331"/>
                  </a:lnTo>
                  <a:lnTo>
                    <a:pt x="350" y="1327"/>
                  </a:lnTo>
                  <a:lnTo>
                    <a:pt x="344" y="1317"/>
                  </a:lnTo>
                  <a:lnTo>
                    <a:pt x="344" y="1318"/>
                  </a:lnTo>
                  <a:lnTo>
                    <a:pt x="321" y="1321"/>
                  </a:lnTo>
                  <a:lnTo>
                    <a:pt x="313" y="1314"/>
                  </a:lnTo>
                  <a:lnTo>
                    <a:pt x="310" y="1314"/>
                  </a:lnTo>
                  <a:lnTo>
                    <a:pt x="301" y="1314"/>
                  </a:lnTo>
                  <a:lnTo>
                    <a:pt x="297" y="1303"/>
                  </a:lnTo>
                  <a:lnTo>
                    <a:pt x="290" y="1291"/>
                  </a:lnTo>
                  <a:lnTo>
                    <a:pt x="300" y="1279"/>
                  </a:lnTo>
                  <a:lnTo>
                    <a:pt x="294" y="1267"/>
                  </a:lnTo>
                  <a:lnTo>
                    <a:pt x="288" y="1264"/>
                  </a:lnTo>
                  <a:lnTo>
                    <a:pt x="278" y="1261"/>
                  </a:lnTo>
                  <a:lnTo>
                    <a:pt x="277" y="1257"/>
                  </a:lnTo>
                  <a:lnTo>
                    <a:pt x="274" y="1254"/>
                  </a:lnTo>
                  <a:lnTo>
                    <a:pt x="261" y="1242"/>
                  </a:lnTo>
                  <a:lnTo>
                    <a:pt x="259" y="1232"/>
                  </a:lnTo>
                  <a:lnTo>
                    <a:pt x="248" y="1223"/>
                  </a:lnTo>
                  <a:lnTo>
                    <a:pt x="251" y="1215"/>
                  </a:lnTo>
                  <a:lnTo>
                    <a:pt x="252" y="1214"/>
                  </a:lnTo>
                  <a:lnTo>
                    <a:pt x="252" y="1205"/>
                  </a:lnTo>
                  <a:lnTo>
                    <a:pt x="242" y="1191"/>
                  </a:lnTo>
                  <a:lnTo>
                    <a:pt x="232" y="1191"/>
                  </a:lnTo>
                  <a:lnTo>
                    <a:pt x="222" y="1194"/>
                  </a:lnTo>
                  <a:lnTo>
                    <a:pt x="218" y="1191"/>
                  </a:lnTo>
                  <a:lnTo>
                    <a:pt x="210" y="1170"/>
                  </a:lnTo>
                  <a:lnTo>
                    <a:pt x="210" y="1154"/>
                  </a:lnTo>
                  <a:lnTo>
                    <a:pt x="208" y="1153"/>
                  </a:lnTo>
                  <a:lnTo>
                    <a:pt x="210" y="1150"/>
                  </a:lnTo>
                  <a:lnTo>
                    <a:pt x="206" y="1145"/>
                  </a:lnTo>
                  <a:lnTo>
                    <a:pt x="203" y="1145"/>
                  </a:lnTo>
                  <a:lnTo>
                    <a:pt x="205" y="1139"/>
                  </a:lnTo>
                  <a:lnTo>
                    <a:pt x="195" y="1144"/>
                  </a:lnTo>
                  <a:lnTo>
                    <a:pt x="193" y="1148"/>
                  </a:lnTo>
                  <a:lnTo>
                    <a:pt x="189" y="1144"/>
                  </a:lnTo>
                  <a:lnTo>
                    <a:pt x="179" y="1148"/>
                  </a:lnTo>
                  <a:lnTo>
                    <a:pt x="172" y="1153"/>
                  </a:lnTo>
                  <a:lnTo>
                    <a:pt x="169" y="1150"/>
                  </a:lnTo>
                  <a:lnTo>
                    <a:pt x="167" y="1155"/>
                  </a:lnTo>
                  <a:lnTo>
                    <a:pt x="161" y="1155"/>
                  </a:lnTo>
                  <a:lnTo>
                    <a:pt x="164" y="1160"/>
                  </a:lnTo>
                  <a:lnTo>
                    <a:pt x="156" y="1157"/>
                  </a:lnTo>
                  <a:lnTo>
                    <a:pt x="159" y="1161"/>
                  </a:lnTo>
                  <a:lnTo>
                    <a:pt x="157" y="1166"/>
                  </a:lnTo>
                  <a:lnTo>
                    <a:pt x="146" y="1166"/>
                  </a:lnTo>
                  <a:lnTo>
                    <a:pt x="147" y="1172"/>
                  </a:lnTo>
                  <a:lnTo>
                    <a:pt x="140" y="1175"/>
                  </a:lnTo>
                  <a:lnTo>
                    <a:pt x="131" y="1175"/>
                  </a:lnTo>
                  <a:lnTo>
                    <a:pt x="131" y="1167"/>
                  </a:lnTo>
                  <a:lnTo>
                    <a:pt x="121" y="1166"/>
                  </a:lnTo>
                  <a:lnTo>
                    <a:pt x="110" y="1154"/>
                  </a:lnTo>
                  <a:lnTo>
                    <a:pt x="107" y="1161"/>
                  </a:lnTo>
                  <a:lnTo>
                    <a:pt x="101" y="1166"/>
                  </a:lnTo>
                  <a:lnTo>
                    <a:pt x="82" y="1157"/>
                  </a:lnTo>
                  <a:lnTo>
                    <a:pt x="75" y="1150"/>
                  </a:lnTo>
                  <a:lnTo>
                    <a:pt x="77" y="1138"/>
                  </a:lnTo>
                  <a:lnTo>
                    <a:pt x="75" y="1136"/>
                  </a:lnTo>
                  <a:lnTo>
                    <a:pt x="74" y="1132"/>
                  </a:lnTo>
                  <a:lnTo>
                    <a:pt x="77" y="1129"/>
                  </a:lnTo>
                  <a:lnTo>
                    <a:pt x="72" y="1120"/>
                  </a:lnTo>
                  <a:lnTo>
                    <a:pt x="64" y="1115"/>
                  </a:lnTo>
                  <a:lnTo>
                    <a:pt x="65" y="1114"/>
                  </a:lnTo>
                  <a:lnTo>
                    <a:pt x="61" y="1108"/>
                  </a:lnTo>
                  <a:lnTo>
                    <a:pt x="58" y="1103"/>
                  </a:lnTo>
                  <a:lnTo>
                    <a:pt x="59" y="1091"/>
                  </a:lnTo>
                  <a:lnTo>
                    <a:pt x="48" y="1087"/>
                  </a:lnTo>
                  <a:lnTo>
                    <a:pt x="46" y="1076"/>
                  </a:lnTo>
                  <a:lnTo>
                    <a:pt x="26" y="1068"/>
                  </a:lnTo>
                  <a:lnTo>
                    <a:pt x="29" y="1063"/>
                  </a:lnTo>
                  <a:lnTo>
                    <a:pt x="26" y="1059"/>
                  </a:lnTo>
                  <a:lnTo>
                    <a:pt x="25" y="1048"/>
                  </a:lnTo>
                  <a:lnTo>
                    <a:pt x="43" y="1035"/>
                  </a:lnTo>
                  <a:lnTo>
                    <a:pt x="42" y="1033"/>
                  </a:lnTo>
                  <a:lnTo>
                    <a:pt x="29" y="1033"/>
                  </a:lnTo>
                  <a:lnTo>
                    <a:pt x="28" y="1039"/>
                  </a:lnTo>
                  <a:lnTo>
                    <a:pt x="16" y="1042"/>
                  </a:lnTo>
                  <a:lnTo>
                    <a:pt x="13" y="1038"/>
                  </a:lnTo>
                  <a:lnTo>
                    <a:pt x="15" y="1035"/>
                  </a:lnTo>
                  <a:lnTo>
                    <a:pt x="25" y="1033"/>
                  </a:lnTo>
                  <a:lnTo>
                    <a:pt x="13" y="1018"/>
                  </a:lnTo>
                  <a:lnTo>
                    <a:pt x="22" y="1014"/>
                  </a:lnTo>
                  <a:lnTo>
                    <a:pt x="17" y="1009"/>
                  </a:lnTo>
                  <a:lnTo>
                    <a:pt x="16" y="1009"/>
                  </a:lnTo>
                  <a:lnTo>
                    <a:pt x="15" y="1008"/>
                  </a:lnTo>
                  <a:lnTo>
                    <a:pt x="29" y="1005"/>
                  </a:lnTo>
                  <a:lnTo>
                    <a:pt x="15" y="1003"/>
                  </a:lnTo>
                  <a:lnTo>
                    <a:pt x="13" y="997"/>
                  </a:lnTo>
                  <a:lnTo>
                    <a:pt x="19" y="1002"/>
                  </a:lnTo>
                  <a:lnTo>
                    <a:pt x="23" y="999"/>
                  </a:lnTo>
                  <a:lnTo>
                    <a:pt x="19" y="991"/>
                  </a:lnTo>
                  <a:lnTo>
                    <a:pt x="19" y="980"/>
                  </a:lnTo>
                  <a:lnTo>
                    <a:pt x="7" y="983"/>
                  </a:lnTo>
                  <a:lnTo>
                    <a:pt x="10" y="974"/>
                  </a:lnTo>
                  <a:lnTo>
                    <a:pt x="0" y="969"/>
                  </a:lnTo>
                  <a:lnTo>
                    <a:pt x="7" y="956"/>
                  </a:lnTo>
                  <a:lnTo>
                    <a:pt x="20" y="953"/>
                  </a:lnTo>
                  <a:lnTo>
                    <a:pt x="15" y="933"/>
                  </a:lnTo>
                  <a:lnTo>
                    <a:pt x="29" y="923"/>
                  </a:lnTo>
                  <a:lnTo>
                    <a:pt x="29" y="920"/>
                  </a:lnTo>
                  <a:lnTo>
                    <a:pt x="36" y="929"/>
                  </a:lnTo>
                  <a:lnTo>
                    <a:pt x="49" y="930"/>
                  </a:lnTo>
                  <a:lnTo>
                    <a:pt x="61" y="926"/>
                  </a:lnTo>
                  <a:lnTo>
                    <a:pt x="65" y="924"/>
                  </a:lnTo>
                  <a:lnTo>
                    <a:pt x="69" y="932"/>
                  </a:lnTo>
                  <a:lnTo>
                    <a:pt x="71" y="936"/>
                  </a:lnTo>
                  <a:lnTo>
                    <a:pt x="82" y="947"/>
                  </a:lnTo>
                  <a:lnTo>
                    <a:pt x="84" y="954"/>
                  </a:lnTo>
                  <a:lnTo>
                    <a:pt x="82" y="962"/>
                  </a:lnTo>
                  <a:lnTo>
                    <a:pt x="87" y="968"/>
                  </a:lnTo>
                  <a:lnTo>
                    <a:pt x="101" y="971"/>
                  </a:lnTo>
                  <a:lnTo>
                    <a:pt x="108" y="962"/>
                  </a:lnTo>
                  <a:lnTo>
                    <a:pt x="108" y="966"/>
                  </a:lnTo>
                  <a:lnTo>
                    <a:pt x="113" y="965"/>
                  </a:lnTo>
                  <a:lnTo>
                    <a:pt x="120" y="939"/>
                  </a:lnTo>
                  <a:lnTo>
                    <a:pt x="127" y="942"/>
                  </a:lnTo>
                  <a:lnTo>
                    <a:pt x="140" y="929"/>
                  </a:lnTo>
                  <a:lnTo>
                    <a:pt x="138" y="924"/>
                  </a:lnTo>
                  <a:lnTo>
                    <a:pt x="125" y="920"/>
                  </a:lnTo>
                  <a:lnTo>
                    <a:pt x="117" y="911"/>
                  </a:lnTo>
                  <a:lnTo>
                    <a:pt x="117" y="908"/>
                  </a:lnTo>
                  <a:lnTo>
                    <a:pt x="123" y="909"/>
                  </a:lnTo>
                  <a:lnTo>
                    <a:pt x="140" y="909"/>
                  </a:lnTo>
                  <a:lnTo>
                    <a:pt x="141" y="901"/>
                  </a:lnTo>
                  <a:lnTo>
                    <a:pt x="160" y="908"/>
                  </a:lnTo>
                  <a:lnTo>
                    <a:pt x="170" y="898"/>
                  </a:lnTo>
                  <a:lnTo>
                    <a:pt x="173" y="901"/>
                  </a:lnTo>
                  <a:lnTo>
                    <a:pt x="182" y="898"/>
                  </a:lnTo>
                  <a:lnTo>
                    <a:pt x="180" y="893"/>
                  </a:lnTo>
                  <a:lnTo>
                    <a:pt x="172" y="878"/>
                  </a:lnTo>
                  <a:lnTo>
                    <a:pt x="172" y="871"/>
                  </a:lnTo>
                  <a:lnTo>
                    <a:pt x="169" y="868"/>
                  </a:lnTo>
                  <a:lnTo>
                    <a:pt x="164" y="871"/>
                  </a:lnTo>
                  <a:lnTo>
                    <a:pt x="159" y="853"/>
                  </a:lnTo>
                  <a:lnTo>
                    <a:pt x="156" y="850"/>
                  </a:lnTo>
                  <a:lnTo>
                    <a:pt x="153" y="848"/>
                  </a:lnTo>
                  <a:lnTo>
                    <a:pt x="153" y="847"/>
                  </a:lnTo>
                  <a:lnTo>
                    <a:pt x="153" y="832"/>
                  </a:lnTo>
                  <a:lnTo>
                    <a:pt x="151" y="830"/>
                  </a:lnTo>
                  <a:lnTo>
                    <a:pt x="147" y="832"/>
                  </a:lnTo>
                  <a:lnTo>
                    <a:pt x="137" y="822"/>
                  </a:lnTo>
                  <a:lnTo>
                    <a:pt x="118" y="816"/>
                  </a:lnTo>
                  <a:lnTo>
                    <a:pt x="114" y="807"/>
                  </a:lnTo>
                  <a:lnTo>
                    <a:pt x="117" y="798"/>
                  </a:lnTo>
                  <a:lnTo>
                    <a:pt x="113" y="790"/>
                  </a:lnTo>
                  <a:lnTo>
                    <a:pt x="110" y="780"/>
                  </a:lnTo>
                  <a:lnTo>
                    <a:pt x="110" y="778"/>
                  </a:lnTo>
                  <a:lnTo>
                    <a:pt x="108" y="774"/>
                  </a:lnTo>
                  <a:lnTo>
                    <a:pt x="104" y="765"/>
                  </a:lnTo>
                  <a:lnTo>
                    <a:pt x="108" y="751"/>
                  </a:lnTo>
                  <a:lnTo>
                    <a:pt x="102" y="741"/>
                  </a:lnTo>
                  <a:lnTo>
                    <a:pt x="98" y="735"/>
                  </a:lnTo>
                  <a:lnTo>
                    <a:pt x="87" y="731"/>
                  </a:lnTo>
                  <a:lnTo>
                    <a:pt x="85" y="723"/>
                  </a:lnTo>
                  <a:lnTo>
                    <a:pt x="88" y="717"/>
                  </a:lnTo>
                  <a:lnTo>
                    <a:pt x="98" y="723"/>
                  </a:lnTo>
                  <a:lnTo>
                    <a:pt x="100" y="720"/>
                  </a:lnTo>
                  <a:lnTo>
                    <a:pt x="92" y="707"/>
                  </a:lnTo>
                  <a:lnTo>
                    <a:pt x="95" y="693"/>
                  </a:lnTo>
                  <a:lnTo>
                    <a:pt x="79" y="695"/>
                  </a:lnTo>
                  <a:lnTo>
                    <a:pt x="74" y="687"/>
                  </a:lnTo>
                  <a:lnTo>
                    <a:pt x="75" y="683"/>
                  </a:lnTo>
                  <a:lnTo>
                    <a:pt x="81" y="666"/>
                  </a:lnTo>
                  <a:lnTo>
                    <a:pt x="74" y="658"/>
                  </a:lnTo>
                  <a:lnTo>
                    <a:pt x="49" y="653"/>
                  </a:lnTo>
                  <a:lnTo>
                    <a:pt x="43" y="638"/>
                  </a:lnTo>
                  <a:lnTo>
                    <a:pt x="29" y="620"/>
                  </a:lnTo>
                  <a:lnTo>
                    <a:pt x="28" y="611"/>
                  </a:lnTo>
                  <a:lnTo>
                    <a:pt x="29" y="605"/>
                  </a:lnTo>
                  <a:lnTo>
                    <a:pt x="42" y="593"/>
                  </a:lnTo>
                  <a:lnTo>
                    <a:pt x="51" y="579"/>
                  </a:lnTo>
                  <a:lnTo>
                    <a:pt x="51" y="574"/>
                  </a:lnTo>
                  <a:lnTo>
                    <a:pt x="49" y="570"/>
                  </a:lnTo>
                  <a:lnTo>
                    <a:pt x="48" y="564"/>
                  </a:lnTo>
                  <a:lnTo>
                    <a:pt x="46" y="559"/>
                  </a:lnTo>
                  <a:lnTo>
                    <a:pt x="36" y="534"/>
                  </a:lnTo>
                  <a:lnTo>
                    <a:pt x="56" y="507"/>
                  </a:lnTo>
                  <a:lnTo>
                    <a:pt x="82" y="482"/>
                  </a:lnTo>
                  <a:lnTo>
                    <a:pt x="94" y="470"/>
                  </a:lnTo>
                  <a:lnTo>
                    <a:pt x="102" y="461"/>
                  </a:lnTo>
                  <a:lnTo>
                    <a:pt x="107" y="458"/>
                  </a:lnTo>
                  <a:lnTo>
                    <a:pt x="113" y="453"/>
                  </a:lnTo>
                  <a:lnTo>
                    <a:pt x="120" y="437"/>
                  </a:lnTo>
                  <a:lnTo>
                    <a:pt x="120" y="434"/>
                  </a:lnTo>
                  <a:lnTo>
                    <a:pt x="118" y="432"/>
                  </a:lnTo>
                  <a:lnTo>
                    <a:pt x="118" y="431"/>
                  </a:lnTo>
                  <a:lnTo>
                    <a:pt x="113" y="409"/>
                  </a:lnTo>
                  <a:lnTo>
                    <a:pt x="111" y="389"/>
                  </a:lnTo>
                  <a:lnTo>
                    <a:pt x="113" y="388"/>
                  </a:lnTo>
                  <a:lnTo>
                    <a:pt x="128" y="370"/>
                  </a:lnTo>
                  <a:lnTo>
                    <a:pt x="138" y="385"/>
                  </a:lnTo>
                  <a:lnTo>
                    <a:pt x="151" y="391"/>
                  </a:lnTo>
                  <a:lnTo>
                    <a:pt x="166" y="388"/>
                  </a:lnTo>
                  <a:lnTo>
                    <a:pt x="182" y="404"/>
                  </a:lnTo>
                  <a:lnTo>
                    <a:pt x="185" y="404"/>
                  </a:lnTo>
                  <a:lnTo>
                    <a:pt x="182" y="423"/>
                  </a:lnTo>
                  <a:lnTo>
                    <a:pt x="176" y="420"/>
                  </a:lnTo>
                  <a:lnTo>
                    <a:pt x="173" y="428"/>
                  </a:lnTo>
                  <a:lnTo>
                    <a:pt x="173" y="434"/>
                  </a:lnTo>
                  <a:lnTo>
                    <a:pt x="161" y="443"/>
                  </a:lnTo>
                  <a:lnTo>
                    <a:pt x="153" y="458"/>
                  </a:lnTo>
                  <a:lnTo>
                    <a:pt x="149" y="467"/>
                  </a:lnTo>
                  <a:lnTo>
                    <a:pt x="169" y="467"/>
                  </a:lnTo>
                  <a:lnTo>
                    <a:pt x="180" y="473"/>
                  </a:lnTo>
                  <a:lnTo>
                    <a:pt x="183" y="477"/>
                  </a:lnTo>
                  <a:lnTo>
                    <a:pt x="200" y="489"/>
                  </a:lnTo>
                  <a:lnTo>
                    <a:pt x="208" y="488"/>
                  </a:lnTo>
                  <a:lnTo>
                    <a:pt x="209" y="511"/>
                  </a:lnTo>
                  <a:lnTo>
                    <a:pt x="215" y="517"/>
                  </a:lnTo>
                  <a:lnTo>
                    <a:pt x="223" y="531"/>
                  </a:lnTo>
                  <a:lnTo>
                    <a:pt x="222" y="534"/>
                  </a:lnTo>
                  <a:lnTo>
                    <a:pt x="223" y="535"/>
                  </a:lnTo>
                  <a:lnTo>
                    <a:pt x="229" y="552"/>
                  </a:lnTo>
                  <a:lnTo>
                    <a:pt x="233" y="552"/>
                  </a:lnTo>
                  <a:lnTo>
                    <a:pt x="219" y="571"/>
                  </a:lnTo>
                  <a:lnTo>
                    <a:pt x="216" y="580"/>
                  </a:lnTo>
                  <a:lnTo>
                    <a:pt x="225" y="579"/>
                  </a:lnTo>
                  <a:lnTo>
                    <a:pt x="241" y="573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61" y="577"/>
                  </a:lnTo>
                  <a:lnTo>
                    <a:pt x="261" y="584"/>
                  </a:lnTo>
                  <a:lnTo>
                    <a:pt x="268" y="589"/>
                  </a:lnTo>
                  <a:lnTo>
                    <a:pt x="275" y="587"/>
                  </a:lnTo>
                  <a:lnTo>
                    <a:pt x="281" y="586"/>
                  </a:lnTo>
                  <a:lnTo>
                    <a:pt x="282" y="573"/>
                  </a:lnTo>
                  <a:lnTo>
                    <a:pt x="288" y="565"/>
                  </a:lnTo>
                  <a:lnTo>
                    <a:pt x="294" y="549"/>
                  </a:lnTo>
                  <a:lnTo>
                    <a:pt x="303" y="541"/>
                  </a:lnTo>
                  <a:lnTo>
                    <a:pt x="310" y="529"/>
                  </a:lnTo>
                  <a:lnTo>
                    <a:pt x="303" y="529"/>
                  </a:lnTo>
                  <a:lnTo>
                    <a:pt x="303" y="525"/>
                  </a:lnTo>
                  <a:lnTo>
                    <a:pt x="290" y="514"/>
                  </a:lnTo>
                  <a:lnTo>
                    <a:pt x="277" y="510"/>
                  </a:lnTo>
                  <a:lnTo>
                    <a:pt x="274" y="504"/>
                  </a:lnTo>
                  <a:lnTo>
                    <a:pt x="271" y="495"/>
                  </a:lnTo>
                  <a:lnTo>
                    <a:pt x="271" y="491"/>
                  </a:lnTo>
                  <a:lnTo>
                    <a:pt x="259" y="482"/>
                  </a:lnTo>
                  <a:lnTo>
                    <a:pt x="261" y="476"/>
                  </a:lnTo>
                  <a:lnTo>
                    <a:pt x="278" y="462"/>
                  </a:lnTo>
                  <a:lnTo>
                    <a:pt x="269" y="440"/>
                  </a:lnTo>
                  <a:lnTo>
                    <a:pt x="272" y="422"/>
                  </a:lnTo>
                  <a:lnTo>
                    <a:pt x="304" y="412"/>
                  </a:lnTo>
                  <a:lnTo>
                    <a:pt x="310" y="397"/>
                  </a:lnTo>
                  <a:lnTo>
                    <a:pt x="304" y="370"/>
                  </a:lnTo>
                  <a:lnTo>
                    <a:pt x="323" y="361"/>
                  </a:lnTo>
                  <a:lnTo>
                    <a:pt x="327" y="361"/>
                  </a:lnTo>
                  <a:lnTo>
                    <a:pt x="339" y="343"/>
                  </a:lnTo>
                  <a:lnTo>
                    <a:pt x="353" y="334"/>
                  </a:lnTo>
                  <a:lnTo>
                    <a:pt x="357" y="335"/>
                  </a:lnTo>
                  <a:lnTo>
                    <a:pt x="366" y="324"/>
                  </a:lnTo>
                  <a:lnTo>
                    <a:pt x="370" y="307"/>
                  </a:lnTo>
                  <a:lnTo>
                    <a:pt x="379" y="300"/>
                  </a:lnTo>
                  <a:lnTo>
                    <a:pt x="382" y="291"/>
                  </a:lnTo>
                  <a:lnTo>
                    <a:pt x="392" y="291"/>
                  </a:lnTo>
                  <a:lnTo>
                    <a:pt x="393" y="289"/>
                  </a:lnTo>
                  <a:lnTo>
                    <a:pt x="395" y="268"/>
                  </a:lnTo>
                  <a:lnTo>
                    <a:pt x="412" y="243"/>
                  </a:lnTo>
                  <a:lnTo>
                    <a:pt x="413" y="231"/>
                  </a:lnTo>
                  <a:lnTo>
                    <a:pt x="419" y="222"/>
                  </a:lnTo>
                  <a:lnTo>
                    <a:pt x="419" y="207"/>
                  </a:lnTo>
                  <a:lnTo>
                    <a:pt x="409" y="195"/>
                  </a:lnTo>
                  <a:lnTo>
                    <a:pt x="412" y="179"/>
                  </a:lnTo>
                  <a:lnTo>
                    <a:pt x="408" y="171"/>
                  </a:lnTo>
                  <a:lnTo>
                    <a:pt x="406" y="155"/>
                  </a:lnTo>
                  <a:lnTo>
                    <a:pt x="395" y="148"/>
                  </a:lnTo>
                  <a:lnTo>
                    <a:pt x="392" y="136"/>
                  </a:lnTo>
                  <a:lnTo>
                    <a:pt x="405" y="130"/>
                  </a:lnTo>
                  <a:lnTo>
                    <a:pt x="409" y="103"/>
                  </a:lnTo>
                  <a:lnTo>
                    <a:pt x="422" y="97"/>
                  </a:lnTo>
                  <a:lnTo>
                    <a:pt x="457" y="92"/>
                  </a:lnTo>
                  <a:lnTo>
                    <a:pt x="455" y="100"/>
                  </a:lnTo>
                  <a:lnTo>
                    <a:pt x="465" y="112"/>
                  </a:lnTo>
                  <a:lnTo>
                    <a:pt x="477" y="121"/>
                  </a:lnTo>
                  <a:lnTo>
                    <a:pt x="485" y="107"/>
                  </a:lnTo>
                  <a:lnTo>
                    <a:pt x="494" y="97"/>
                  </a:lnTo>
                  <a:lnTo>
                    <a:pt x="506" y="94"/>
                  </a:lnTo>
                  <a:lnTo>
                    <a:pt x="509" y="121"/>
                  </a:lnTo>
                  <a:lnTo>
                    <a:pt x="504" y="160"/>
                  </a:lnTo>
                  <a:lnTo>
                    <a:pt x="509" y="182"/>
                  </a:lnTo>
                  <a:lnTo>
                    <a:pt x="509" y="189"/>
                  </a:lnTo>
                  <a:lnTo>
                    <a:pt x="519" y="194"/>
                  </a:lnTo>
                  <a:lnTo>
                    <a:pt x="530" y="206"/>
                  </a:lnTo>
                  <a:lnTo>
                    <a:pt x="546" y="236"/>
                  </a:lnTo>
                  <a:lnTo>
                    <a:pt x="552" y="239"/>
                  </a:lnTo>
                  <a:lnTo>
                    <a:pt x="559" y="240"/>
                  </a:lnTo>
                  <a:lnTo>
                    <a:pt x="569" y="245"/>
                  </a:lnTo>
                  <a:lnTo>
                    <a:pt x="602" y="249"/>
                  </a:lnTo>
                  <a:lnTo>
                    <a:pt x="619" y="242"/>
                  </a:lnTo>
                  <a:lnTo>
                    <a:pt x="637" y="246"/>
                  </a:lnTo>
                  <a:lnTo>
                    <a:pt x="638" y="246"/>
                  </a:lnTo>
                  <a:lnTo>
                    <a:pt x="642" y="227"/>
                  </a:lnTo>
                  <a:lnTo>
                    <a:pt x="644" y="218"/>
                  </a:lnTo>
                  <a:lnTo>
                    <a:pt x="648" y="207"/>
                  </a:lnTo>
                  <a:lnTo>
                    <a:pt x="655" y="207"/>
                  </a:lnTo>
                  <a:lnTo>
                    <a:pt x="671" y="216"/>
                  </a:lnTo>
                  <a:lnTo>
                    <a:pt x="694" y="204"/>
                  </a:lnTo>
                  <a:lnTo>
                    <a:pt x="703" y="197"/>
                  </a:lnTo>
                  <a:lnTo>
                    <a:pt x="726" y="192"/>
                  </a:lnTo>
                  <a:lnTo>
                    <a:pt x="740" y="183"/>
                  </a:lnTo>
                  <a:lnTo>
                    <a:pt x="748" y="194"/>
                  </a:lnTo>
                  <a:lnTo>
                    <a:pt x="762" y="185"/>
                  </a:lnTo>
                  <a:lnTo>
                    <a:pt x="779" y="204"/>
                  </a:lnTo>
                  <a:lnTo>
                    <a:pt x="785" y="207"/>
                  </a:lnTo>
                  <a:lnTo>
                    <a:pt x="781" y="227"/>
                  </a:lnTo>
                  <a:lnTo>
                    <a:pt x="786" y="234"/>
                  </a:lnTo>
                  <a:lnTo>
                    <a:pt x="785" y="252"/>
                  </a:lnTo>
                  <a:lnTo>
                    <a:pt x="786" y="253"/>
                  </a:lnTo>
                  <a:lnTo>
                    <a:pt x="817" y="267"/>
                  </a:lnTo>
                  <a:lnTo>
                    <a:pt x="815" y="288"/>
                  </a:lnTo>
                  <a:lnTo>
                    <a:pt x="814" y="294"/>
                  </a:lnTo>
                  <a:lnTo>
                    <a:pt x="825" y="301"/>
                  </a:lnTo>
                  <a:lnTo>
                    <a:pt x="838" y="294"/>
                  </a:lnTo>
                  <a:lnTo>
                    <a:pt x="840" y="294"/>
                  </a:lnTo>
                  <a:lnTo>
                    <a:pt x="856" y="295"/>
                  </a:lnTo>
                  <a:lnTo>
                    <a:pt x="880" y="271"/>
                  </a:lnTo>
                  <a:lnTo>
                    <a:pt x="873" y="259"/>
                  </a:lnTo>
                  <a:lnTo>
                    <a:pt x="873" y="258"/>
                  </a:lnTo>
                  <a:lnTo>
                    <a:pt x="861" y="237"/>
                  </a:lnTo>
                  <a:lnTo>
                    <a:pt x="847" y="227"/>
                  </a:lnTo>
                  <a:lnTo>
                    <a:pt x="843" y="212"/>
                  </a:lnTo>
                  <a:lnTo>
                    <a:pt x="847" y="204"/>
                  </a:lnTo>
                  <a:lnTo>
                    <a:pt x="856" y="194"/>
                  </a:lnTo>
                  <a:lnTo>
                    <a:pt x="857" y="183"/>
                  </a:lnTo>
                  <a:lnTo>
                    <a:pt x="871" y="179"/>
                  </a:lnTo>
                  <a:lnTo>
                    <a:pt x="876" y="164"/>
                  </a:lnTo>
                  <a:lnTo>
                    <a:pt x="869" y="160"/>
                  </a:lnTo>
                  <a:lnTo>
                    <a:pt x="866" y="152"/>
                  </a:lnTo>
                  <a:lnTo>
                    <a:pt x="857" y="146"/>
                  </a:lnTo>
                  <a:lnTo>
                    <a:pt x="840" y="155"/>
                  </a:lnTo>
                  <a:lnTo>
                    <a:pt x="822" y="151"/>
                  </a:lnTo>
                  <a:lnTo>
                    <a:pt x="818" y="143"/>
                  </a:lnTo>
                  <a:lnTo>
                    <a:pt x="811" y="140"/>
                  </a:lnTo>
                  <a:lnTo>
                    <a:pt x="812" y="127"/>
                  </a:lnTo>
                  <a:lnTo>
                    <a:pt x="811" y="95"/>
                  </a:lnTo>
                  <a:lnTo>
                    <a:pt x="814" y="89"/>
                  </a:lnTo>
                  <a:lnTo>
                    <a:pt x="811" y="70"/>
                  </a:lnTo>
                  <a:lnTo>
                    <a:pt x="828" y="52"/>
                  </a:lnTo>
                  <a:lnTo>
                    <a:pt x="830" y="45"/>
                  </a:lnTo>
                  <a:lnTo>
                    <a:pt x="837" y="40"/>
                  </a:lnTo>
                  <a:lnTo>
                    <a:pt x="841" y="18"/>
                  </a:lnTo>
                  <a:lnTo>
                    <a:pt x="848" y="19"/>
                  </a:lnTo>
                  <a:lnTo>
                    <a:pt x="883" y="6"/>
                  </a:lnTo>
                  <a:lnTo>
                    <a:pt x="899" y="10"/>
                  </a:lnTo>
                  <a:lnTo>
                    <a:pt x="912" y="0"/>
                  </a:lnTo>
                  <a:lnTo>
                    <a:pt x="922" y="15"/>
                  </a:lnTo>
                  <a:lnTo>
                    <a:pt x="913" y="30"/>
                  </a:lnTo>
                  <a:lnTo>
                    <a:pt x="920" y="45"/>
                  </a:lnTo>
                  <a:lnTo>
                    <a:pt x="930" y="43"/>
                  </a:lnTo>
                  <a:lnTo>
                    <a:pt x="943" y="55"/>
                  </a:lnTo>
                  <a:lnTo>
                    <a:pt x="946" y="61"/>
                  </a:lnTo>
                  <a:lnTo>
                    <a:pt x="961" y="61"/>
                  </a:lnTo>
                  <a:lnTo>
                    <a:pt x="966" y="66"/>
                  </a:lnTo>
                  <a:lnTo>
                    <a:pt x="975" y="57"/>
                  </a:lnTo>
                  <a:lnTo>
                    <a:pt x="1001" y="64"/>
                  </a:lnTo>
                  <a:lnTo>
                    <a:pt x="1008" y="61"/>
                  </a:lnTo>
                  <a:lnTo>
                    <a:pt x="1014" y="67"/>
                  </a:lnTo>
                  <a:lnTo>
                    <a:pt x="1024" y="75"/>
                  </a:lnTo>
                  <a:lnTo>
                    <a:pt x="1027" y="89"/>
                  </a:lnTo>
                  <a:lnTo>
                    <a:pt x="1037" y="100"/>
                  </a:lnTo>
                  <a:lnTo>
                    <a:pt x="1064" y="100"/>
                  </a:lnTo>
                  <a:lnTo>
                    <a:pt x="1080" y="107"/>
                  </a:lnTo>
                  <a:lnTo>
                    <a:pt x="1103" y="121"/>
                  </a:lnTo>
                  <a:lnTo>
                    <a:pt x="1115" y="136"/>
                  </a:lnTo>
                  <a:lnTo>
                    <a:pt x="1112" y="152"/>
                  </a:lnTo>
                  <a:lnTo>
                    <a:pt x="1119" y="164"/>
                  </a:lnTo>
                  <a:lnTo>
                    <a:pt x="1108" y="183"/>
                  </a:lnTo>
                  <a:lnTo>
                    <a:pt x="1089" y="188"/>
                  </a:lnTo>
                  <a:lnTo>
                    <a:pt x="1074" y="194"/>
                  </a:lnTo>
                  <a:lnTo>
                    <a:pt x="1073" y="200"/>
                  </a:lnTo>
                  <a:lnTo>
                    <a:pt x="1064" y="201"/>
                  </a:lnTo>
                  <a:lnTo>
                    <a:pt x="1059" y="210"/>
                  </a:lnTo>
                  <a:lnTo>
                    <a:pt x="1085" y="224"/>
                  </a:lnTo>
                  <a:lnTo>
                    <a:pt x="1092" y="242"/>
                  </a:lnTo>
                  <a:lnTo>
                    <a:pt x="1083" y="255"/>
                  </a:lnTo>
                  <a:lnTo>
                    <a:pt x="1092" y="265"/>
                  </a:lnTo>
                  <a:lnTo>
                    <a:pt x="1093" y="285"/>
                  </a:lnTo>
                  <a:lnTo>
                    <a:pt x="1087" y="294"/>
                  </a:lnTo>
                  <a:lnTo>
                    <a:pt x="1087" y="297"/>
                  </a:lnTo>
                  <a:lnTo>
                    <a:pt x="1073" y="322"/>
                  </a:lnTo>
                  <a:lnTo>
                    <a:pt x="1083" y="341"/>
                  </a:lnTo>
                  <a:lnTo>
                    <a:pt x="1080" y="352"/>
                  </a:lnTo>
                  <a:lnTo>
                    <a:pt x="1072" y="389"/>
                  </a:lnTo>
                  <a:lnTo>
                    <a:pt x="1056" y="404"/>
                  </a:lnTo>
                  <a:lnTo>
                    <a:pt x="1041" y="417"/>
                  </a:lnTo>
                  <a:lnTo>
                    <a:pt x="1043" y="438"/>
                  </a:lnTo>
                  <a:lnTo>
                    <a:pt x="1036" y="443"/>
                  </a:lnTo>
                  <a:lnTo>
                    <a:pt x="1028" y="461"/>
                  </a:lnTo>
                  <a:lnTo>
                    <a:pt x="1024" y="476"/>
                  </a:lnTo>
                  <a:lnTo>
                    <a:pt x="1043" y="480"/>
                  </a:lnTo>
                  <a:lnTo>
                    <a:pt x="1046" y="501"/>
                  </a:lnTo>
                  <a:lnTo>
                    <a:pt x="1044" y="507"/>
                  </a:lnTo>
                  <a:lnTo>
                    <a:pt x="1050" y="513"/>
                  </a:lnTo>
                  <a:lnTo>
                    <a:pt x="1053" y="528"/>
                  </a:lnTo>
                  <a:lnTo>
                    <a:pt x="1051" y="532"/>
                  </a:lnTo>
                  <a:lnTo>
                    <a:pt x="1046" y="540"/>
                  </a:lnTo>
                  <a:lnTo>
                    <a:pt x="1051" y="549"/>
                  </a:lnTo>
                  <a:lnTo>
                    <a:pt x="1053" y="583"/>
                  </a:lnTo>
                  <a:lnTo>
                    <a:pt x="1061" y="584"/>
                  </a:lnTo>
                  <a:lnTo>
                    <a:pt x="1073" y="593"/>
                  </a:lnTo>
                  <a:lnTo>
                    <a:pt x="1064" y="598"/>
                  </a:lnTo>
                  <a:lnTo>
                    <a:pt x="1072" y="614"/>
                  </a:lnTo>
                  <a:lnTo>
                    <a:pt x="1074" y="614"/>
                  </a:lnTo>
                  <a:lnTo>
                    <a:pt x="1093" y="610"/>
                  </a:lnTo>
                  <a:lnTo>
                    <a:pt x="1103" y="604"/>
                  </a:lnTo>
                  <a:lnTo>
                    <a:pt x="1122" y="598"/>
                  </a:lnTo>
                  <a:lnTo>
                    <a:pt x="1125" y="602"/>
                  </a:lnTo>
                  <a:lnTo>
                    <a:pt x="1132" y="583"/>
                  </a:lnTo>
                  <a:lnTo>
                    <a:pt x="1136" y="581"/>
                  </a:lnTo>
                  <a:lnTo>
                    <a:pt x="1151" y="577"/>
                  </a:lnTo>
                  <a:lnTo>
                    <a:pt x="1154" y="574"/>
                  </a:lnTo>
                  <a:lnTo>
                    <a:pt x="1165" y="574"/>
                  </a:lnTo>
                  <a:lnTo>
                    <a:pt x="1181" y="576"/>
                  </a:lnTo>
                  <a:lnTo>
                    <a:pt x="1185" y="581"/>
                  </a:lnTo>
                  <a:lnTo>
                    <a:pt x="1193" y="573"/>
                  </a:lnTo>
                  <a:lnTo>
                    <a:pt x="1205" y="577"/>
                  </a:lnTo>
                  <a:lnTo>
                    <a:pt x="1221" y="576"/>
                  </a:lnTo>
                  <a:lnTo>
                    <a:pt x="1231" y="580"/>
                  </a:lnTo>
                  <a:lnTo>
                    <a:pt x="1211" y="610"/>
                  </a:lnTo>
                  <a:lnTo>
                    <a:pt x="1190" y="646"/>
                  </a:lnTo>
                  <a:lnTo>
                    <a:pt x="1171" y="672"/>
                  </a:lnTo>
                  <a:lnTo>
                    <a:pt x="1149" y="702"/>
                  </a:lnTo>
                  <a:lnTo>
                    <a:pt x="1118" y="744"/>
                  </a:lnTo>
                  <a:lnTo>
                    <a:pt x="1119" y="765"/>
                  </a:lnTo>
                  <a:lnTo>
                    <a:pt x="1121" y="775"/>
                  </a:lnTo>
                  <a:lnTo>
                    <a:pt x="1122" y="798"/>
                  </a:lnTo>
                  <a:lnTo>
                    <a:pt x="1122" y="810"/>
                  </a:lnTo>
                  <a:lnTo>
                    <a:pt x="1123" y="833"/>
                  </a:lnTo>
                  <a:lnTo>
                    <a:pt x="1125" y="860"/>
                  </a:lnTo>
                  <a:lnTo>
                    <a:pt x="1115" y="862"/>
                  </a:lnTo>
                  <a:lnTo>
                    <a:pt x="1118" y="865"/>
                  </a:lnTo>
                  <a:lnTo>
                    <a:pt x="1129" y="863"/>
                  </a:lnTo>
                  <a:lnTo>
                    <a:pt x="1129" y="880"/>
                  </a:lnTo>
                  <a:lnTo>
                    <a:pt x="1132" y="88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666" name="Freeform 61">
              <a:extLst>
                <a:ext uri="{FF2B5EF4-FFF2-40B4-BE49-F238E27FC236}">
                  <a16:creationId xmlns:a16="http://schemas.microsoft.com/office/drawing/2014/main" xmlns="" id="{7C2C52F2-D185-42E4-A021-B53E18D14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177" y="2170207"/>
              <a:ext cx="267144" cy="20829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18"/>
                </a:cxn>
                <a:cxn ang="0">
                  <a:pos x="22" y="33"/>
                </a:cxn>
                <a:cxn ang="0">
                  <a:pos x="14" y="52"/>
                </a:cxn>
                <a:cxn ang="0">
                  <a:pos x="30" y="65"/>
                </a:cxn>
                <a:cxn ang="0">
                  <a:pos x="39" y="79"/>
                </a:cxn>
                <a:cxn ang="0">
                  <a:pos x="43" y="100"/>
                </a:cxn>
                <a:cxn ang="0">
                  <a:pos x="66" y="80"/>
                </a:cxn>
                <a:cxn ang="0">
                  <a:pos x="97" y="110"/>
                </a:cxn>
                <a:cxn ang="0">
                  <a:pos x="118" y="129"/>
                </a:cxn>
                <a:cxn ang="0">
                  <a:pos x="127" y="129"/>
                </a:cxn>
                <a:cxn ang="0">
                  <a:pos x="147" y="140"/>
                </a:cxn>
                <a:cxn ang="0">
                  <a:pos x="153" y="159"/>
                </a:cxn>
                <a:cxn ang="0">
                  <a:pos x="180" y="174"/>
                </a:cxn>
                <a:cxn ang="0">
                  <a:pos x="187" y="199"/>
                </a:cxn>
                <a:cxn ang="0">
                  <a:pos x="200" y="199"/>
                </a:cxn>
                <a:cxn ang="0">
                  <a:pos x="205" y="211"/>
                </a:cxn>
                <a:cxn ang="0">
                  <a:pos x="207" y="229"/>
                </a:cxn>
                <a:cxn ang="0">
                  <a:pos x="233" y="238"/>
                </a:cxn>
                <a:cxn ang="0">
                  <a:pos x="248" y="234"/>
                </a:cxn>
                <a:cxn ang="0">
                  <a:pos x="258" y="217"/>
                </a:cxn>
                <a:cxn ang="0">
                  <a:pos x="287" y="228"/>
                </a:cxn>
                <a:cxn ang="0">
                  <a:pos x="274" y="240"/>
                </a:cxn>
                <a:cxn ang="0">
                  <a:pos x="272" y="262"/>
                </a:cxn>
                <a:cxn ang="0">
                  <a:pos x="288" y="265"/>
                </a:cxn>
                <a:cxn ang="0">
                  <a:pos x="301" y="274"/>
                </a:cxn>
                <a:cxn ang="0">
                  <a:pos x="321" y="270"/>
                </a:cxn>
                <a:cxn ang="0">
                  <a:pos x="318" y="286"/>
                </a:cxn>
                <a:cxn ang="0">
                  <a:pos x="338" y="298"/>
                </a:cxn>
                <a:cxn ang="0">
                  <a:pos x="385" y="326"/>
                </a:cxn>
                <a:cxn ang="0">
                  <a:pos x="406" y="338"/>
                </a:cxn>
                <a:cxn ang="0">
                  <a:pos x="390" y="343"/>
                </a:cxn>
              </a:cxnLst>
              <a:rect l="0" t="0" r="r" b="b"/>
              <a:pathLst>
                <a:path w="406" h="344">
                  <a:moveTo>
                    <a:pt x="0" y="7"/>
                  </a:moveTo>
                  <a:lnTo>
                    <a:pt x="7" y="0"/>
                  </a:lnTo>
                  <a:lnTo>
                    <a:pt x="30" y="6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22" y="33"/>
                  </a:lnTo>
                  <a:lnTo>
                    <a:pt x="30" y="41"/>
                  </a:lnTo>
                  <a:lnTo>
                    <a:pt x="14" y="52"/>
                  </a:lnTo>
                  <a:lnTo>
                    <a:pt x="16" y="61"/>
                  </a:lnTo>
                  <a:lnTo>
                    <a:pt x="30" y="65"/>
                  </a:lnTo>
                  <a:lnTo>
                    <a:pt x="26" y="79"/>
                  </a:lnTo>
                  <a:lnTo>
                    <a:pt x="39" y="79"/>
                  </a:lnTo>
                  <a:lnTo>
                    <a:pt x="39" y="97"/>
                  </a:lnTo>
                  <a:lnTo>
                    <a:pt x="43" y="100"/>
                  </a:lnTo>
                  <a:lnTo>
                    <a:pt x="49" y="95"/>
                  </a:lnTo>
                  <a:lnTo>
                    <a:pt x="66" y="80"/>
                  </a:lnTo>
                  <a:lnTo>
                    <a:pt x="92" y="109"/>
                  </a:lnTo>
                  <a:lnTo>
                    <a:pt x="97" y="110"/>
                  </a:lnTo>
                  <a:lnTo>
                    <a:pt x="101" y="122"/>
                  </a:lnTo>
                  <a:lnTo>
                    <a:pt x="118" y="129"/>
                  </a:lnTo>
                  <a:lnTo>
                    <a:pt x="122" y="128"/>
                  </a:lnTo>
                  <a:lnTo>
                    <a:pt x="127" y="129"/>
                  </a:lnTo>
                  <a:lnTo>
                    <a:pt x="131" y="137"/>
                  </a:lnTo>
                  <a:lnTo>
                    <a:pt x="147" y="140"/>
                  </a:lnTo>
                  <a:lnTo>
                    <a:pt x="147" y="153"/>
                  </a:lnTo>
                  <a:lnTo>
                    <a:pt x="153" y="159"/>
                  </a:lnTo>
                  <a:lnTo>
                    <a:pt x="170" y="162"/>
                  </a:lnTo>
                  <a:lnTo>
                    <a:pt x="180" y="174"/>
                  </a:lnTo>
                  <a:lnTo>
                    <a:pt x="179" y="197"/>
                  </a:lnTo>
                  <a:lnTo>
                    <a:pt x="187" y="199"/>
                  </a:lnTo>
                  <a:lnTo>
                    <a:pt x="197" y="195"/>
                  </a:lnTo>
                  <a:lnTo>
                    <a:pt x="200" y="199"/>
                  </a:lnTo>
                  <a:lnTo>
                    <a:pt x="207" y="199"/>
                  </a:lnTo>
                  <a:lnTo>
                    <a:pt x="205" y="211"/>
                  </a:lnTo>
                  <a:lnTo>
                    <a:pt x="197" y="219"/>
                  </a:lnTo>
                  <a:lnTo>
                    <a:pt x="207" y="229"/>
                  </a:lnTo>
                  <a:lnTo>
                    <a:pt x="220" y="235"/>
                  </a:lnTo>
                  <a:lnTo>
                    <a:pt x="233" y="238"/>
                  </a:lnTo>
                  <a:lnTo>
                    <a:pt x="235" y="226"/>
                  </a:lnTo>
                  <a:lnTo>
                    <a:pt x="248" y="234"/>
                  </a:lnTo>
                  <a:lnTo>
                    <a:pt x="255" y="219"/>
                  </a:lnTo>
                  <a:lnTo>
                    <a:pt x="258" y="217"/>
                  </a:lnTo>
                  <a:lnTo>
                    <a:pt x="285" y="228"/>
                  </a:lnTo>
                  <a:lnTo>
                    <a:pt x="287" y="228"/>
                  </a:lnTo>
                  <a:lnTo>
                    <a:pt x="288" y="228"/>
                  </a:lnTo>
                  <a:lnTo>
                    <a:pt x="274" y="240"/>
                  </a:lnTo>
                  <a:lnTo>
                    <a:pt x="278" y="250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88" y="265"/>
                  </a:lnTo>
                  <a:lnTo>
                    <a:pt x="301" y="273"/>
                  </a:lnTo>
                  <a:lnTo>
                    <a:pt x="301" y="274"/>
                  </a:lnTo>
                  <a:lnTo>
                    <a:pt x="311" y="276"/>
                  </a:lnTo>
                  <a:lnTo>
                    <a:pt x="321" y="270"/>
                  </a:lnTo>
                  <a:lnTo>
                    <a:pt x="323" y="276"/>
                  </a:lnTo>
                  <a:lnTo>
                    <a:pt x="318" y="286"/>
                  </a:lnTo>
                  <a:lnTo>
                    <a:pt x="330" y="296"/>
                  </a:lnTo>
                  <a:lnTo>
                    <a:pt x="338" y="298"/>
                  </a:lnTo>
                  <a:lnTo>
                    <a:pt x="353" y="310"/>
                  </a:lnTo>
                  <a:lnTo>
                    <a:pt x="385" y="326"/>
                  </a:lnTo>
                  <a:lnTo>
                    <a:pt x="399" y="331"/>
                  </a:lnTo>
                  <a:lnTo>
                    <a:pt x="406" y="338"/>
                  </a:lnTo>
                  <a:lnTo>
                    <a:pt x="405" y="344"/>
                  </a:lnTo>
                  <a:lnTo>
                    <a:pt x="390" y="343"/>
                  </a:lnTo>
                  <a:lnTo>
                    <a:pt x="379" y="33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7" name="Freeform 62">
              <a:extLst>
                <a:ext uri="{FF2B5EF4-FFF2-40B4-BE49-F238E27FC236}">
                  <a16:creationId xmlns:a16="http://schemas.microsoft.com/office/drawing/2014/main" xmlns="" id="{60BDF04F-D30D-47B0-B9D5-B959F582C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233" y="2488137"/>
              <a:ext cx="5937" cy="1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8" name="Freeform 63">
              <a:extLst>
                <a:ext uri="{FF2B5EF4-FFF2-40B4-BE49-F238E27FC236}">
                  <a16:creationId xmlns:a16="http://schemas.microsoft.com/office/drawing/2014/main" xmlns="" id="{1D4BE7C8-83D7-4BBC-B7FB-AEEC08FA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91" y="2489965"/>
              <a:ext cx="1979" cy="1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9" name="Freeform 64">
              <a:extLst>
                <a:ext uri="{FF2B5EF4-FFF2-40B4-BE49-F238E27FC236}">
                  <a16:creationId xmlns:a16="http://schemas.microsoft.com/office/drawing/2014/main" xmlns="" id="{D11C6708-3634-4D06-AAE5-5CB9A544C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460" y="1923537"/>
              <a:ext cx="5937" cy="91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1"/>
                </a:cxn>
                <a:cxn ang="0">
                  <a:pos x="8" y="16"/>
                </a:cxn>
                <a:cxn ang="0">
                  <a:pos x="0" y="15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1"/>
                  </a:lnTo>
                  <a:lnTo>
                    <a:pt x="8" y="16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0" name="Freeform 65">
              <a:extLst>
                <a:ext uri="{FF2B5EF4-FFF2-40B4-BE49-F238E27FC236}">
                  <a16:creationId xmlns:a16="http://schemas.microsoft.com/office/drawing/2014/main" xmlns="" id="{5AF09664-D183-4A3D-8F50-ECDBE5248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010" y="2345617"/>
              <a:ext cx="1979" cy="182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2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" name="Freeform 66">
              <a:extLst>
                <a:ext uri="{FF2B5EF4-FFF2-40B4-BE49-F238E27FC236}">
                  <a16:creationId xmlns:a16="http://schemas.microsoft.com/office/drawing/2014/main" xmlns="" id="{1AC65D97-7DE4-4860-AC22-76E5622B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412" y="2345617"/>
              <a:ext cx="1979" cy="365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" name="Freeform 68">
              <a:extLst>
                <a:ext uri="{FF2B5EF4-FFF2-40B4-BE49-F238E27FC236}">
                  <a16:creationId xmlns:a16="http://schemas.microsoft.com/office/drawing/2014/main" xmlns="" id="{E4B02550-40FD-479B-8B4E-148B8A991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402" y="2811549"/>
              <a:ext cx="629272" cy="564601"/>
            </a:xfrm>
            <a:custGeom>
              <a:avLst/>
              <a:gdLst/>
              <a:ahLst/>
              <a:cxnLst>
                <a:cxn ang="0">
                  <a:pos x="812" y="358"/>
                </a:cxn>
                <a:cxn ang="0">
                  <a:pos x="785" y="292"/>
                </a:cxn>
                <a:cxn ang="0">
                  <a:pos x="733" y="247"/>
                </a:cxn>
                <a:cxn ang="0">
                  <a:pos x="730" y="262"/>
                </a:cxn>
                <a:cxn ang="0">
                  <a:pos x="657" y="228"/>
                </a:cxn>
                <a:cxn ang="0">
                  <a:pos x="482" y="86"/>
                </a:cxn>
                <a:cxn ang="0">
                  <a:pos x="363" y="3"/>
                </a:cxn>
                <a:cxn ang="0">
                  <a:pos x="333" y="40"/>
                </a:cxn>
                <a:cxn ang="0">
                  <a:pos x="328" y="77"/>
                </a:cxn>
                <a:cxn ang="0">
                  <a:pos x="275" y="104"/>
                </a:cxn>
                <a:cxn ang="0">
                  <a:pos x="266" y="76"/>
                </a:cxn>
                <a:cxn ang="0">
                  <a:pos x="239" y="73"/>
                </a:cxn>
                <a:cxn ang="0">
                  <a:pos x="230" y="52"/>
                </a:cxn>
                <a:cxn ang="0">
                  <a:pos x="184" y="50"/>
                </a:cxn>
                <a:cxn ang="0">
                  <a:pos x="163" y="45"/>
                </a:cxn>
                <a:cxn ang="0">
                  <a:pos x="145" y="3"/>
                </a:cxn>
                <a:cxn ang="0">
                  <a:pos x="104" y="28"/>
                </a:cxn>
                <a:cxn ang="0">
                  <a:pos x="66" y="39"/>
                </a:cxn>
                <a:cxn ang="0">
                  <a:pos x="36" y="31"/>
                </a:cxn>
                <a:cxn ang="0">
                  <a:pos x="22" y="86"/>
                </a:cxn>
                <a:cxn ang="0">
                  <a:pos x="0" y="146"/>
                </a:cxn>
                <a:cxn ang="0">
                  <a:pos x="53" y="161"/>
                </a:cxn>
                <a:cxn ang="0">
                  <a:pos x="109" y="153"/>
                </a:cxn>
                <a:cxn ang="0">
                  <a:pos x="125" y="188"/>
                </a:cxn>
                <a:cxn ang="0">
                  <a:pos x="111" y="173"/>
                </a:cxn>
                <a:cxn ang="0">
                  <a:pos x="62" y="231"/>
                </a:cxn>
                <a:cxn ang="0">
                  <a:pos x="84" y="273"/>
                </a:cxn>
                <a:cxn ang="0">
                  <a:pos x="121" y="265"/>
                </a:cxn>
                <a:cxn ang="0">
                  <a:pos x="140" y="264"/>
                </a:cxn>
                <a:cxn ang="0">
                  <a:pos x="122" y="319"/>
                </a:cxn>
                <a:cxn ang="0">
                  <a:pos x="161" y="331"/>
                </a:cxn>
                <a:cxn ang="0">
                  <a:pos x="200" y="328"/>
                </a:cxn>
                <a:cxn ang="0">
                  <a:pos x="256" y="378"/>
                </a:cxn>
                <a:cxn ang="0">
                  <a:pos x="321" y="390"/>
                </a:cxn>
                <a:cxn ang="0">
                  <a:pos x="357" y="374"/>
                </a:cxn>
                <a:cxn ang="0">
                  <a:pos x="356" y="408"/>
                </a:cxn>
                <a:cxn ang="0">
                  <a:pos x="349" y="435"/>
                </a:cxn>
                <a:cxn ang="0">
                  <a:pos x="370" y="490"/>
                </a:cxn>
                <a:cxn ang="0">
                  <a:pos x="383" y="520"/>
                </a:cxn>
                <a:cxn ang="0">
                  <a:pos x="397" y="589"/>
                </a:cxn>
                <a:cxn ang="0">
                  <a:pos x="419" y="633"/>
                </a:cxn>
                <a:cxn ang="0">
                  <a:pos x="421" y="683"/>
                </a:cxn>
                <a:cxn ang="0">
                  <a:pos x="445" y="742"/>
                </a:cxn>
                <a:cxn ang="0">
                  <a:pos x="462" y="793"/>
                </a:cxn>
                <a:cxn ang="0">
                  <a:pos x="477" y="763"/>
                </a:cxn>
                <a:cxn ang="0">
                  <a:pos x="521" y="772"/>
                </a:cxn>
                <a:cxn ang="0">
                  <a:pos x="576" y="817"/>
                </a:cxn>
                <a:cxn ang="0">
                  <a:pos x="606" y="850"/>
                </a:cxn>
                <a:cxn ang="0">
                  <a:pos x="595" y="866"/>
                </a:cxn>
                <a:cxn ang="0">
                  <a:pos x="616" y="888"/>
                </a:cxn>
                <a:cxn ang="0">
                  <a:pos x="664" y="921"/>
                </a:cxn>
                <a:cxn ang="0">
                  <a:pos x="720" y="894"/>
                </a:cxn>
                <a:cxn ang="0">
                  <a:pos x="756" y="833"/>
                </a:cxn>
                <a:cxn ang="0">
                  <a:pos x="808" y="844"/>
                </a:cxn>
                <a:cxn ang="0">
                  <a:pos x="845" y="809"/>
                </a:cxn>
                <a:cxn ang="0">
                  <a:pos x="900" y="791"/>
                </a:cxn>
                <a:cxn ang="0">
                  <a:pos x="956" y="777"/>
                </a:cxn>
                <a:cxn ang="0">
                  <a:pos x="937" y="727"/>
                </a:cxn>
                <a:cxn ang="0">
                  <a:pos x="917" y="624"/>
                </a:cxn>
                <a:cxn ang="0">
                  <a:pos x="864" y="487"/>
                </a:cxn>
              </a:cxnLst>
              <a:rect l="0" t="0" r="r" b="b"/>
              <a:pathLst>
                <a:path w="956" h="927">
                  <a:moveTo>
                    <a:pt x="864" y="487"/>
                  </a:moveTo>
                  <a:lnTo>
                    <a:pt x="860" y="475"/>
                  </a:lnTo>
                  <a:lnTo>
                    <a:pt x="844" y="449"/>
                  </a:lnTo>
                  <a:lnTo>
                    <a:pt x="832" y="408"/>
                  </a:lnTo>
                  <a:lnTo>
                    <a:pt x="812" y="358"/>
                  </a:lnTo>
                  <a:lnTo>
                    <a:pt x="801" y="334"/>
                  </a:lnTo>
                  <a:lnTo>
                    <a:pt x="802" y="326"/>
                  </a:lnTo>
                  <a:lnTo>
                    <a:pt x="805" y="302"/>
                  </a:lnTo>
                  <a:lnTo>
                    <a:pt x="795" y="296"/>
                  </a:lnTo>
                  <a:lnTo>
                    <a:pt x="785" y="292"/>
                  </a:lnTo>
                  <a:lnTo>
                    <a:pt x="773" y="279"/>
                  </a:lnTo>
                  <a:lnTo>
                    <a:pt x="776" y="280"/>
                  </a:lnTo>
                  <a:lnTo>
                    <a:pt x="766" y="265"/>
                  </a:lnTo>
                  <a:lnTo>
                    <a:pt x="743" y="246"/>
                  </a:lnTo>
                  <a:lnTo>
                    <a:pt x="733" y="247"/>
                  </a:lnTo>
                  <a:lnTo>
                    <a:pt x="740" y="247"/>
                  </a:lnTo>
                  <a:lnTo>
                    <a:pt x="740" y="255"/>
                  </a:lnTo>
                  <a:lnTo>
                    <a:pt x="737" y="250"/>
                  </a:lnTo>
                  <a:lnTo>
                    <a:pt x="739" y="255"/>
                  </a:lnTo>
                  <a:lnTo>
                    <a:pt x="730" y="262"/>
                  </a:lnTo>
                  <a:lnTo>
                    <a:pt x="696" y="252"/>
                  </a:lnTo>
                  <a:lnTo>
                    <a:pt x="677" y="238"/>
                  </a:lnTo>
                  <a:lnTo>
                    <a:pt x="681" y="231"/>
                  </a:lnTo>
                  <a:lnTo>
                    <a:pt x="675" y="238"/>
                  </a:lnTo>
                  <a:lnTo>
                    <a:pt x="657" y="228"/>
                  </a:lnTo>
                  <a:lnTo>
                    <a:pt x="634" y="211"/>
                  </a:lnTo>
                  <a:lnTo>
                    <a:pt x="566" y="156"/>
                  </a:lnTo>
                  <a:lnTo>
                    <a:pt x="544" y="140"/>
                  </a:lnTo>
                  <a:lnTo>
                    <a:pt x="504" y="100"/>
                  </a:lnTo>
                  <a:lnTo>
                    <a:pt x="482" y="86"/>
                  </a:lnTo>
                  <a:lnTo>
                    <a:pt x="455" y="62"/>
                  </a:lnTo>
                  <a:lnTo>
                    <a:pt x="425" y="33"/>
                  </a:lnTo>
                  <a:lnTo>
                    <a:pt x="423" y="33"/>
                  </a:lnTo>
                  <a:lnTo>
                    <a:pt x="369" y="1"/>
                  </a:lnTo>
                  <a:lnTo>
                    <a:pt x="363" y="3"/>
                  </a:lnTo>
                  <a:lnTo>
                    <a:pt x="344" y="0"/>
                  </a:lnTo>
                  <a:lnTo>
                    <a:pt x="344" y="10"/>
                  </a:lnTo>
                  <a:lnTo>
                    <a:pt x="338" y="19"/>
                  </a:lnTo>
                  <a:lnTo>
                    <a:pt x="336" y="27"/>
                  </a:lnTo>
                  <a:lnTo>
                    <a:pt x="333" y="40"/>
                  </a:lnTo>
                  <a:lnTo>
                    <a:pt x="337" y="53"/>
                  </a:lnTo>
                  <a:lnTo>
                    <a:pt x="330" y="62"/>
                  </a:lnTo>
                  <a:lnTo>
                    <a:pt x="337" y="70"/>
                  </a:lnTo>
                  <a:lnTo>
                    <a:pt x="336" y="71"/>
                  </a:lnTo>
                  <a:lnTo>
                    <a:pt x="328" y="77"/>
                  </a:lnTo>
                  <a:lnTo>
                    <a:pt x="317" y="83"/>
                  </a:lnTo>
                  <a:lnTo>
                    <a:pt x="308" y="83"/>
                  </a:lnTo>
                  <a:lnTo>
                    <a:pt x="310" y="103"/>
                  </a:lnTo>
                  <a:lnTo>
                    <a:pt x="287" y="104"/>
                  </a:lnTo>
                  <a:lnTo>
                    <a:pt x="275" y="104"/>
                  </a:lnTo>
                  <a:lnTo>
                    <a:pt x="271" y="100"/>
                  </a:lnTo>
                  <a:lnTo>
                    <a:pt x="275" y="91"/>
                  </a:lnTo>
                  <a:lnTo>
                    <a:pt x="272" y="88"/>
                  </a:lnTo>
                  <a:lnTo>
                    <a:pt x="268" y="89"/>
                  </a:lnTo>
                  <a:lnTo>
                    <a:pt x="266" y="76"/>
                  </a:lnTo>
                  <a:lnTo>
                    <a:pt x="259" y="73"/>
                  </a:lnTo>
                  <a:lnTo>
                    <a:pt x="259" y="58"/>
                  </a:lnTo>
                  <a:lnTo>
                    <a:pt x="251" y="59"/>
                  </a:lnTo>
                  <a:lnTo>
                    <a:pt x="245" y="70"/>
                  </a:lnTo>
                  <a:lnTo>
                    <a:pt x="239" y="73"/>
                  </a:lnTo>
                  <a:lnTo>
                    <a:pt x="233" y="76"/>
                  </a:lnTo>
                  <a:lnTo>
                    <a:pt x="230" y="71"/>
                  </a:lnTo>
                  <a:lnTo>
                    <a:pt x="228" y="65"/>
                  </a:lnTo>
                  <a:lnTo>
                    <a:pt x="232" y="62"/>
                  </a:lnTo>
                  <a:lnTo>
                    <a:pt x="230" y="52"/>
                  </a:lnTo>
                  <a:lnTo>
                    <a:pt x="228" y="50"/>
                  </a:lnTo>
                  <a:lnTo>
                    <a:pt x="207" y="37"/>
                  </a:lnTo>
                  <a:lnTo>
                    <a:pt x="205" y="52"/>
                  </a:lnTo>
                  <a:lnTo>
                    <a:pt x="196" y="52"/>
                  </a:lnTo>
                  <a:lnTo>
                    <a:pt x="184" y="50"/>
                  </a:lnTo>
                  <a:lnTo>
                    <a:pt x="181" y="45"/>
                  </a:lnTo>
                  <a:lnTo>
                    <a:pt x="169" y="50"/>
                  </a:lnTo>
                  <a:lnTo>
                    <a:pt x="160" y="56"/>
                  </a:lnTo>
                  <a:lnTo>
                    <a:pt x="154" y="49"/>
                  </a:lnTo>
                  <a:lnTo>
                    <a:pt x="163" y="45"/>
                  </a:lnTo>
                  <a:lnTo>
                    <a:pt x="167" y="28"/>
                  </a:lnTo>
                  <a:lnTo>
                    <a:pt x="161" y="9"/>
                  </a:lnTo>
                  <a:lnTo>
                    <a:pt x="158" y="3"/>
                  </a:lnTo>
                  <a:lnTo>
                    <a:pt x="156" y="4"/>
                  </a:lnTo>
                  <a:lnTo>
                    <a:pt x="145" y="3"/>
                  </a:lnTo>
                  <a:lnTo>
                    <a:pt x="135" y="13"/>
                  </a:lnTo>
                  <a:lnTo>
                    <a:pt x="133" y="10"/>
                  </a:lnTo>
                  <a:lnTo>
                    <a:pt x="120" y="4"/>
                  </a:lnTo>
                  <a:lnTo>
                    <a:pt x="114" y="15"/>
                  </a:lnTo>
                  <a:lnTo>
                    <a:pt x="104" y="28"/>
                  </a:lnTo>
                  <a:lnTo>
                    <a:pt x="91" y="28"/>
                  </a:lnTo>
                  <a:lnTo>
                    <a:pt x="82" y="34"/>
                  </a:lnTo>
                  <a:lnTo>
                    <a:pt x="82" y="40"/>
                  </a:lnTo>
                  <a:lnTo>
                    <a:pt x="73" y="37"/>
                  </a:lnTo>
                  <a:lnTo>
                    <a:pt x="66" y="39"/>
                  </a:lnTo>
                  <a:lnTo>
                    <a:pt x="66" y="43"/>
                  </a:lnTo>
                  <a:lnTo>
                    <a:pt x="56" y="40"/>
                  </a:lnTo>
                  <a:lnTo>
                    <a:pt x="53" y="37"/>
                  </a:lnTo>
                  <a:lnTo>
                    <a:pt x="39" y="31"/>
                  </a:lnTo>
                  <a:lnTo>
                    <a:pt x="36" y="31"/>
                  </a:lnTo>
                  <a:lnTo>
                    <a:pt x="32" y="46"/>
                  </a:lnTo>
                  <a:lnTo>
                    <a:pt x="37" y="50"/>
                  </a:lnTo>
                  <a:lnTo>
                    <a:pt x="33" y="65"/>
                  </a:lnTo>
                  <a:lnTo>
                    <a:pt x="23" y="76"/>
                  </a:lnTo>
                  <a:lnTo>
                    <a:pt x="22" y="86"/>
                  </a:lnTo>
                  <a:lnTo>
                    <a:pt x="27" y="98"/>
                  </a:lnTo>
                  <a:lnTo>
                    <a:pt x="12" y="112"/>
                  </a:lnTo>
                  <a:lnTo>
                    <a:pt x="12" y="125"/>
                  </a:lnTo>
                  <a:lnTo>
                    <a:pt x="3" y="128"/>
                  </a:lnTo>
                  <a:lnTo>
                    <a:pt x="0" y="146"/>
                  </a:lnTo>
                  <a:lnTo>
                    <a:pt x="6" y="155"/>
                  </a:lnTo>
                  <a:lnTo>
                    <a:pt x="23" y="156"/>
                  </a:lnTo>
                  <a:lnTo>
                    <a:pt x="36" y="150"/>
                  </a:lnTo>
                  <a:lnTo>
                    <a:pt x="52" y="170"/>
                  </a:lnTo>
                  <a:lnTo>
                    <a:pt x="53" y="161"/>
                  </a:lnTo>
                  <a:lnTo>
                    <a:pt x="63" y="152"/>
                  </a:lnTo>
                  <a:lnTo>
                    <a:pt x="84" y="155"/>
                  </a:lnTo>
                  <a:lnTo>
                    <a:pt x="84" y="150"/>
                  </a:lnTo>
                  <a:lnTo>
                    <a:pt x="98" y="147"/>
                  </a:lnTo>
                  <a:lnTo>
                    <a:pt x="109" y="153"/>
                  </a:lnTo>
                  <a:lnTo>
                    <a:pt x="124" y="162"/>
                  </a:lnTo>
                  <a:lnTo>
                    <a:pt x="127" y="167"/>
                  </a:lnTo>
                  <a:lnTo>
                    <a:pt x="144" y="188"/>
                  </a:lnTo>
                  <a:lnTo>
                    <a:pt x="135" y="191"/>
                  </a:lnTo>
                  <a:lnTo>
                    <a:pt x="125" y="188"/>
                  </a:lnTo>
                  <a:lnTo>
                    <a:pt x="125" y="209"/>
                  </a:lnTo>
                  <a:lnTo>
                    <a:pt x="115" y="210"/>
                  </a:lnTo>
                  <a:lnTo>
                    <a:pt x="115" y="207"/>
                  </a:lnTo>
                  <a:lnTo>
                    <a:pt x="114" y="194"/>
                  </a:lnTo>
                  <a:lnTo>
                    <a:pt x="111" y="173"/>
                  </a:lnTo>
                  <a:lnTo>
                    <a:pt x="109" y="195"/>
                  </a:lnTo>
                  <a:lnTo>
                    <a:pt x="99" y="207"/>
                  </a:lnTo>
                  <a:lnTo>
                    <a:pt x="78" y="207"/>
                  </a:lnTo>
                  <a:lnTo>
                    <a:pt x="78" y="220"/>
                  </a:lnTo>
                  <a:lnTo>
                    <a:pt x="62" y="231"/>
                  </a:lnTo>
                  <a:lnTo>
                    <a:pt x="53" y="234"/>
                  </a:lnTo>
                  <a:lnTo>
                    <a:pt x="48" y="237"/>
                  </a:lnTo>
                  <a:lnTo>
                    <a:pt x="62" y="259"/>
                  </a:lnTo>
                  <a:lnTo>
                    <a:pt x="68" y="271"/>
                  </a:lnTo>
                  <a:lnTo>
                    <a:pt x="84" y="273"/>
                  </a:lnTo>
                  <a:lnTo>
                    <a:pt x="105" y="273"/>
                  </a:lnTo>
                  <a:lnTo>
                    <a:pt x="102" y="277"/>
                  </a:lnTo>
                  <a:lnTo>
                    <a:pt x="111" y="273"/>
                  </a:lnTo>
                  <a:lnTo>
                    <a:pt x="114" y="265"/>
                  </a:lnTo>
                  <a:lnTo>
                    <a:pt x="121" y="265"/>
                  </a:lnTo>
                  <a:lnTo>
                    <a:pt x="125" y="258"/>
                  </a:lnTo>
                  <a:lnTo>
                    <a:pt x="134" y="261"/>
                  </a:lnTo>
                  <a:lnTo>
                    <a:pt x="137" y="253"/>
                  </a:lnTo>
                  <a:lnTo>
                    <a:pt x="144" y="258"/>
                  </a:lnTo>
                  <a:lnTo>
                    <a:pt x="140" y="264"/>
                  </a:lnTo>
                  <a:lnTo>
                    <a:pt x="145" y="277"/>
                  </a:lnTo>
                  <a:lnTo>
                    <a:pt x="131" y="301"/>
                  </a:lnTo>
                  <a:lnTo>
                    <a:pt x="118" y="299"/>
                  </a:lnTo>
                  <a:lnTo>
                    <a:pt x="114" y="305"/>
                  </a:lnTo>
                  <a:lnTo>
                    <a:pt x="122" y="319"/>
                  </a:lnTo>
                  <a:lnTo>
                    <a:pt x="134" y="323"/>
                  </a:lnTo>
                  <a:lnTo>
                    <a:pt x="143" y="313"/>
                  </a:lnTo>
                  <a:lnTo>
                    <a:pt x="154" y="323"/>
                  </a:lnTo>
                  <a:lnTo>
                    <a:pt x="151" y="329"/>
                  </a:lnTo>
                  <a:lnTo>
                    <a:pt x="161" y="331"/>
                  </a:lnTo>
                  <a:lnTo>
                    <a:pt x="171" y="310"/>
                  </a:lnTo>
                  <a:lnTo>
                    <a:pt x="176" y="313"/>
                  </a:lnTo>
                  <a:lnTo>
                    <a:pt x="177" y="310"/>
                  </a:lnTo>
                  <a:lnTo>
                    <a:pt x="190" y="326"/>
                  </a:lnTo>
                  <a:lnTo>
                    <a:pt x="200" y="328"/>
                  </a:lnTo>
                  <a:lnTo>
                    <a:pt x="202" y="319"/>
                  </a:lnTo>
                  <a:lnTo>
                    <a:pt x="213" y="325"/>
                  </a:lnTo>
                  <a:lnTo>
                    <a:pt x="225" y="338"/>
                  </a:lnTo>
                  <a:lnTo>
                    <a:pt x="235" y="353"/>
                  </a:lnTo>
                  <a:lnTo>
                    <a:pt x="256" y="378"/>
                  </a:lnTo>
                  <a:lnTo>
                    <a:pt x="278" y="393"/>
                  </a:lnTo>
                  <a:lnTo>
                    <a:pt x="275" y="399"/>
                  </a:lnTo>
                  <a:lnTo>
                    <a:pt x="288" y="386"/>
                  </a:lnTo>
                  <a:lnTo>
                    <a:pt x="307" y="387"/>
                  </a:lnTo>
                  <a:lnTo>
                    <a:pt x="321" y="390"/>
                  </a:lnTo>
                  <a:lnTo>
                    <a:pt x="325" y="377"/>
                  </a:lnTo>
                  <a:lnTo>
                    <a:pt x="330" y="373"/>
                  </a:lnTo>
                  <a:lnTo>
                    <a:pt x="336" y="364"/>
                  </a:lnTo>
                  <a:lnTo>
                    <a:pt x="353" y="367"/>
                  </a:lnTo>
                  <a:lnTo>
                    <a:pt x="357" y="374"/>
                  </a:lnTo>
                  <a:lnTo>
                    <a:pt x="351" y="378"/>
                  </a:lnTo>
                  <a:lnTo>
                    <a:pt x="357" y="386"/>
                  </a:lnTo>
                  <a:lnTo>
                    <a:pt x="351" y="386"/>
                  </a:lnTo>
                  <a:lnTo>
                    <a:pt x="359" y="399"/>
                  </a:lnTo>
                  <a:lnTo>
                    <a:pt x="356" y="408"/>
                  </a:lnTo>
                  <a:lnTo>
                    <a:pt x="341" y="417"/>
                  </a:lnTo>
                  <a:lnTo>
                    <a:pt x="343" y="419"/>
                  </a:lnTo>
                  <a:lnTo>
                    <a:pt x="344" y="420"/>
                  </a:lnTo>
                  <a:lnTo>
                    <a:pt x="343" y="425"/>
                  </a:lnTo>
                  <a:lnTo>
                    <a:pt x="349" y="435"/>
                  </a:lnTo>
                  <a:lnTo>
                    <a:pt x="354" y="440"/>
                  </a:lnTo>
                  <a:lnTo>
                    <a:pt x="356" y="447"/>
                  </a:lnTo>
                  <a:lnTo>
                    <a:pt x="360" y="453"/>
                  </a:lnTo>
                  <a:lnTo>
                    <a:pt x="366" y="459"/>
                  </a:lnTo>
                  <a:lnTo>
                    <a:pt x="370" y="490"/>
                  </a:lnTo>
                  <a:lnTo>
                    <a:pt x="364" y="496"/>
                  </a:lnTo>
                  <a:lnTo>
                    <a:pt x="372" y="505"/>
                  </a:lnTo>
                  <a:lnTo>
                    <a:pt x="382" y="507"/>
                  </a:lnTo>
                  <a:lnTo>
                    <a:pt x="386" y="513"/>
                  </a:lnTo>
                  <a:lnTo>
                    <a:pt x="383" y="520"/>
                  </a:lnTo>
                  <a:lnTo>
                    <a:pt x="389" y="544"/>
                  </a:lnTo>
                  <a:lnTo>
                    <a:pt x="402" y="548"/>
                  </a:lnTo>
                  <a:lnTo>
                    <a:pt x="403" y="547"/>
                  </a:lnTo>
                  <a:lnTo>
                    <a:pt x="405" y="574"/>
                  </a:lnTo>
                  <a:lnTo>
                    <a:pt x="397" y="589"/>
                  </a:lnTo>
                  <a:lnTo>
                    <a:pt x="385" y="595"/>
                  </a:lnTo>
                  <a:lnTo>
                    <a:pt x="393" y="613"/>
                  </a:lnTo>
                  <a:lnTo>
                    <a:pt x="402" y="610"/>
                  </a:lnTo>
                  <a:lnTo>
                    <a:pt x="413" y="613"/>
                  </a:lnTo>
                  <a:lnTo>
                    <a:pt x="419" y="633"/>
                  </a:lnTo>
                  <a:lnTo>
                    <a:pt x="421" y="632"/>
                  </a:lnTo>
                  <a:lnTo>
                    <a:pt x="418" y="657"/>
                  </a:lnTo>
                  <a:lnTo>
                    <a:pt x="422" y="669"/>
                  </a:lnTo>
                  <a:lnTo>
                    <a:pt x="425" y="686"/>
                  </a:lnTo>
                  <a:lnTo>
                    <a:pt x="421" y="683"/>
                  </a:lnTo>
                  <a:lnTo>
                    <a:pt x="416" y="693"/>
                  </a:lnTo>
                  <a:lnTo>
                    <a:pt x="425" y="715"/>
                  </a:lnTo>
                  <a:lnTo>
                    <a:pt x="419" y="726"/>
                  </a:lnTo>
                  <a:lnTo>
                    <a:pt x="432" y="732"/>
                  </a:lnTo>
                  <a:lnTo>
                    <a:pt x="445" y="742"/>
                  </a:lnTo>
                  <a:lnTo>
                    <a:pt x="445" y="745"/>
                  </a:lnTo>
                  <a:lnTo>
                    <a:pt x="448" y="751"/>
                  </a:lnTo>
                  <a:lnTo>
                    <a:pt x="464" y="754"/>
                  </a:lnTo>
                  <a:lnTo>
                    <a:pt x="458" y="778"/>
                  </a:lnTo>
                  <a:lnTo>
                    <a:pt x="462" y="793"/>
                  </a:lnTo>
                  <a:lnTo>
                    <a:pt x="462" y="794"/>
                  </a:lnTo>
                  <a:lnTo>
                    <a:pt x="469" y="794"/>
                  </a:lnTo>
                  <a:lnTo>
                    <a:pt x="475" y="775"/>
                  </a:lnTo>
                  <a:lnTo>
                    <a:pt x="471" y="772"/>
                  </a:lnTo>
                  <a:lnTo>
                    <a:pt x="477" y="763"/>
                  </a:lnTo>
                  <a:lnTo>
                    <a:pt x="481" y="771"/>
                  </a:lnTo>
                  <a:lnTo>
                    <a:pt x="494" y="768"/>
                  </a:lnTo>
                  <a:lnTo>
                    <a:pt x="504" y="757"/>
                  </a:lnTo>
                  <a:lnTo>
                    <a:pt x="517" y="774"/>
                  </a:lnTo>
                  <a:lnTo>
                    <a:pt x="521" y="772"/>
                  </a:lnTo>
                  <a:lnTo>
                    <a:pt x="524" y="775"/>
                  </a:lnTo>
                  <a:lnTo>
                    <a:pt x="533" y="783"/>
                  </a:lnTo>
                  <a:lnTo>
                    <a:pt x="559" y="823"/>
                  </a:lnTo>
                  <a:lnTo>
                    <a:pt x="570" y="817"/>
                  </a:lnTo>
                  <a:lnTo>
                    <a:pt x="576" y="817"/>
                  </a:lnTo>
                  <a:lnTo>
                    <a:pt x="590" y="812"/>
                  </a:lnTo>
                  <a:lnTo>
                    <a:pt x="598" y="797"/>
                  </a:lnTo>
                  <a:lnTo>
                    <a:pt x="612" y="835"/>
                  </a:lnTo>
                  <a:lnTo>
                    <a:pt x="612" y="842"/>
                  </a:lnTo>
                  <a:lnTo>
                    <a:pt x="606" y="850"/>
                  </a:lnTo>
                  <a:lnTo>
                    <a:pt x="611" y="853"/>
                  </a:lnTo>
                  <a:lnTo>
                    <a:pt x="606" y="853"/>
                  </a:lnTo>
                  <a:lnTo>
                    <a:pt x="601" y="873"/>
                  </a:lnTo>
                  <a:lnTo>
                    <a:pt x="598" y="866"/>
                  </a:lnTo>
                  <a:lnTo>
                    <a:pt x="595" y="866"/>
                  </a:lnTo>
                  <a:lnTo>
                    <a:pt x="577" y="873"/>
                  </a:lnTo>
                  <a:lnTo>
                    <a:pt x="579" y="879"/>
                  </a:lnTo>
                  <a:lnTo>
                    <a:pt x="575" y="893"/>
                  </a:lnTo>
                  <a:lnTo>
                    <a:pt x="608" y="902"/>
                  </a:lnTo>
                  <a:lnTo>
                    <a:pt x="616" y="888"/>
                  </a:lnTo>
                  <a:lnTo>
                    <a:pt x="625" y="888"/>
                  </a:lnTo>
                  <a:lnTo>
                    <a:pt x="631" y="896"/>
                  </a:lnTo>
                  <a:lnTo>
                    <a:pt x="649" y="912"/>
                  </a:lnTo>
                  <a:lnTo>
                    <a:pt x="662" y="921"/>
                  </a:lnTo>
                  <a:lnTo>
                    <a:pt x="664" y="921"/>
                  </a:lnTo>
                  <a:lnTo>
                    <a:pt x="677" y="927"/>
                  </a:lnTo>
                  <a:lnTo>
                    <a:pt x="698" y="912"/>
                  </a:lnTo>
                  <a:lnTo>
                    <a:pt x="703" y="918"/>
                  </a:lnTo>
                  <a:lnTo>
                    <a:pt x="706" y="897"/>
                  </a:lnTo>
                  <a:lnTo>
                    <a:pt x="720" y="894"/>
                  </a:lnTo>
                  <a:lnTo>
                    <a:pt x="733" y="890"/>
                  </a:lnTo>
                  <a:lnTo>
                    <a:pt x="739" y="879"/>
                  </a:lnTo>
                  <a:lnTo>
                    <a:pt x="740" y="863"/>
                  </a:lnTo>
                  <a:lnTo>
                    <a:pt x="755" y="841"/>
                  </a:lnTo>
                  <a:lnTo>
                    <a:pt x="756" y="833"/>
                  </a:lnTo>
                  <a:lnTo>
                    <a:pt x="770" y="844"/>
                  </a:lnTo>
                  <a:lnTo>
                    <a:pt x="776" y="845"/>
                  </a:lnTo>
                  <a:lnTo>
                    <a:pt x="799" y="836"/>
                  </a:lnTo>
                  <a:lnTo>
                    <a:pt x="805" y="835"/>
                  </a:lnTo>
                  <a:lnTo>
                    <a:pt x="808" y="844"/>
                  </a:lnTo>
                  <a:lnTo>
                    <a:pt x="822" y="841"/>
                  </a:lnTo>
                  <a:lnTo>
                    <a:pt x="835" y="833"/>
                  </a:lnTo>
                  <a:lnTo>
                    <a:pt x="842" y="832"/>
                  </a:lnTo>
                  <a:lnTo>
                    <a:pt x="845" y="818"/>
                  </a:lnTo>
                  <a:lnTo>
                    <a:pt x="845" y="809"/>
                  </a:lnTo>
                  <a:lnTo>
                    <a:pt x="854" y="806"/>
                  </a:lnTo>
                  <a:lnTo>
                    <a:pt x="865" y="805"/>
                  </a:lnTo>
                  <a:lnTo>
                    <a:pt x="876" y="803"/>
                  </a:lnTo>
                  <a:lnTo>
                    <a:pt x="877" y="802"/>
                  </a:lnTo>
                  <a:lnTo>
                    <a:pt x="900" y="791"/>
                  </a:lnTo>
                  <a:lnTo>
                    <a:pt x="910" y="786"/>
                  </a:lnTo>
                  <a:lnTo>
                    <a:pt x="912" y="786"/>
                  </a:lnTo>
                  <a:lnTo>
                    <a:pt x="936" y="780"/>
                  </a:lnTo>
                  <a:lnTo>
                    <a:pt x="942" y="778"/>
                  </a:lnTo>
                  <a:lnTo>
                    <a:pt x="956" y="777"/>
                  </a:lnTo>
                  <a:lnTo>
                    <a:pt x="946" y="753"/>
                  </a:lnTo>
                  <a:lnTo>
                    <a:pt x="943" y="732"/>
                  </a:lnTo>
                  <a:lnTo>
                    <a:pt x="942" y="735"/>
                  </a:lnTo>
                  <a:lnTo>
                    <a:pt x="940" y="730"/>
                  </a:lnTo>
                  <a:lnTo>
                    <a:pt x="937" y="727"/>
                  </a:lnTo>
                  <a:lnTo>
                    <a:pt x="929" y="693"/>
                  </a:lnTo>
                  <a:lnTo>
                    <a:pt x="922" y="662"/>
                  </a:lnTo>
                  <a:lnTo>
                    <a:pt x="920" y="653"/>
                  </a:lnTo>
                  <a:lnTo>
                    <a:pt x="919" y="642"/>
                  </a:lnTo>
                  <a:lnTo>
                    <a:pt x="917" y="624"/>
                  </a:lnTo>
                  <a:lnTo>
                    <a:pt x="909" y="610"/>
                  </a:lnTo>
                  <a:lnTo>
                    <a:pt x="900" y="583"/>
                  </a:lnTo>
                  <a:lnTo>
                    <a:pt x="890" y="556"/>
                  </a:lnTo>
                  <a:lnTo>
                    <a:pt x="883" y="532"/>
                  </a:lnTo>
                  <a:lnTo>
                    <a:pt x="864" y="48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" name="Freeform 69">
              <a:extLst>
                <a:ext uri="{FF2B5EF4-FFF2-40B4-BE49-F238E27FC236}">
                  <a16:creationId xmlns:a16="http://schemas.microsoft.com/office/drawing/2014/main" xmlns="" id="{A1A07457-9D01-4DFC-813E-B62CEC8CC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1" y="2880983"/>
              <a:ext cx="23746" cy="1827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0"/>
                </a:cxn>
                <a:cxn ang="0">
                  <a:pos x="6" y="20"/>
                </a:cxn>
                <a:cxn ang="0">
                  <a:pos x="13" y="28"/>
                </a:cxn>
                <a:cxn ang="0">
                  <a:pos x="29" y="17"/>
                </a:cxn>
                <a:cxn ang="0">
                  <a:pos x="36" y="14"/>
                </a:cxn>
                <a:cxn ang="0">
                  <a:pos x="26" y="0"/>
                </a:cxn>
                <a:cxn ang="0">
                  <a:pos x="25" y="4"/>
                </a:cxn>
                <a:cxn ang="0">
                  <a:pos x="2" y="0"/>
                </a:cxn>
              </a:cxnLst>
              <a:rect l="0" t="0" r="r" b="b"/>
              <a:pathLst>
                <a:path w="36" h="28">
                  <a:moveTo>
                    <a:pt x="2" y="0"/>
                  </a:moveTo>
                  <a:lnTo>
                    <a:pt x="0" y="10"/>
                  </a:lnTo>
                  <a:lnTo>
                    <a:pt x="6" y="20"/>
                  </a:lnTo>
                  <a:lnTo>
                    <a:pt x="13" y="28"/>
                  </a:lnTo>
                  <a:lnTo>
                    <a:pt x="29" y="17"/>
                  </a:lnTo>
                  <a:lnTo>
                    <a:pt x="36" y="14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4" name="Freeform 70">
              <a:extLst>
                <a:ext uri="{FF2B5EF4-FFF2-40B4-BE49-F238E27FC236}">
                  <a16:creationId xmlns:a16="http://schemas.microsoft.com/office/drawing/2014/main" xmlns="" id="{C4A48C92-B204-4087-8FED-E2DF95AC8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03" y="2968688"/>
              <a:ext cx="9894" cy="730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3" y="13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0" y="6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lnTo>
                    <a:pt x="13" y="1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5" name="Freeform 71">
              <a:extLst>
                <a:ext uri="{FF2B5EF4-FFF2-40B4-BE49-F238E27FC236}">
                  <a16:creationId xmlns:a16="http://schemas.microsoft.com/office/drawing/2014/main" xmlns="" id="{8A87D66A-94E0-4C97-B78C-BCFE0BE6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774" y="2588633"/>
              <a:ext cx="930057" cy="931865"/>
            </a:xfrm>
            <a:custGeom>
              <a:avLst/>
              <a:gdLst/>
              <a:ahLst/>
              <a:cxnLst>
                <a:cxn ang="0">
                  <a:pos x="715" y="275"/>
                </a:cxn>
                <a:cxn ang="0">
                  <a:pos x="674" y="263"/>
                </a:cxn>
                <a:cxn ang="0">
                  <a:pos x="615" y="269"/>
                </a:cxn>
                <a:cxn ang="0">
                  <a:pos x="538" y="229"/>
                </a:cxn>
                <a:cxn ang="0">
                  <a:pos x="492" y="254"/>
                </a:cxn>
                <a:cxn ang="0">
                  <a:pos x="439" y="216"/>
                </a:cxn>
                <a:cxn ang="0">
                  <a:pos x="393" y="178"/>
                </a:cxn>
                <a:cxn ang="0">
                  <a:pos x="298" y="149"/>
                </a:cxn>
                <a:cxn ang="0">
                  <a:pos x="249" y="98"/>
                </a:cxn>
                <a:cxn ang="0">
                  <a:pos x="158" y="49"/>
                </a:cxn>
                <a:cxn ang="0">
                  <a:pos x="111" y="0"/>
                </a:cxn>
                <a:cxn ang="0">
                  <a:pos x="29" y="67"/>
                </a:cxn>
                <a:cxn ang="0">
                  <a:pos x="50" y="128"/>
                </a:cxn>
                <a:cxn ang="0">
                  <a:pos x="98" y="180"/>
                </a:cxn>
                <a:cxn ang="0">
                  <a:pos x="124" y="198"/>
                </a:cxn>
                <a:cxn ang="0">
                  <a:pos x="142" y="220"/>
                </a:cxn>
                <a:cxn ang="0">
                  <a:pos x="173" y="257"/>
                </a:cxn>
                <a:cxn ang="0">
                  <a:pos x="174" y="310"/>
                </a:cxn>
                <a:cxn ang="0">
                  <a:pos x="283" y="423"/>
                </a:cxn>
                <a:cxn ang="0">
                  <a:pos x="306" y="575"/>
                </a:cxn>
                <a:cxn ang="0">
                  <a:pos x="348" y="730"/>
                </a:cxn>
                <a:cxn ang="0">
                  <a:pos x="407" y="834"/>
                </a:cxn>
                <a:cxn ang="0">
                  <a:pos x="435" y="1055"/>
                </a:cxn>
                <a:cxn ang="0">
                  <a:pos x="448" y="1124"/>
                </a:cxn>
                <a:cxn ang="0">
                  <a:pos x="574" y="1149"/>
                </a:cxn>
                <a:cxn ang="0">
                  <a:pos x="579" y="1228"/>
                </a:cxn>
                <a:cxn ang="0">
                  <a:pos x="733" y="1343"/>
                </a:cxn>
                <a:cxn ang="0">
                  <a:pos x="783" y="1459"/>
                </a:cxn>
                <a:cxn ang="0">
                  <a:pos x="740" y="1502"/>
                </a:cxn>
                <a:cxn ang="0">
                  <a:pos x="799" y="1510"/>
                </a:cxn>
                <a:cxn ang="0">
                  <a:pos x="855" y="1495"/>
                </a:cxn>
                <a:cxn ang="0">
                  <a:pos x="977" y="1470"/>
                </a:cxn>
                <a:cxn ang="0">
                  <a:pos x="996" y="1397"/>
                </a:cxn>
                <a:cxn ang="0">
                  <a:pos x="1029" y="1377"/>
                </a:cxn>
                <a:cxn ang="0">
                  <a:pos x="1084" y="1329"/>
                </a:cxn>
                <a:cxn ang="0">
                  <a:pos x="1101" y="1300"/>
                </a:cxn>
                <a:cxn ang="0">
                  <a:pos x="1098" y="1237"/>
                </a:cxn>
                <a:cxn ang="0">
                  <a:pos x="1114" y="1204"/>
                </a:cxn>
                <a:cxn ang="0">
                  <a:pos x="1178" y="1161"/>
                </a:cxn>
                <a:cxn ang="0">
                  <a:pos x="1179" y="1133"/>
                </a:cxn>
                <a:cxn ang="0">
                  <a:pos x="1204" y="1024"/>
                </a:cxn>
                <a:cxn ang="0">
                  <a:pos x="1173" y="963"/>
                </a:cxn>
                <a:cxn ang="0">
                  <a:pos x="1242" y="885"/>
                </a:cxn>
                <a:cxn ang="0">
                  <a:pos x="1330" y="854"/>
                </a:cxn>
                <a:cxn ang="0">
                  <a:pos x="1284" y="820"/>
                </a:cxn>
                <a:cxn ang="0">
                  <a:pos x="1227" y="766"/>
                </a:cxn>
                <a:cxn ang="0">
                  <a:pos x="1290" y="718"/>
                </a:cxn>
                <a:cxn ang="0">
                  <a:pos x="1304" y="656"/>
                </a:cxn>
                <a:cxn ang="0">
                  <a:pos x="1342" y="572"/>
                </a:cxn>
                <a:cxn ang="0">
                  <a:pos x="1389" y="574"/>
                </a:cxn>
                <a:cxn ang="0">
                  <a:pos x="1373" y="518"/>
                </a:cxn>
                <a:cxn ang="0">
                  <a:pos x="1316" y="535"/>
                </a:cxn>
                <a:cxn ang="0">
                  <a:pos x="1237" y="517"/>
                </a:cxn>
                <a:cxn ang="0">
                  <a:pos x="1170" y="480"/>
                </a:cxn>
                <a:cxn ang="0">
                  <a:pos x="1104" y="454"/>
                </a:cxn>
                <a:cxn ang="0">
                  <a:pos x="1052" y="375"/>
                </a:cxn>
                <a:cxn ang="0">
                  <a:pos x="1047" y="326"/>
                </a:cxn>
                <a:cxn ang="0">
                  <a:pos x="1064" y="253"/>
                </a:cxn>
                <a:cxn ang="0">
                  <a:pos x="995" y="259"/>
                </a:cxn>
                <a:cxn ang="0">
                  <a:pos x="976" y="231"/>
                </a:cxn>
                <a:cxn ang="0">
                  <a:pos x="927" y="201"/>
                </a:cxn>
                <a:cxn ang="0">
                  <a:pos x="865" y="196"/>
                </a:cxn>
                <a:cxn ang="0">
                  <a:pos x="802" y="246"/>
                </a:cxn>
              </a:cxnLst>
              <a:rect l="0" t="0" r="r" b="b"/>
              <a:pathLst>
                <a:path w="1408" h="1528">
                  <a:moveTo>
                    <a:pt x="795" y="269"/>
                  </a:moveTo>
                  <a:lnTo>
                    <a:pt x="789" y="266"/>
                  </a:lnTo>
                  <a:lnTo>
                    <a:pt x="756" y="263"/>
                  </a:lnTo>
                  <a:lnTo>
                    <a:pt x="738" y="274"/>
                  </a:lnTo>
                  <a:lnTo>
                    <a:pt x="737" y="275"/>
                  </a:lnTo>
                  <a:lnTo>
                    <a:pt x="715" y="275"/>
                  </a:lnTo>
                  <a:lnTo>
                    <a:pt x="707" y="272"/>
                  </a:lnTo>
                  <a:lnTo>
                    <a:pt x="692" y="263"/>
                  </a:lnTo>
                  <a:lnTo>
                    <a:pt x="697" y="248"/>
                  </a:lnTo>
                  <a:lnTo>
                    <a:pt x="692" y="243"/>
                  </a:lnTo>
                  <a:lnTo>
                    <a:pt x="691" y="243"/>
                  </a:lnTo>
                  <a:lnTo>
                    <a:pt x="674" y="263"/>
                  </a:lnTo>
                  <a:lnTo>
                    <a:pt x="646" y="296"/>
                  </a:lnTo>
                  <a:lnTo>
                    <a:pt x="638" y="296"/>
                  </a:lnTo>
                  <a:lnTo>
                    <a:pt x="639" y="284"/>
                  </a:lnTo>
                  <a:lnTo>
                    <a:pt x="626" y="271"/>
                  </a:lnTo>
                  <a:lnTo>
                    <a:pt x="619" y="269"/>
                  </a:lnTo>
                  <a:lnTo>
                    <a:pt x="615" y="269"/>
                  </a:lnTo>
                  <a:lnTo>
                    <a:pt x="612" y="271"/>
                  </a:lnTo>
                  <a:lnTo>
                    <a:pt x="603" y="260"/>
                  </a:lnTo>
                  <a:lnTo>
                    <a:pt x="592" y="259"/>
                  </a:lnTo>
                  <a:lnTo>
                    <a:pt x="574" y="248"/>
                  </a:lnTo>
                  <a:lnTo>
                    <a:pt x="563" y="232"/>
                  </a:lnTo>
                  <a:lnTo>
                    <a:pt x="538" y="229"/>
                  </a:lnTo>
                  <a:lnTo>
                    <a:pt x="537" y="231"/>
                  </a:lnTo>
                  <a:lnTo>
                    <a:pt x="520" y="231"/>
                  </a:lnTo>
                  <a:lnTo>
                    <a:pt x="504" y="228"/>
                  </a:lnTo>
                  <a:lnTo>
                    <a:pt x="494" y="238"/>
                  </a:lnTo>
                  <a:lnTo>
                    <a:pt x="492" y="253"/>
                  </a:lnTo>
                  <a:lnTo>
                    <a:pt x="492" y="254"/>
                  </a:lnTo>
                  <a:lnTo>
                    <a:pt x="484" y="256"/>
                  </a:lnTo>
                  <a:lnTo>
                    <a:pt x="471" y="254"/>
                  </a:lnTo>
                  <a:lnTo>
                    <a:pt x="469" y="250"/>
                  </a:lnTo>
                  <a:lnTo>
                    <a:pt x="440" y="229"/>
                  </a:lnTo>
                  <a:lnTo>
                    <a:pt x="437" y="223"/>
                  </a:lnTo>
                  <a:lnTo>
                    <a:pt x="439" y="216"/>
                  </a:lnTo>
                  <a:lnTo>
                    <a:pt x="432" y="207"/>
                  </a:lnTo>
                  <a:lnTo>
                    <a:pt x="422" y="199"/>
                  </a:lnTo>
                  <a:lnTo>
                    <a:pt x="423" y="186"/>
                  </a:lnTo>
                  <a:lnTo>
                    <a:pt x="412" y="178"/>
                  </a:lnTo>
                  <a:lnTo>
                    <a:pt x="410" y="177"/>
                  </a:lnTo>
                  <a:lnTo>
                    <a:pt x="393" y="178"/>
                  </a:lnTo>
                  <a:lnTo>
                    <a:pt x="381" y="172"/>
                  </a:lnTo>
                  <a:lnTo>
                    <a:pt x="378" y="162"/>
                  </a:lnTo>
                  <a:lnTo>
                    <a:pt x="364" y="150"/>
                  </a:lnTo>
                  <a:lnTo>
                    <a:pt x="348" y="146"/>
                  </a:lnTo>
                  <a:lnTo>
                    <a:pt x="319" y="135"/>
                  </a:lnTo>
                  <a:lnTo>
                    <a:pt x="298" y="149"/>
                  </a:lnTo>
                  <a:lnTo>
                    <a:pt x="286" y="131"/>
                  </a:lnTo>
                  <a:lnTo>
                    <a:pt x="278" y="122"/>
                  </a:lnTo>
                  <a:lnTo>
                    <a:pt x="270" y="117"/>
                  </a:lnTo>
                  <a:lnTo>
                    <a:pt x="266" y="114"/>
                  </a:lnTo>
                  <a:lnTo>
                    <a:pt x="263" y="110"/>
                  </a:lnTo>
                  <a:lnTo>
                    <a:pt x="249" y="98"/>
                  </a:lnTo>
                  <a:lnTo>
                    <a:pt x="239" y="86"/>
                  </a:lnTo>
                  <a:lnTo>
                    <a:pt x="217" y="90"/>
                  </a:lnTo>
                  <a:lnTo>
                    <a:pt x="204" y="84"/>
                  </a:lnTo>
                  <a:lnTo>
                    <a:pt x="191" y="73"/>
                  </a:lnTo>
                  <a:lnTo>
                    <a:pt x="173" y="62"/>
                  </a:lnTo>
                  <a:lnTo>
                    <a:pt x="158" y="49"/>
                  </a:lnTo>
                  <a:lnTo>
                    <a:pt x="167" y="26"/>
                  </a:lnTo>
                  <a:lnTo>
                    <a:pt x="158" y="20"/>
                  </a:lnTo>
                  <a:lnTo>
                    <a:pt x="148" y="13"/>
                  </a:lnTo>
                  <a:lnTo>
                    <a:pt x="148" y="7"/>
                  </a:lnTo>
                  <a:lnTo>
                    <a:pt x="121" y="1"/>
                  </a:lnTo>
                  <a:lnTo>
                    <a:pt x="111" y="0"/>
                  </a:lnTo>
                  <a:lnTo>
                    <a:pt x="72" y="4"/>
                  </a:lnTo>
                  <a:lnTo>
                    <a:pt x="67" y="13"/>
                  </a:lnTo>
                  <a:lnTo>
                    <a:pt x="36" y="47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29" y="67"/>
                  </a:lnTo>
                  <a:lnTo>
                    <a:pt x="18" y="65"/>
                  </a:lnTo>
                  <a:lnTo>
                    <a:pt x="0" y="77"/>
                  </a:lnTo>
                  <a:lnTo>
                    <a:pt x="11" y="79"/>
                  </a:lnTo>
                  <a:lnTo>
                    <a:pt x="21" y="105"/>
                  </a:lnTo>
                  <a:lnTo>
                    <a:pt x="37" y="114"/>
                  </a:lnTo>
                  <a:lnTo>
                    <a:pt x="50" y="128"/>
                  </a:lnTo>
                  <a:lnTo>
                    <a:pt x="65" y="137"/>
                  </a:lnTo>
                  <a:lnTo>
                    <a:pt x="66" y="135"/>
                  </a:lnTo>
                  <a:lnTo>
                    <a:pt x="70" y="138"/>
                  </a:lnTo>
                  <a:lnTo>
                    <a:pt x="88" y="147"/>
                  </a:lnTo>
                  <a:lnTo>
                    <a:pt x="92" y="177"/>
                  </a:lnTo>
                  <a:lnTo>
                    <a:pt x="98" y="180"/>
                  </a:lnTo>
                  <a:lnTo>
                    <a:pt x="89" y="202"/>
                  </a:lnTo>
                  <a:lnTo>
                    <a:pt x="93" y="211"/>
                  </a:lnTo>
                  <a:lnTo>
                    <a:pt x="105" y="195"/>
                  </a:lnTo>
                  <a:lnTo>
                    <a:pt x="108" y="192"/>
                  </a:lnTo>
                  <a:lnTo>
                    <a:pt x="115" y="190"/>
                  </a:lnTo>
                  <a:lnTo>
                    <a:pt x="124" y="198"/>
                  </a:lnTo>
                  <a:lnTo>
                    <a:pt x="129" y="199"/>
                  </a:lnTo>
                  <a:lnTo>
                    <a:pt x="126" y="201"/>
                  </a:lnTo>
                  <a:lnTo>
                    <a:pt x="111" y="217"/>
                  </a:lnTo>
                  <a:lnTo>
                    <a:pt x="111" y="223"/>
                  </a:lnTo>
                  <a:lnTo>
                    <a:pt x="128" y="220"/>
                  </a:lnTo>
                  <a:lnTo>
                    <a:pt x="142" y="220"/>
                  </a:lnTo>
                  <a:lnTo>
                    <a:pt x="152" y="226"/>
                  </a:lnTo>
                  <a:lnTo>
                    <a:pt x="154" y="251"/>
                  </a:lnTo>
                  <a:lnTo>
                    <a:pt x="161" y="260"/>
                  </a:lnTo>
                  <a:lnTo>
                    <a:pt x="155" y="272"/>
                  </a:lnTo>
                  <a:lnTo>
                    <a:pt x="160" y="275"/>
                  </a:lnTo>
                  <a:lnTo>
                    <a:pt x="173" y="257"/>
                  </a:lnTo>
                  <a:lnTo>
                    <a:pt x="188" y="259"/>
                  </a:lnTo>
                  <a:lnTo>
                    <a:pt x="200" y="271"/>
                  </a:lnTo>
                  <a:lnTo>
                    <a:pt x="198" y="278"/>
                  </a:lnTo>
                  <a:lnTo>
                    <a:pt x="180" y="296"/>
                  </a:lnTo>
                  <a:lnTo>
                    <a:pt x="174" y="308"/>
                  </a:lnTo>
                  <a:lnTo>
                    <a:pt x="174" y="310"/>
                  </a:lnTo>
                  <a:lnTo>
                    <a:pt x="196" y="320"/>
                  </a:lnTo>
                  <a:lnTo>
                    <a:pt x="236" y="356"/>
                  </a:lnTo>
                  <a:lnTo>
                    <a:pt x="240" y="360"/>
                  </a:lnTo>
                  <a:lnTo>
                    <a:pt x="259" y="384"/>
                  </a:lnTo>
                  <a:lnTo>
                    <a:pt x="275" y="407"/>
                  </a:lnTo>
                  <a:lnTo>
                    <a:pt x="283" y="423"/>
                  </a:lnTo>
                  <a:lnTo>
                    <a:pt x="292" y="442"/>
                  </a:lnTo>
                  <a:lnTo>
                    <a:pt x="301" y="477"/>
                  </a:lnTo>
                  <a:lnTo>
                    <a:pt x="304" y="499"/>
                  </a:lnTo>
                  <a:lnTo>
                    <a:pt x="306" y="521"/>
                  </a:lnTo>
                  <a:lnTo>
                    <a:pt x="311" y="568"/>
                  </a:lnTo>
                  <a:lnTo>
                    <a:pt x="306" y="575"/>
                  </a:lnTo>
                  <a:lnTo>
                    <a:pt x="321" y="645"/>
                  </a:lnTo>
                  <a:lnTo>
                    <a:pt x="321" y="663"/>
                  </a:lnTo>
                  <a:lnTo>
                    <a:pt x="322" y="681"/>
                  </a:lnTo>
                  <a:lnTo>
                    <a:pt x="332" y="703"/>
                  </a:lnTo>
                  <a:lnTo>
                    <a:pt x="337" y="721"/>
                  </a:lnTo>
                  <a:lnTo>
                    <a:pt x="348" y="730"/>
                  </a:lnTo>
                  <a:lnTo>
                    <a:pt x="363" y="742"/>
                  </a:lnTo>
                  <a:lnTo>
                    <a:pt x="378" y="772"/>
                  </a:lnTo>
                  <a:lnTo>
                    <a:pt x="378" y="773"/>
                  </a:lnTo>
                  <a:lnTo>
                    <a:pt x="387" y="779"/>
                  </a:lnTo>
                  <a:lnTo>
                    <a:pt x="403" y="824"/>
                  </a:lnTo>
                  <a:lnTo>
                    <a:pt x="407" y="834"/>
                  </a:lnTo>
                  <a:lnTo>
                    <a:pt x="426" y="854"/>
                  </a:lnTo>
                  <a:lnTo>
                    <a:pt x="432" y="869"/>
                  </a:lnTo>
                  <a:lnTo>
                    <a:pt x="442" y="899"/>
                  </a:lnTo>
                  <a:lnTo>
                    <a:pt x="448" y="984"/>
                  </a:lnTo>
                  <a:lnTo>
                    <a:pt x="436" y="1054"/>
                  </a:lnTo>
                  <a:lnTo>
                    <a:pt x="435" y="1055"/>
                  </a:lnTo>
                  <a:lnTo>
                    <a:pt x="433" y="1067"/>
                  </a:lnTo>
                  <a:lnTo>
                    <a:pt x="420" y="1071"/>
                  </a:lnTo>
                  <a:lnTo>
                    <a:pt x="419" y="1085"/>
                  </a:lnTo>
                  <a:lnTo>
                    <a:pt x="426" y="1115"/>
                  </a:lnTo>
                  <a:lnTo>
                    <a:pt x="435" y="1118"/>
                  </a:lnTo>
                  <a:lnTo>
                    <a:pt x="448" y="1124"/>
                  </a:lnTo>
                  <a:lnTo>
                    <a:pt x="448" y="1110"/>
                  </a:lnTo>
                  <a:lnTo>
                    <a:pt x="461" y="1101"/>
                  </a:lnTo>
                  <a:lnTo>
                    <a:pt x="508" y="1100"/>
                  </a:lnTo>
                  <a:lnTo>
                    <a:pt x="554" y="1118"/>
                  </a:lnTo>
                  <a:lnTo>
                    <a:pt x="569" y="1130"/>
                  </a:lnTo>
                  <a:lnTo>
                    <a:pt x="574" y="1149"/>
                  </a:lnTo>
                  <a:lnTo>
                    <a:pt x="567" y="1167"/>
                  </a:lnTo>
                  <a:lnTo>
                    <a:pt x="570" y="1179"/>
                  </a:lnTo>
                  <a:lnTo>
                    <a:pt x="566" y="1200"/>
                  </a:lnTo>
                  <a:lnTo>
                    <a:pt x="553" y="1206"/>
                  </a:lnTo>
                  <a:lnTo>
                    <a:pt x="547" y="1210"/>
                  </a:lnTo>
                  <a:lnTo>
                    <a:pt x="579" y="1228"/>
                  </a:lnTo>
                  <a:lnTo>
                    <a:pt x="633" y="1241"/>
                  </a:lnTo>
                  <a:lnTo>
                    <a:pt x="674" y="1264"/>
                  </a:lnTo>
                  <a:lnTo>
                    <a:pt x="689" y="1295"/>
                  </a:lnTo>
                  <a:lnTo>
                    <a:pt x="695" y="1315"/>
                  </a:lnTo>
                  <a:lnTo>
                    <a:pt x="733" y="1334"/>
                  </a:lnTo>
                  <a:lnTo>
                    <a:pt x="733" y="1343"/>
                  </a:lnTo>
                  <a:lnTo>
                    <a:pt x="744" y="1358"/>
                  </a:lnTo>
                  <a:lnTo>
                    <a:pt x="751" y="1382"/>
                  </a:lnTo>
                  <a:lnTo>
                    <a:pt x="760" y="1388"/>
                  </a:lnTo>
                  <a:lnTo>
                    <a:pt x="770" y="1382"/>
                  </a:lnTo>
                  <a:lnTo>
                    <a:pt x="789" y="1414"/>
                  </a:lnTo>
                  <a:lnTo>
                    <a:pt x="783" y="1459"/>
                  </a:lnTo>
                  <a:lnTo>
                    <a:pt x="770" y="1476"/>
                  </a:lnTo>
                  <a:lnTo>
                    <a:pt x="756" y="1473"/>
                  </a:lnTo>
                  <a:lnTo>
                    <a:pt x="744" y="1465"/>
                  </a:lnTo>
                  <a:lnTo>
                    <a:pt x="737" y="1479"/>
                  </a:lnTo>
                  <a:lnTo>
                    <a:pt x="737" y="1489"/>
                  </a:lnTo>
                  <a:lnTo>
                    <a:pt x="740" y="1502"/>
                  </a:lnTo>
                  <a:lnTo>
                    <a:pt x="761" y="1516"/>
                  </a:lnTo>
                  <a:lnTo>
                    <a:pt x="769" y="1528"/>
                  </a:lnTo>
                  <a:lnTo>
                    <a:pt x="773" y="1525"/>
                  </a:lnTo>
                  <a:lnTo>
                    <a:pt x="789" y="1526"/>
                  </a:lnTo>
                  <a:lnTo>
                    <a:pt x="787" y="1519"/>
                  </a:lnTo>
                  <a:lnTo>
                    <a:pt x="799" y="1510"/>
                  </a:lnTo>
                  <a:lnTo>
                    <a:pt x="796" y="1504"/>
                  </a:lnTo>
                  <a:lnTo>
                    <a:pt x="797" y="1498"/>
                  </a:lnTo>
                  <a:lnTo>
                    <a:pt x="802" y="1492"/>
                  </a:lnTo>
                  <a:lnTo>
                    <a:pt x="833" y="1487"/>
                  </a:lnTo>
                  <a:lnTo>
                    <a:pt x="841" y="1496"/>
                  </a:lnTo>
                  <a:lnTo>
                    <a:pt x="855" y="1495"/>
                  </a:lnTo>
                  <a:lnTo>
                    <a:pt x="924" y="1516"/>
                  </a:lnTo>
                  <a:lnTo>
                    <a:pt x="929" y="1498"/>
                  </a:lnTo>
                  <a:lnTo>
                    <a:pt x="941" y="1481"/>
                  </a:lnTo>
                  <a:lnTo>
                    <a:pt x="946" y="1471"/>
                  </a:lnTo>
                  <a:lnTo>
                    <a:pt x="962" y="1476"/>
                  </a:lnTo>
                  <a:lnTo>
                    <a:pt x="977" y="1470"/>
                  </a:lnTo>
                  <a:lnTo>
                    <a:pt x="1013" y="1474"/>
                  </a:lnTo>
                  <a:lnTo>
                    <a:pt x="1013" y="1435"/>
                  </a:lnTo>
                  <a:lnTo>
                    <a:pt x="998" y="1428"/>
                  </a:lnTo>
                  <a:lnTo>
                    <a:pt x="989" y="1419"/>
                  </a:lnTo>
                  <a:lnTo>
                    <a:pt x="983" y="1413"/>
                  </a:lnTo>
                  <a:lnTo>
                    <a:pt x="996" y="1397"/>
                  </a:lnTo>
                  <a:lnTo>
                    <a:pt x="995" y="1392"/>
                  </a:lnTo>
                  <a:lnTo>
                    <a:pt x="992" y="1379"/>
                  </a:lnTo>
                  <a:lnTo>
                    <a:pt x="1003" y="1377"/>
                  </a:lnTo>
                  <a:lnTo>
                    <a:pt x="1012" y="1385"/>
                  </a:lnTo>
                  <a:lnTo>
                    <a:pt x="1021" y="1377"/>
                  </a:lnTo>
                  <a:lnTo>
                    <a:pt x="1029" y="1377"/>
                  </a:lnTo>
                  <a:lnTo>
                    <a:pt x="1038" y="1371"/>
                  </a:lnTo>
                  <a:lnTo>
                    <a:pt x="1048" y="1364"/>
                  </a:lnTo>
                  <a:lnTo>
                    <a:pt x="1047" y="1358"/>
                  </a:lnTo>
                  <a:lnTo>
                    <a:pt x="1064" y="1347"/>
                  </a:lnTo>
                  <a:lnTo>
                    <a:pt x="1075" y="1350"/>
                  </a:lnTo>
                  <a:lnTo>
                    <a:pt x="1084" y="1329"/>
                  </a:lnTo>
                  <a:lnTo>
                    <a:pt x="1084" y="1326"/>
                  </a:lnTo>
                  <a:lnTo>
                    <a:pt x="1100" y="1329"/>
                  </a:lnTo>
                  <a:lnTo>
                    <a:pt x="1107" y="1325"/>
                  </a:lnTo>
                  <a:lnTo>
                    <a:pt x="1111" y="1323"/>
                  </a:lnTo>
                  <a:lnTo>
                    <a:pt x="1110" y="1306"/>
                  </a:lnTo>
                  <a:lnTo>
                    <a:pt x="1101" y="1300"/>
                  </a:lnTo>
                  <a:lnTo>
                    <a:pt x="1098" y="1277"/>
                  </a:lnTo>
                  <a:lnTo>
                    <a:pt x="1109" y="1276"/>
                  </a:lnTo>
                  <a:lnTo>
                    <a:pt x="1114" y="1258"/>
                  </a:lnTo>
                  <a:lnTo>
                    <a:pt x="1119" y="1249"/>
                  </a:lnTo>
                  <a:lnTo>
                    <a:pt x="1100" y="1241"/>
                  </a:lnTo>
                  <a:lnTo>
                    <a:pt x="1098" y="1237"/>
                  </a:lnTo>
                  <a:lnTo>
                    <a:pt x="1090" y="1227"/>
                  </a:lnTo>
                  <a:lnTo>
                    <a:pt x="1081" y="1221"/>
                  </a:lnTo>
                  <a:lnTo>
                    <a:pt x="1093" y="1197"/>
                  </a:lnTo>
                  <a:lnTo>
                    <a:pt x="1096" y="1195"/>
                  </a:lnTo>
                  <a:lnTo>
                    <a:pt x="1111" y="1215"/>
                  </a:lnTo>
                  <a:lnTo>
                    <a:pt x="1114" y="1204"/>
                  </a:lnTo>
                  <a:lnTo>
                    <a:pt x="1119" y="1192"/>
                  </a:lnTo>
                  <a:lnTo>
                    <a:pt x="1137" y="1183"/>
                  </a:lnTo>
                  <a:lnTo>
                    <a:pt x="1157" y="1185"/>
                  </a:lnTo>
                  <a:lnTo>
                    <a:pt x="1157" y="1179"/>
                  </a:lnTo>
                  <a:lnTo>
                    <a:pt x="1163" y="1176"/>
                  </a:lnTo>
                  <a:lnTo>
                    <a:pt x="1178" y="1161"/>
                  </a:lnTo>
                  <a:lnTo>
                    <a:pt x="1192" y="1161"/>
                  </a:lnTo>
                  <a:lnTo>
                    <a:pt x="1192" y="1156"/>
                  </a:lnTo>
                  <a:lnTo>
                    <a:pt x="1192" y="1155"/>
                  </a:lnTo>
                  <a:lnTo>
                    <a:pt x="1192" y="1145"/>
                  </a:lnTo>
                  <a:lnTo>
                    <a:pt x="1188" y="1137"/>
                  </a:lnTo>
                  <a:lnTo>
                    <a:pt x="1179" y="1133"/>
                  </a:lnTo>
                  <a:lnTo>
                    <a:pt x="1186" y="1106"/>
                  </a:lnTo>
                  <a:lnTo>
                    <a:pt x="1188" y="1082"/>
                  </a:lnTo>
                  <a:lnTo>
                    <a:pt x="1196" y="1054"/>
                  </a:lnTo>
                  <a:lnTo>
                    <a:pt x="1198" y="1054"/>
                  </a:lnTo>
                  <a:lnTo>
                    <a:pt x="1198" y="1052"/>
                  </a:lnTo>
                  <a:lnTo>
                    <a:pt x="1204" y="1024"/>
                  </a:lnTo>
                  <a:lnTo>
                    <a:pt x="1191" y="1016"/>
                  </a:lnTo>
                  <a:lnTo>
                    <a:pt x="1182" y="1025"/>
                  </a:lnTo>
                  <a:lnTo>
                    <a:pt x="1175" y="1010"/>
                  </a:lnTo>
                  <a:lnTo>
                    <a:pt x="1178" y="1003"/>
                  </a:lnTo>
                  <a:lnTo>
                    <a:pt x="1169" y="975"/>
                  </a:lnTo>
                  <a:lnTo>
                    <a:pt x="1173" y="963"/>
                  </a:lnTo>
                  <a:lnTo>
                    <a:pt x="1192" y="945"/>
                  </a:lnTo>
                  <a:lnTo>
                    <a:pt x="1212" y="934"/>
                  </a:lnTo>
                  <a:lnTo>
                    <a:pt x="1224" y="931"/>
                  </a:lnTo>
                  <a:lnTo>
                    <a:pt x="1235" y="896"/>
                  </a:lnTo>
                  <a:lnTo>
                    <a:pt x="1234" y="887"/>
                  </a:lnTo>
                  <a:lnTo>
                    <a:pt x="1242" y="885"/>
                  </a:lnTo>
                  <a:lnTo>
                    <a:pt x="1264" y="894"/>
                  </a:lnTo>
                  <a:lnTo>
                    <a:pt x="1280" y="881"/>
                  </a:lnTo>
                  <a:lnTo>
                    <a:pt x="1294" y="878"/>
                  </a:lnTo>
                  <a:lnTo>
                    <a:pt x="1320" y="863"/>
                  </a:lnTo>
                  <a:lnTo>
                    <a:pt x="1323" y="863"/>
                  </a:lnTo>
                  <a:lnTo>
                    <a:pt x="1330" y="854"/>
                  </a:lnTo>
                  <a:lnTo>
                    <a:pt x="1316" y="839"/>
                  </a:lnTo>
                  <a:lnTo>
                    <a:pt x="1310" y="849"/>
                  </a:lnTo>
                  <a:lnTo>
                    <a:pt x="1307" y="861"/>
                  </a:lnTo>
                  <a:lnTo>
                    <a:pt x="1286" y="854"/>
                  </a:lnTo>
                  <a:lnTo>
                    <a:pt x="1281" y="843"/>
                  </a:lnTo>
                  <a:lnTo>
                    <a:pt x="1284" y="820"/>
                  </a:lnTo>
                  <a:lnTo>
                    <a:pt x="1270" y="797"/>
                  </a:lnTo>
                  <a:lnTo>
                    <a:pt x="1254" y="802"/>
                  </a:lnTo>
                  <a:lnTo>
                    <a:pt x="1253" y="773"/>
                  </a:lnTo>
                  <a:lnTo>
                    <a:pt x="1245" y="776"/>
                  </a:lnTo>
                  <a:lnTo>
                    <a:pt x="1231" y="776"/>
                  </a:lnTo>
                  <a:lnTo>
                    <a:pt x="1227" y="766"/>
                  </a:lnTo>
                  <a:lnTo>
                    <a:pt x="1242" y="751"/>
                  </a:lnTo>
                  <a:lnTo>
                    <a:pt x="1261" y="748"/>
                  </a:lnTo>
                  <a:lnTo>
                    <a:pt x="1265" y="739"/>
                  </a:lnTo>
                  <a:lnTo>
                    <a:pt x="1283" y="724"/>
                  </a:lnTo>
                  <a:lnTo>
                    <a:pt x="1289" y="724"/>
                  </a:lnTo>
                  <a:lnTo>
                    <a:pt x="1290" y="718"/>
                  </a:lnTo>
                  <a:lnTo>
                    <a:pt x="1281" y="715"/>
                  </a:lnTo>
                  <a:lnTo>
                    <a:pt x="1261" y="700"/>
                  </a:lnTo>
                  <a:lnTo>
                    <a:pt x="1268" y="682"/>
                  </a:lnTo>
                  <a:lnTo>
                    <a:pt x="1290" y="681"/>
                  </a:lnTo>
                  <a:lnTo>
                    <a:pt x="1294" y="684"/>
                  </a:lnTo>
                  <a:lnTo>
                    <a:pt x="1304" y="656"/>
                  </a:lnTo>
                  <a:lnTo>
                    <a:pt x="1326" y="624"/>
                  </a:lnTo>
                  <a:lnTo>
                    <a:pt x="1312" y="602"/>
                  </a:lnTo>
                  <a:lnTo>
                    <a:pt x="1317" y="599"/>
                  </a:lnTo>
                  <a:lnTo>
                    <a:pt x="1326" y="596"/>
                  </a:lnTo>
                  <a:lnTo>
                    <a:pt x="1342" y="585"/>
                  </a:lnTo>
                  <a:lnTo>
                    <a:pt x="1342" y="572"/>
                  </a:lnTo>
                  <a:lnTo>
                    <a:pt x="1363" y="572"/>
                  </a:lnTo>
                  <a:lnTo>
                    <a:pt x="1373" y="560"/>
                  </a:lnTo>
                  <a:lnTo>
                    <a:pt x="1378" y="559"/>
                  </a:lnTo>
                  <a:lnTo>
                    <a:pt x="1379" y="572"/>
                  </a:lnTo>
                  <a:lnTo>
                    <a:pt x="1379" y="575"/>
                  </a:lnTo>
                  <a:lnTo>
                    <a:pt x="1389" y="574"/>
                  </a:lnTo>
                  <a:lnTo>
                    <a:pt x="1389" y="553"/>
                  </a:lnTo>
                  <a:lnTo>
                    <a:pt x="1399" y="556"/>
                  </a:lnTo>
                  <a:lnTo>
                    <a:pt x="1408" y="553"/>
                  </a:lnTo>
                  <a:lnTo>
                    <a:pt x="1391" y="532"/>
                  </a:lnTo>
                  <a:lnTo>
                    <a:pt x="1388" y="527"/>
                  </a:lnTo>
                  <a:lnTo>
                    <a:pt x="1373" y="518"/>
                  </a:lnTo>
                  <a:lnTo>
                    <a:pt x="1362" y="512"/>
                  </a:lnTo>
                  <a:lnTo>
                    <a:pt x="1348" y="515"/>
                  </a:lnTo>
                  <a:lnTo>
                    <a:pt x="1348" y="520"/>
                  </a:lnTo>
                  <a:lnTo>
                    <a:pt x="1327" y="517"/>
                  </a:lnTo>
                  <a:lnTo>
                    <a:pt x="1317" y="526"/>
                  </a:lnTo>
                  <a:lnTo>
                    <a:pt x="1316" y="535"/>
                  </a:lnTo>
                  <a:lnTo>
                    <a:pt x="1300" y="515"/>
                  </a:lnTo>
                  <a:lnTo>
                    <a:pt x="1287" y="521"/>
                  </a:lnTo>
                  <a:lnTo>
                    <a:pt x="1270" y="520"/>
                  </a:lnTo>
                  <a:lnTo>
                    <a:pt x="1254" y="529"/>
                  </a:lnTo>
                  <a:lnTo>
                    <a:pt x="1245" y="523"/>
                  </a:lnTo>
                  <a:lnTo>
                    <a:pt x="1237" y="517"/>
                  </a:lnTo>
                  <a:lnTo>
                    <a:pt x="1221" y="514"/>
                  </a:lnTo>
                  <a:lnTo>
                    <a:pt x="1206" y="514"/>
                  </a:lnTo>
                  <a:lnTo>
                    <a:pt x="1188" y="499"/>
                  </a:lnTo>
                  <a:lnTo>
                    <a:pt x="1188" y="496"/>
                  </a:lnTo>
                  <a:lnTo>
                    <a:pt x="1170" y="487"/>
                  </a:lnTo>
                  <a:lnTo>
                    <a:pt x="1170" y="480"/>
                  </a:lnTo>
                  <a:lnTo>
                    <a:pt x="1160" y="481"/>
                  </a:lnTo>
                  <a:lnTo>
                    <a:pt x="1149" y="477"/>
                  </a:lnTo>
                  <a:lnTo>
                    <a:pt x="1133" y="480"/>
                  </a:lnTo>
                  <a:lnTo>
                    <a:pt x="1132" y="481"/>
                  </a:lnTo>
                  <a:lnTo>
                    <a:pt x="1114" y="466"/>
                  </a:lnTo>
                  <a:lnTo>
                    <a:pt x="1104" y="454"/>
                  </a:lnTo>
                  <a:lnTo>
                    <a:pt x="1088" y="447"/>
                  </a:lnTo>
                  <a:lnTo>
                    <a:pt x="1062" y="430"/>
                  </a:lnTo>
                  <a:lnTo>
                    <a:pt x="1064" y="414"/>
                  </a:lnTo>
                  <a:lnTo>
                    <a:pt x="1064" y="398"/>
                  </a:lnTo>
                  <a:lnTo>
                    <a:pt x="1047" y="387"/>
                  </a:lnTo>
                  <a:lnTo>
                    <a:pt x="1052" y="375"/>
                  </a:lnTo>
                  <a:lnTo>
                    <a:pt x="1034" y="360"/>
                  </a:lnTo>
                  <a:lnTo>
                    <a:pt x="1028" y="347"/>
                  </a:lnTo>
                  <a:lnTo>
                    <a:pt x="1031" y="339"/>
                  </a:lnTo>
                  <a:lnTo>
                    <a:pt x="1035" y="339"/>
                  </a:lnTo>
                  <a:lnTo>
                    <a:pt x="1034" y="329"/>
                  </a:lnTo>
                  <a:lnTo>
                    <a:pt x="1047" y="326"/>
                  </a:lnTo>
                  <a:lnTo>
                    <a:pt x="1055" y="308"/>
                  </a:lnTo>
                  <a:lnTo>
                    <a:pt x="1073" y="281"/>
                  </a:lnTo>
                  <a:lnTo>
                    <a:pt x="1083" y="257"/>
                  </a:lnTo>
                  <a:lnTo>
                    <a:pt x="1084" y="254"/>
                  </a:lnTo>
                  <a:lnTo>
                    <a:pt x="1081" y="251"/>
                  </a:lnTo>
                  <a:lnTo>
                    <a:pt x="1064" y="253"/>
                  </a:lnTo>
                  <a:lnTo>
                    <a:pt x="1048" y="254"/>
                  </a:lnTo>
                  <a:lnTo>
                    <a:pt x="1035" y="266"/>
                  </a:lnTo>
                  <a:lnTo>
                    <a:pt x="1028" y="266"/>
                  </a:lnTo>
                  <a:lnTo>
                    <a:pt x="1012" y="256"/>
                  </a:lnTo>
                  <a:lnTo>
                    <a:pt x="996" y="260"/>
                  </a:lnTo>
                  <a:lnTo>
                    <a:pt x="995" y="259"/>
                  </a:lnTo>
                  <a:lnTo>
                    <a:pt x="1005" y="247"/>
                  </a:lnTo>
                  <a:lnTo>
                    <a:pt x="1012" y="240"/>
                  </a:lnTo>
                  <a:lnTo>
                    <a:pt x="1011" y="229"/>
                  </a:lnTo>
                  <a:lnTo>
                    <a:pt x="1008" y="226"/>
                  </a:lnTo>
                  <a:lnTo>
                    <a:pt x="983" y="222"/>
                  </a:lnTo>
                  <a:lnTo>
                    <a:pt x="976" y="231"/>
                  </a:lnTo>
                  <a:lnTo>
                    <a:pt x="965" y="228"/>
                  </a:lnTo>
                  <a:lnTo>
                    <a:pt x="963" y="229"/>
                  </a:lnTo>
                  <a:lnTo>
                    <a:pt x="956" y="223"/>
                  </a:lnTo>
                  <a:lnTo>
                    <a:pt x="944" y="213"/>
                  </a:lnTo>
                  <a:lnTo>
                    <a:pt x="931" y="204"/>
                  </a:lnTo>
                  <a:lnTo>
                    <a:pt x="927" y="201"/>
                  </a:lnTo>
                  <a:lnTo>
                    <a:pt x="927" y="189"/>
                  </a:lnTo>
                  <a:lnTo>
                    <a:pt x="910" y="171"/>
                  </a:lnTo>
                  <a:lnTo>
                    <a:pt x="893" y="189"/>
                  </a:lnTo>
                  <a:lnTo>
                    <a:pt x="891" y="195"/>
                  </a:lnTo>
                  <a:lnTo>
                    <a:pt x="881" y="195"/>
                  </a:lnTo>
                  <a:lnTo>
                    <a:pt x="865" y="196"/>
                  </a:lnTo>
                  <a:lnTo>
                    <a:pt x="858" y="211"/>
                  </a:lnTo>
                  <a:lnTo>
                    <a:pt x="845" y="217"/>
                  </a:lnTo>
                  <a:lnTo>
                    <a:pt x="839" y="226"/>
                  </a:lnTo>
                  <a:lnTo>
                    <a:pt x="832" y="228"/>
                  </a:lnTo>
                  <a:lnTo>
                    <a:pt x="792" y="232"/>
                  </a:lnTo>
                  <a:lnTo>
                    <a:pt x="802" y="246"/>
                  </a:lnTo>
                  <a:lnTo>
                    <a:pt x="826" y="262"/>
                  </a:lnTo>
                  <a:lnTo>
                    <a:pt x="828" y="268"/>
                  </a:lnTo>
                  <a:lnTo>
                    <a:pt x="819" y="269"/>
                  </a:lnTo>
                  <a:lnTo>
                    <a:pt x="795" y="26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6" name="Freeform 72">
              <a:extLst>
                <a:ext uri="{FF2B5EF4-FFF2-40B4-BE49-F238E27FC236}">
                  <a16:creationId xmlns:a16="http://schemas.microsoft.com/office/drawing/2014/main" xmlns="" id="{13434936-5201-414B-9263-004908A7D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229" y="3295754"/>
              <a:ext cx="116752" cy="69433"/>
            </a:xfrm>
            <a:custGeom>
              <a:avLst/>
              <a:gdLst/>
              <a:ahLst/>
              <a:cxnLst>
                <a:cxn ang="0">
                  <a:pos x="135" y="42"/>
                </a:cxn>
                <a:cxn ang="0">
                  <a:pos x="129" y="51"/>
                </a:cxn>
                <a:cxn ang="0">
                  <a:pos x="110" y="43"/>
                </a:cxn>
                <a:cxn ang="0">
                  <a:pos x="119" y="37"/>
                </a:cxn>
                <a:cxn ang="0">
                  <a:pos x="86" y="30"/>
                </a:cxn>
                <a:cxn ang="0">
                  <a:pos x="83" y="30"/>
                </a:cxn>
                <a:cxn ang="0">
                  <a:pos x="89" y="37"/>
                </a:cxn>
                <a:cxn ang="0">
                  <a:pos x="83" y="43"/>
                </a:cxn>
                <a:cxn ang="0">
                  <a:pos x="83" y="49"/>
                </a:cxn>
                <a:cxn ang="0">
                  <a:pos x="82" y="51"/>
                </a:cxn>
                <a:cxn ang="0">
                  <a:pos x="77" y="49"/>
                </a:cxn>
                <a:cxn ang="0">
                  <a:pos x="76" y="55"/>
                </a:cxn>
                <a:cxn ang="0">
                  <a:pos x="64" y="57"/>
                </a:cxn>
                <a:cxn ang="0">
                  <a:pos x="47" y="43"/>
                </a:cxn>
                <a:cxn ang="0">
                  <a:pos x="34" y="45"/>
                </a:cxn>
                <a:cxn ang="0">
                  <a:pos x="20" y="43"/>
                </a:cxn>
                <a:cxn ang="0">
                  <a:pos x="4" y="52"/>
                </a:cxn>
                <a:cxn ang="0">
                  <a:pos x="0" y="67"/>
                </a:cxn>
                <a:cxn ang="0">
                  <a:pos x="7" y="88"/>
                </a:cxn>
                <a:cxn ang="0">
                  <a:pos x="10" y="91"/>
                </a:cxn>
                <a:cxn ang="0">
                  <a:pos x="27" y="101"/>
                </a:cxn>
                <a:cxn ang="0">
                  <a:pos x="27" y="100"/>
                </a:cxn>
                <a:cxn ang="0">
                  <a:pos x="43" y="94"/>
                </a:cxn>
                <a:cxn ang="0">
                  <a:pos x="70" y="103"/>
                </a:cxn>
                <a:cxn ang="0">
                  <a:pos x="69" y="88"/>
                </a:cxn>
                <a:cxn ang="0">
                  <a:pos x="85" y="89"/>
                </a:cxn>
                <a:cxn ang="0">
                  <a:pos x="92" y="95"/>
                </a:cxn>
                <a:cxn ang="0">
                  <a:pos x="98" y="92"/>
                </a:cxn>
                <a:cxn ang="0">
                  <a:pos x="102" y="79"/>
                </a:cxn>
                <a:cxn ang="0">
                  <a:pos x="109" y="82"/>
                </a:cxn>
                <a:cxn ang="0">
                  <a:pos x="113" y="94"/>
                </a:cxn>
                <a:cxn ang="0">
                  <a:pos x="115" y="77"/>
                </a:cxn>
                <a:cxn ang="0">
                  <a:pos x="132" y="79"/>
                </a:cxn>
                <a:cxn ang="0">
                  <a:pos x="139" y="98"/>
                </a:cxn>
                <a:cxn ang="0">
                  <a:pos x="149" y="110"/>
                </a:cxn>
                <a:cxn ang="0">
                  <a:pos x="155" y="112"/>
                </a:cxn>
                <a:cxn ang="0">
                  <a:pos x="164" y="113"/>
                </a:cxn>
                <a:cxn ang="0">
                  <a:pos x="171" y="113"/>
                </a:cxn>
                <a:cxn ang="0">
                  <a:pos x="172" y="97"/>
                </a:cxn>
                <a:cxn ang="0">
                  <a:pos x="159" y="85"/>
                </a:cxn>
                <a:cxn ang="0">
                  <a:pos x="157" y="80"/>
                </a:cxn>
                <a:cxn ang="0">
                  <a:pos x="148" y="77"/>
                </a:cxn>
                <a:cxn ang="0">
                  <a:pos x="158" y="74"/>
                </a:cxn>
                <a:cxn ang="0">
                  <a:pos x="167" y="69"/>
                </a:cxn>
                <a:cxn ang="0">
                  <a:pos x="174" y="64"/>
                </a:cxn>
                <a:cxn ang="0">
                  <a:pos x="174" y="51"/>
                </a:cxn>
                <a:cxn ang="0">
                  <a:pos x="172" y="30"/>
                </a:cxn>
                <a:cxn ang="0">
                  <a:pos x="175" y="13"/>
                </a:cxn>
                <a:cxn ang="0">
                  <a:pos x="165" y="1"/>
                </a:cxn>
                <a:cxn ang="0">
                  <a:pos x="158" y="0"/>
                </a:cxn>
                <a:cxn ang="0">
                  <a:pos x="151" y="15"/>
                </a:cxn>
                <a:cxn ang="0">
                  <a:pos x="146" y="24"/>
                </a:cxn>
                <a:cxn ang="0">
                  <a:pos x="135" y="36"/>
                </a:cxn>
                <a:cxn ang="0">
                  <a:pos x="135" y="42"/>
                </a:cxn>
              </a:cxnLst>
              <a:rect l="0" t="0" r="r" b="b"/>
              <a:pathLst>
                <a:path w="175" h="113">
                  <a:moveTo>
                    <a:pt x="135" y="42"/>
                  </a:moveTo>
                  <a:lnTo>
                    <a:pt x="129" y="51"/>
                  </a:lnTo>
                  <a:lnTo>
                    <a:pt x="110" y="43"/>
                  </a:lnTo>
                  <a:lnTo>
                    <a:pt x="119" y="37"/>
                  </a:lnTo>
                  <a:lnTo>
                    <a:pt x="86" y="30"/>
                  </a:lnTo>
                  <a:lnTo>
                    <a:pt x="83" y="30"/>
                  </a:lnTo>
                  <a:lnTo>
                    <a:pt x="89" y="37"/>
                  </a:lnTo>
                  <a:lnTo>
                    <a:pt x="83" y="43"/>
                  </a:lnTo>
                  <a:lnTo>
                    <a:pt x="83" y="49"/>
                  </a:lnTo>
                  <a:lnTo>
                    <a:pt x="82" y="51"/>
                  </a:lnTo>
                  <a:lnTo>
                    <a:pt x="77" y="49"/>
                  </a:lnTo>
                  <a:lnTo>
                    <a:pt x="76" y="55"/>
                  </a:lnTo>
                  <a:lnTo>
                    <a:pt x="64" y="57"/>
                  </a:lnTo>
                  <a:lnTo>
                    <a:pt x="47" y="43"/>
                  </a:lnTo>
                  <a:lnTo>
                    <a:pt x="34" y="45"/>
                  </a:lnTo>
                  <a:lnTo>
                    <a:pt x="20" y="43"/>
                  </a:lnTo>
                  <a:lnTo>
                    <a:pt x="4" y="52"/>
                  </a:lnTo>
                  <a:lnTo>
                    <a:pt x="0" y="67"/>
                  </a:lnTo>
                  <a:lnTo>
                    <a:pt x="7" y="88"/>
                  </a:lnTo>
                  <a:lnTo>
                    <a:pt x="10" y="91"/>
                  </a:lnTo>
                  <a:lnTo>
                    <a:pt x="27" y="101"/>
                  </a:lnTo>
                  <a:lnTo>
                    <a:pt x="27" y="100"/>
                  </a:lnTo>
                  <a:lnTo>
                    <a:pt x="43" y="94"/>
                  </a:lnTo>
                  <a:lnTo>
                    <a:pt x="70" y="103"/>
                  </a:lnTo>
                  <a:lnTo>
                    <a:pt x="69" y="88"/>
                  </a:lnTo>
                  <a:lnTo>
                    <a:pt x="85" y="89"/>
                  </a:lnTo>
                  <a:lnTo>
                    <a:pt x="92" y="95"/>
                  </a:lnTo>
                  <a:lnTo>
                    <a:pt x="98" y="92"/>
                  </a:lnTo>
                  <a:lnTo>
                    <a:pt x="102" y="79"/>
                  </a:lnTo>
                  <a:lnTo>
                    <a:pt x="109" y="82"/>
                  </a:lnTo>
                  <a:lnTo>
                    <a:pt x="113" y="94"/>
                  </a:lnTo>
                  <a:lnTo>
                    <a:pt x="115" y="77"/>
                  </a:lnTo>
                  <a:lnTo>
                    <a:pt x="132" y="79"/>
                  </a:lnTo>
                  <a:lnTo>
                    <a:pt x="139" y="98"/>
                  </a:lnTo>
                  <a:lnTo>
                    <a:pt x="149" y="110"/>
                  </a:lnTo>
                  <a:lnTo>
                    <a:pt x="155" y="112"/>
                  </a:lnTo>
                  <a:lnTo>
                    <a:pt x="164" y="113"/>
                  </a:lnTo>
                  <a:lnTo>
                    <a:pt x="171" y="113"/>
                  </a:lnTo>
                  <a:lnTo>
                    <a:pt x="172" y="97"/>
                  </a:lnTo>
                  <a:lnTo>
                    <a:pt x="159" y="85"/>
                  </a:lnTo>
                  <a:lnTo>
                    <a:pt x="157" y="80"/>
                  </a:lnTo>
                  <a:lnTo>
                    <a:pt x="148" y="77"/>
                  </a:lnTo>
                  <a:lnTo>
                    <a:pt x="158" y="74"/>
                  </a:lnTo>
                  <a:lnTo>
                    <a:pt x="167" y="69"/>
                  </a:lnTo>
                  <a:lnTo>
                    <a:pt x="174" y="64"/>
                  </a:lnTo>
                  <a:lnTo>
                    <a:pt x="174" y="51"/>
                  </a:lnTo>
                  <a:lnTo>
                    <a:pt x="172" y="30"/>
                  </a:lnTo>
                  <a:lnTo>
                    <a:pt x="175" y="13"/>
                  </a:lnTo>
                  <a:lnTo>
                    <a:pt x="165" y="1"/>
                  </a:lnTo>
                  <a:lnTo>
                    <a:pt x="158" y="0"/>
                  </a:lnTo>
                  <a:lnTo>
                    <a:pt x="151" y="15"/>
                  </a:lnTo>
                  <a:lnTo>
                    <a:pt x="146" y="24"/>
                  </a:lnTo>
                  <a:lnTo>
                    <a:pt x="135" y="36"/>
                  </a:lnTo>
                  <a:lnTo>
                    <a:pt x="135" y="4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7" name="Freeform 73">
              <a:extLst>
                <a:ext uri="{FF2B5EF4-FFF2-40B4-BE49-F238E27FC236}">
                  <a16:creationId xmlns:a16="http://schemas.microsoft.com/office/drawing/2014/main" xmlns="" id="{26CFEB88-79AE-47D9-848A-1DD0A1A0B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394" y="3507708"/>
              <a:ext cx="21767" cy="31062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6" y="14"/>
                </a:cxn>
                <a:cxn ang="0">
                  <a:pos x="30" y="24"/>
                </a:cxn>
                <a:cxn ang="0">
                  <a:pos x="33" y="35"/>
                </a:cxn>
                <a:cxn ang="0">
                  <a:pos x="29" y="51"/>
                </a:cxn>
                <a:cxn ang="0">
                  <a:pos x="23" y="47"/>
                </a:cxn>
                <a:cxn ang="0">
                  <a:pos x="10" y="29"/>
                </a:cxn>
                <a:cxn ang="0">
                  <a:pos x="1" y="24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7" y="0"/>
                </a:cxn>
                <a:cxn ang="0">
                  <a:pos x="16" y="3"/>
                </a:cxn>
              </a:cxnLst>
              <a:rect l="0" t="0" r="r" b="b"/>
              <a:pathLst>
                <a:path w="33" h="51">
                  <a:moveTo>
                    <a:pt x="16" y="3"/>
                  </a:moveTo>
                  <a:lnTo>
                    <a:pt x="26" y="14"/>
                  </a:lnTo>
                  <a:lnTo>
                    <a:pt x="30" y="24"/>
                  </a:lnTo>
                  <a:lnTo>
                    <a:pt x="33" y="35"/>
                  </a:lnTo>
                  <a:lnTo>
                    <a:pt x="29" y="51"/>
                  </a:lnTo>
                  <a:lnTo>
                    <a:pt x="23" y="47"/>
                  </a:lnTo>
                  <a:lnTo>
                    <a:pt x="10" y="29"/>
                  </a:lnTo>
                  <a:lnTo>
                    <a:pt x="1" y="2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8" name="Freeform 74">
              <a:extLst>
                <a:ext uri="{FF2B5EF4-FFF2-40B4-BE49-F238E27FC236}">
                  <a16:creationId xmlns:a16="http://schemas.microsoft.com/office/drawing/2014/main" xmlns="" id="{1383DED8-E44B-4DAA-8C93-CE933BF4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6372" y="3208049"/>
              <a:ext cx="17810" cy="2740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15"/>
                </a:cxn>
                <a:cxn ang="0">
                  <a:pos x="26" y="24"/>
                </a:cxn>
                <a:cxn ang="0">
                  <a:pos x="23" y="30"/>
                </a:cxn>
                <a:cxn ang="0">
                  <a:pos x="9" y="46"/>
                </a:cxn>
                <a:cxn ang="0">
                  <a:pos x="0" y="33"/>
                </a:cxn>
                <a:cxn ang="0">
                  <a:pos x="9" y="6"/>
                </a:cxn>
                <a:cxn ang="0">
                  <a:pos x="14" y="0"/>
                </a:cxn>
                <a:cxn ang="0">
                  <a:pos x="20" y="0"/>
                </a:cxn>
              </a:cxnLst>
              <a:rect l="0" t="0" r="r" b="b"/>
              <a:pathLst>
                <a:path w="26" h="46">
                  <a:moveTo>
                    <a:pt x="20" y="0"/>
                  </a:moveTo>
                  <a:lnTo>
                    <a:pt x="26" y="15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9" y="46"/>
                  </a:lnTo>
                  <a:lnTo>
                    <a:pt x="0" y="33"/>
                  </a:lnTo>
                  <a:lnTo>
                    <a:pt x="9" y="6"/>
                  </a:lnTo>
                  <a:lnTo>
                    <a:pt x="1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9" name="Freeform 75">
              <a:extLst>
                <a:ext uri="{FF2B5EF4-FFF2-40B4-BE49-F238E27FC236}">
                  <a16:creationId xmlns:a16="http://schemas.microsoft.com/office/drawing/2014/main" xmlns="" id="{E91C44A3-26B6-4163-9319-939FAA052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1" y="2880983"/>
              <a:ext cx="23746" cy="18272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29" y="17"/>
                </a:cxn>
                <a:cxn ang="0">
                  <a:pos x="36" y="14"/>
                </a:cxn>
                <a:cxn ang="0">
                  <a:pos x="26" y="0"/>
                </a:cxn>
                <a:cxn ang="0">
                  <a:pos x="25" y="4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6" y="20"/>
                </a:cxn>
                <a:cxn ang="0">
                  <a:pos x="13" y="28"/>
                </a:cxn>
              </a:cxnLst>
              <a:rect l="0" t="0" r="r" b="b"/>
              <a:pathLst>
                <a:path w="36" h="28">
                  <a:moveTo>
                    <a:pt x="13" y="28"/>
                  </a:moveTo>
                  <a:lnTo>
                    <a:pt x="29" y="17"/>
                  </a:lnTo>
                  <a:lnTo>
                    <a:pt x="36" y="14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" y="0"/>
                  </a:lnTo>
                  <a:lnTo>
                    <a:pt x="0" y="10"/>
                  </a:lnTo>
                  <a:lnTo>
                    <a:pt x="6" y="20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0" name="Freeform 76">
              <a:extLst>
                <a:ext uri="{FF2B5EF4-FFF2-40B4-BE49-F238E27FC236}">
                  <a16:creationId xmlns:a16="http://schemas.microsoft.com/office/drawing/2014/main" xmlns="" id="{90F35B9D-D0E9-4883-B1C9-2791541E0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441" y="3405385"/>
              <a:ext cx="19788" cy="21926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18" y="15"/>
                </a:cxn>
                <a:cxn ang="0">
                  <a:pos x="21" y="0"/>
                </a:cxn>
                <a:cxn ang="0">
                  <a:pos x="22" y="14"/>
                </a:cxn>
                <a:cxn ang="0">
                  <a:pos x="29" y="24"/>
                </a:cxn>
                <a:cxn ang="0">
                  <a:pos x="28" y="32"/>
                </a:cxn>
                <a:cxn ang="0">
                  <a:pos x="21" y="35"/>
                </a:cxn>
                <a:cxn ang="0">
                  <a:pos x="0" y="27"/>
                </a:cxn>
                <a:cxn ang="0">
                  <a:pos x="8" y="21"/>
                </a:cxn>
              </a:cxnLst>
              <a:rect l="0" t="0" r="r" b="b"/>
              <a:pathLst>
                <a:path w="29" h="35">
                  <a:moveTo>
                    <a:pt x="8" y="21"/>
                  </a:moveTo>
                  <a:lnTo>
                    <a:pt x="18" y="15"/>
                  </a:lnTo>
                  <a:lnTo>
                    <a:pt x="21" y="0"/>
                  </a:lnTo>
                  <a:lnTo>
                    <a:pt x="22" y="14"/>
                  </a:lnTo>
                  <a:lnTo>
                    <a:pt x="29" y="24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0" y="27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1" name="Freeform 77">
              <a:extLst>
                <a:ext uri="{FF2B5EF4-FFF2-40B4-BE49-F238E27FC236}">
                  <a16:creationId xmlns:a16="http://schemas.microsoft.com/office/drawing/2014/main" xmlns="" id="{5F26257C-F3D7-4F29-B4BC-B5021B46C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531" y="3524152"/>
              <a:ext cx="11873" cy="14617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7" y="23"/>
                </a:cxn>
                <a:cxn ang="0">
                  <a:pos x="17" y="9"/>
                </a:cxn>
                <a:cxn ang="0">
                  <a:pos x="11" y="0"/>
                </a:cxn>
                <a:cxn ang="0">
                  <a:pos x="1" y="2"/>
                </a:cxn>
                <a:cxn ang="0">
                  <a:pos x="0" y="23"/>
                </a:cxn>
                <a:cxn ang="0">
                  <a:pos x="13" y="24"/>
                </a:cxn>
              </a:cxnLst>
              <a:rect l="0" t="0" r="r" b="b"/>
              <a:pathLst>
                <a:path w="17" h="24">
                  <a:moveTo>
                    <a:pt x="13" y="24"/>
                  </a:moveTo>
                  <a:lnTo>
                    <a:pt x="17" y="23"/>
                  </a:lnTo>
                  <a:lnTo>
                    <a:pt x="17" y="9"/>
                  </a:lnTo>
                  <a:lnTo>
                    <a:pt x="11" y="0"/>
                  </a:lnTo>
                  <a:lnTo>
                    <a:pt x="1" y="2"/>
                  </a:lnTo>
                  <a:lnTo>
                    <a:pt x="0" y="23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2" name="Freeform 78">
              <a:extLst>
                <a:ext uri="{FF2B5EF4-FFF2-40B4-BE49-F238E27FC236}">
                  <a16:creationId xmlns:a16="http://schemas.microsoft.com/office/drawing/2014/main" xmlns="" id="{9F7C14BB-7C1B-48D7-B526-CA92B234F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548" y="3562523"/>
              <a:ext cx="5937" cy="109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5"/>
                </a:cxn>
                <a:cxn ang="0">
                  <a:pos x="3" y="8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0" y="8"/>
                </a:cxn>
                <a:cxn ang="0">
                  <a:pos x="4" y="0"/>
                </a:cxn>
              </a:cxnLst>
              <a:rect l="0" t="0" r="r" b="b"/>
              <a:pathLst>
                <a:path w="9" h="17">
                  <a:moveTo>
                    <a:pt x="4" y="0"/>
                  </a:moveTo>
                  <a:lnTo>
                    <a:pt x="9" y="5"/>
                  </a:lnTo>
                  <a:lnTo>
                    <a:pt x="3" y="8"/>
                  </a:lnTo>
                  <a:lnTo>
                    <a:pt x="6" y="12"/>
                  </a:lnTo>
                  <a:lnTo>
                    <a:pt x="3" y="17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3" name="Freeform 79">
              <a:extLst>
                <a:ext uri="{FF2B5EF4-FFF2-40B4-BE49-F238E27FC236}">
                  <a16:creationId xmlns:a16="http://schemas.microsoft.com/office/drawing/2014/main" xmlns="" id="{77985F04-3431-4BDC-AD71-FE5341624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012" y="3045429"/>
              <a:ext cx="5937" cy="730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10" h="12">
                  <a:moveTo>
                    <a:pt x="0" y="5"/>
                  </a:moveTo>
                  <a:lnTo>
                    <a:pt x="3" y="12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4" name="Freeform 80">
              <a:extLst>
                <a:ext uri="{FF2B5EF4-FFF2-40B4-BE49-F238E27FC236}">
                  <a16:creationId xmlns:a16="http://schemas.microsoft.com/office/drawing/2014/main" xmlns="" id="{48D0A447-810C-4671-9336-26CF1CFE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600" y="3299408"/>
              <a:ext cx="1979" cy="182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5" name="Freeform 81">
              <a:extLst>
                <a:ext uri="{FF2B5EF4-FFF2-40B4-BE49-F238E27FC236}">
                  <a16:creationId xmlns:a16="http://schemas.microsoft.com/office/drawing/2014/main" xmlns="" id="{BEBB6453-953C-4568-86BB-D63BA46EA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07" y="2965033"/>
              <a:ext cx="474923" cy="553638"/>
            </a:xfrm>
            <a:custGeom>
              <a:avLst/>
              <a:gdLst/>
              <a:ahLst/>
              <a:cxnLst>
                <a:cxn ang="0">
                  <a:pos x="0" y="561"/>
                </a:cxn>
                <a:cxn ang="0">
                  <a:pos x="47" y="622"/>
                </a:cxn>
                <a:cxn ang="0">
                  <a:pos x="31" y="668"/>
                </a:cxn>
                <a:cxn ang="0">
                  <a:pos x="97" y="695"/>
                </a:cxn>
                <a:cxn ang="0">
                  <a:pos x="130" y="695"/>
                </a:cxn>
                <a:cxn ang="0">
                  <a:pos x="185" y="716"/>
                </a:cxn>
                <a:cxn ang="0">
                  <a:pos x="180" y="749"/>
                </a:cxn>
                <a:cxn ang="0">
                  <a:pos x="196" y="783"/>
                </a:cxn>
                <a:cxn ang="0">
                  <a:pos x="214" y="807"/>
                </a:cxn>
                <a:cxn ang="0">
                  <a:pos x="229" y="814"/>
                </a:cxn>
                <a:cxn ang="0">
                  <a:pos x="277" y="814"/>
                </a:cxn>
                <a:cxn ang="0">
                  <a:pos x="274" y="841"/>
                </a:cxn>
                <a:cxn ang="0">
                  <a:pos x="288" y="883"/>
                </a:cxn>
                <a:cxn ang="0">
                  <a:pos x="326" y="878"/>
                </a:cxn>
                <a:cxn ang="0">
                  <a:pos x="360" y="889"/>
                </a:cxn>
                <a:cxn ang="0">
                  <a:pos x="382" y="846"/>
                </a:cxn>
                <a:cxn ang="0">
                  <a:pos x="425" y="840"/>
                </a:cxn>
                <a:cxn ang="0">
                  <a:pos x="448" y="802"/>
                </a:cxn>
                <a:cxn ang="0">
                  <a:pos x="507" y="768"/>
                </a:cxn>
                <a:cxn ang="0">
                  <a:pos x="542" y="734"/>
                </a:cxn>
                <a:cxn ang="0">
                  <a:pos x="601" y="717"/>
                </a:cxn>
                <a:cxn ang="0">
                  <a:pos x="666" y="697"/>
                </a:cxn>
                <a:cxn ang="0">
                  <a:pos x="682" y="640"/>
                </a:cxn>
                <a:cxn ang="0">
                  <a:pos x="708" y="620"/>
                </a:cxn>
                <a:cxn ang="0">
                  <a:pos x="719" y="582"/>
                </a:cxn>
                <a:cxn ang="0">
                  <a:pos x="666" y="570"/>
                </a:cxn>
                <a:cxn ang="0">
                  <a:pos x="611" y="504"/>
                </a:cxn>
                <a:cxn ang="0">
                  <a:pos x="582" y="522"/>
                </a:cxn>
                <a:cxn ang="0">
                  <a:pos x="571" y="501"/>
                </a:cxn>
                <a:cxn ang="0">
                  <a:pos x="526" y="473"/>
                </a:cxn>
                <a:cxn ang="0">
                  <a:pos x="529" y="416"/>
                </a:cxn>
                <a:cxn ang="0">
                  <a:pos x="509" y="357"/>
                </a:cxn>
                <a:cxn ang="0">
                  <a:pos x="510" y="294"/>
                </a:cxn>
                <a:cxn ang="0">
                  <a:pos x="489" y="254"/>
                </a:cxn>
                <a:cxn ang="0">
                  <a:pos x="467" y="200"/>
                </a:cxn>
                <a:cxn ang="0">
                  <a:pos x="451" y="167"/>
                </a:cxn>
                <a:cxn ang="0">
                  <a:pos x="458" y="133"/>
                </a:cxn>
                <a:cxn ang="0">
                  <a:pos x="443" y="111"/>
                </a:cxn>
                <a:cxn ang="0">
                  <a:pos x="395" y="133"/>
                </a:cxn>
                <a:cxn ang="0">
                  <a:pos x="332" y="85"/>
                </a:cxn>
                <a:cxn ang="0">
                  <a:pos x="284" y="57"/>
                </a:cxn>
                <a:cxn ang="0">
                  <a:pos x="261" y="70"/>
                </a:cxn>
                <a:cxn ang="0">
                  <a:pos x="225" y="46"/>
                </a:cxn>
                <a:cxn ang="0">
                  <a:pos x="244" y="0"/>
                </a:cxn>
                <a:cxn ang="0">
                  <a:pos x="218" y="20"/>
                </a:cxn>
                <a:cxn ang="0">
                  <a:pos x="169" y="6"/>
                </a:cxn>
                <a:cxn ang="0">
                  <a:pos x="104" y="82"/>
                </a:cxn>
                <a:cxn ang="0">
                  <a:pos x="108" y="121"/>
                </a:cxn>
                <a:cxn ang="0">
                  <a:pos x="88" y="158"/>
                </a:cxn>
                <a:cxn ang="0">
                  <a:pos x="124" y="225"/>
                </a:cxn>
                <a:cxn ang="0">
                  <a:pos x="173" y="236"/>
                </a:cxn>
                <a:cxn ang="0">
                  <a:pos x="107" y="276"/>
                </a:cxn>
                <a:cxn ang="0">
                  <a:pos x="55" y="316"/>
                </a:cxn>
                <a:cxn ang="0">
                  <a:pos x="18" y="392"/>
                </a:cxn>
                <a:cxn ang="0">
                  <a:pos x="41" y="436"/>
                </a:cxn>
                <a:cxn ang="0">
                  <a:pos x="31" y="519"/>
                </a:cxn>
              </a:cxnLst>
              <a:rect l="0" t="0" r="r" b="b"/>
              <a:pathLst>
                <a:path w="719" h="907">
                  <a:moveTo>
                    <a:pt x="35" y="538"/>
                  </a:moveTo>
                  <a:lnTo>
                    <a:pt x="35" y="543"/>
                  </a:lnTo>
                  <a:lnTo>
                    <a:pt x="21" y="543"/>
                  </a:lnTo>
                  <a:lnTo>
                    <a:pt x="6" y="558"/>
                  </a:lnTo>
                  <a:lnTo>
                    <a:pt x="0" y="561"/>
                  </a:lnTo>
                  <a:lnTo>
                    <a:pt x="0" y="567"/>
                  </a:lnTo>
                  <a:lnTo>
                    <a:pt x="8" y="570"/>
                  </a:lnTo>
                  <a:lnTo>
                    <a:pt x="21" y="609"/>
                  </a:lnTo>
                  <a:lnTo>
                    <a:pt x="47" y="619"/>
                  </a:lnTo>
                  <a:lnTo>
                    <a:pt x="47" y="622"/>
                  </a:lnTo>
                  <a:lnTo>
                    <a:pt x="41" y="637"/>
                  </a:lnTo>
                  <a:lnTo>
                    <a:pt x="36" y="644"/>
                  </a:lnTo>
                  <a:lnTo>
                    <a:pt x="28" y="646"/>
                  </a:lnTo>
                  <a:lnTo>
                    <a:pt x="18" y="661"/>
                  </a:lnTo>
                  <a:lnTo>
                    <a:pt x="31" y="668"/>
                  </a:lnTo>
                  <a:lnTo>
                    <a:pt x="26" y="676"/>
                  </a:lnTo>
                  <a:lnTo>
                    <a:pt x="61" y="691"/>
                  </a:lnTo>
                  <a:lnTo>
                    <a:pt x="72" y="704"/>
                  </a:lnTo>
                  <a:lnTo>
                    <a:pt x="83" y="699"/>
                  </a:lnTo>
                  <a:lnTo>
                    <a:pt x="97" y="695"/>
                  </a:lnTo>
                  <a:lnTo>
                    <a:pt x="108" y="694"/>
                  </a:lnTo>
                  <a:lnTo>
                    <a:pt x="111" y="691"/>
                  </a:lnTo>
                  <a:lnTo>
                    <a:pt x="123" y="699"/>
                  </a:lnTo>
                  <a:lnTo>
                    <a:pt x="127" y="692"/>
                  </a:lnTo>
                  <a:lnTo>
                    <a:pt x="130" y="695"/>
                  </a:lnTo>
                  <a:lnTo>
                    <a:pt x="142" y="682"/>
                  </a:lnTo>
                  <a:lnTo>
                    <a:pt x="160" y="689"/>
                  </a:lnTo>
                  <a:lnTo>
                    <a:pt x="169" y="699"/>
                  </a:lnTo>
                  <a:lnTo>
                    <a:pt x="175" y="710"/>
                  </a:lnTo>
                  <a:lnTo>
                    <a:pt x="185" y="716"/>
                  </a:lnTo>
                  <a:lnTo>
                    <a:pt x="180" y="720"/>
                  </a:lnTo>
                  <a:lnTo>
                    <a:pt x="178" y="725"/>
                  </a:lnTo>
                  <a:lnTo>
                    <a:pt x="180" y="731"/>
                  </a:lnTo>
                  <a:lnTo>
                    <a:pt x="186" y="738"/>
                  </a:lnTo>
                  <a:lnTo>
                    <a:pt x="180" y="749"/>
                  </a:lnTo>
                  <a:lnTo>
                    <a:pt x="186" y="759"/>
                  </a:lnTo>
                  <a:lnTo>
                    <a:pt x="196" y="765"/>
                  </a:lnTo>
                  <a:lnTo>
                    <a:pt x="202" y="767"/>
                  </a:lnTo>
                  <a:lnTo>
                    <a:pt x="204" y="779"/>
                  </a:lnTo>
                  <a:lnTo>
                    <a:pt x="196" y="783"/>
                  </a:lnTo>
                  <a:lnTo>
                    <a:pt x="202" y="793"/>
                  </a:lnTo>
                  <a:lnTo>
                    <a:pt x="208" y="796"/>
                  </a:lnTo>
                  <a:lnTo>
                    <a:pt x="201" y="801"/>
                  </a:lnTo>
                  <a:lnTo>
                    <a:pt x="206" y="804"/>
                  </a:lnTo>
                  <a:lnTo>
                    <a:pt x="214" y="807"/>
                  </a:lnTo>
                  <a:lnTo>
                    <a:pt x="218" y="811"/>
                  </a:lnTo>
                  <a:lnTo>
                    <a:pt x="208" y="813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9" y="814"/>
                  </a:lnTo>
                  <a:lnTo>
                    <a:pt x="232" y="816"/>
                  </a:lnTo>
                  <a:lnTo>
                    <a:pt x="242" y="828"/>
                  </a:lnTo>
                  <a:lnTo>
                    <a:pt x="260" y="814"/>
                  </a:lnTo>
                  <a:lnTo>
                    <a:pt x="261" y="810"/>
                  </a:lnTo>
                  <a:lnTo>
                    <a:pt x="277" y="814"/>
                  </a:lnTo>
                  <a:lnTo>
                    <a:pt x="278" y="820"/>
                  </a:lnTo>
                  <a:lnTo>
                    <a:pt x="273" y="829"/>
                  </a:lnTo>
                  <a:lnTo>
                    <a:pt x="278" y="834"/>
                  </a:lnTo>
                  <a:lnTo>
                    <a:pt x="280" y="840"/>
                  </a:lnTo>
                  <a:lnTo>
                    <a:pt x="274" y="841"/>
                  </a:lnTo>
                  <a:lnTo>
                    <a:pt x="276" y="865"/>
                  </a:lnTo>
                  <a:lnTo>
                    <a:pt x="296" y="862"/>
                  </a:lnTo>
                  <a:lnTo>
                    <a:pt x="301" y="861"/>
                  </a:lnTo>
                  <a:lnTo>
                    <a:pt x="297" y="875"/>
                  </a:lnTo>
                  <a:lnTo>
                    <a:pt x="288" y="883"/>
                  </a:lnTo>
                  <a:lnTo>
                    <a:pt x="300" y="883"/>
                  </a:lnTo>
                  <a:lnTo>
                    <a:pt x="301" y="886"/>
                  </a:lnTo>
                  <a:lnTo>
                    <a:pt x="310" y="878"/>
                  </a:lnTo>
                  <a:lnTo>
                    <a:pt x="313" y="883"/>
                  </a:lnTo>
                  <a:lnTo>
                    <a:pt x="326" y="878"/>
                  </a:lnTo>
                  <a:lnTo>
                    <a:pt x="327" y="887"/>
                  </a:lnTo>
                  <a:lnTo>
                    <a:pt x="329" y="904"/>
                  </a:lnTo>
                  <a:lnTo>
                    <a:pt x="333" y="907"/>
                  </a:lnTo>
                  <a:lnTo>
                    <a:pt x="346" y="895"/>
                  </a:lnTo>
                  <a:lnTo>
                    <a:pt x="360" y="889"/>
                  </a:lnTo>
                  <a:lnTo>
                    <a:pt x="373" y="880"/>
                  </a:lnTo>
                  <a:lnTo>
                    <a:pt x="376" y="878"/>
                  </a:lnTo>
                  <a:lnTo>
                    <a:pt x="379" y="871"/>
                  </a:lnTo>
                  <a:lnTo>
                    <a:pt x="378" y="862"/>
                  </a:lnTo>
                  <a:lnTo>
                    <a:pt x="382" y="846"/>
                  </a:lnTo>
                  <a:lnTo>
                    <a:pt x="379" y="835"/>
                  </a:lnTo>
                  <a:lnTo>
                    <a:pt x="392" y="832"/>
                  </a:lnTo>
                  <a:lnTo>
                    <a:pt x="398" y="847"/>
                  </a:lnTo>
                  <a:lnTo>
                    <a:pt x="404" y="852"/>
                  </a:lnTo>
                  <a:lnTo>
                    <a:pt x="425" y="840"/>
                  </a:lnTo>
                  <a:lnTo>
                    <a:pt x="430" y="835"/>
                  </a:lnTo>
                  <a:lnTo>
                    <a:pt x="437" y="838"/>
                  </a:lnTo>
                  <a:lnTo>
                    <a:pt x="445" y="831"/>
                  </a:lnTo>
                  <a:lnTo>
                    <a:pt x="430" y="808"/>
                  </a:lnTo>
                  <a:lnTo>
                    <a:pt x="448" y="802"/>
                  </a:lnTo>
                  <a:lnTo>
                    <a:pt x="463" y="799"/>
                  </a:lnTo>
                  <a:lnTo>
                    <a:pt x="463" y="786"/>
                  </a:lnTo>
                  <a:lnTo>
                    <a:pt x="468" y="784"/>
                  </a:lnTo>
                  <a:lnTo>
                    <a:pt x="486" y="786"/>
                  </a:lnTo>
                  <a:lnTo>
                    <a:pt x="507" y="768"/>
                  </a:lnTo>
                  <a:lnTo>
                    <a:pt x="515" y="765"/>
                  </a:lnTo>
                  <a:lnTo>
                    <a:pt x="525" y="764"/>
                  </a:lnTo>
                  <a:lnTo>
                    <a:pt x="519" y="729"/>
                  </a:lnTo>
                  <a:lnTo>
                    <a:pt x="528" y="725"/>
                  </a:lnTo>
                  <a:lnTo>
                    <a:pt x="542" y="734"/>
                  </a:lnTo>
                  <a:lnTo>
                    <a:pt x="556" y="723"/>
                  </a:lnTo>
                  <a:lnTo>
                    <a:pt x="589" y="723"/>
                  </a:lnTo>
                  <a:lnTo>
                    <a:pt x="592" y="711"/>
                  </a:lnTo>
                  <a:lnTo>
                    <a:pt x="598" y="711"/>
                  </a:lnTo>
                  <a:lnTo>
                    <a:pt x="601" y="717"/>
                  </a:lnTo>
                  <a:lnTo>
                    <a:pt x="614" y="720"/>
                  </a:lnTo>
                  <a:lnTo>
                    <a:pt x="636" y="708"/>
                  </a:lnTo>
                  <a:lnTo>
                    <a:pt x="650" y="694"/>
                  </a:lnTo>
                  <a:lnTo>
                    <a:pt x="659" y="702"/>
                  </a:lnTo>
                  <a:lnTo>
                    <a:pt x="666" y="697"/>
                  </a:lnTo>
                  <a:lnTo>
                    <a:pt x="667" y="695"/>
                  </a:lnTo>
                  <a:lnTo>
                    <a:pt x="677" y="677"/>
                  </a:lnTo>
                  <a:lnTo>
                    <a:pt x="673" y="673"/>
                  </a:lnTo>
                  <a:lnTo>
                    <a:pt x="682" y="655"/>
                  </a:lnTo>
                  <a:lnTo>
                    <a:pt x="682" y="640"/>
                  </a:lnTo>
                  <a:lnTo>
                    <a:pt x="686" y="626"/>
                  </a:lnTo>
                  <a:lnTo>
                    <a:pt x="684" y="620"/>
                  </a:lnTo>
                  <a:lnTo>
                    <a:pt x="702" y="613"/>
                  </a:lnTo>
                  <a:lnTo>
                    <a:pt x="705" y="613"/>
                  </a:lnTo>
                  <a:lnTo>
                    <a:pt x="708" y="620"/>
                  </a:lnTo>
                  <a:lnTo>
                    <a:pt x="713" y="600"/>
                  </a:lnTo>
                  <a:lnTo>
                    <a:pt x="718" y="600"/>
                  </a:lnTo>
                  <a:lnTo>
                    <a:pt x="713" y="597"/>
                  </a:lnTo>
                  <a:lnTo>
                    <a:pt x="719" y="589"/>
                  </a:lnTo>
                  <a:lnTo>
                    <a:pt x="719" y="582"/>
                  </a:lnTo>
                  <a:lnTo>
                    <a:pt x="705" y="544"/>
                  </a:lnTo>
                  <a:lnTo>
                    <a:pt x="697" y="559"/>
                  </a:lnTo>
                  <a:lnTo>
                    <a:pt x="683" y="564"/>
                  </a:lnTo>
                  <a:lnTo>
                    <a:pt x="677" y="564"/>
                  </a:lnTo>
                  <a:lnTo>
                    <a:pt x="666" y="570"/>
                  </a:lnTo>
                  <a:lnTo>
                    <a:pt x="640" y="530"/>
                  </a:lnTo>
                  <a:lnTo>
                    <a:pt x="631" y="522"/>
                  </a:lnTo>
                  <a:lnTo>
                    <a:pt x="628" y="519"/>
                  </a:lnTo>
                  <a:lnTo>
                    <a:pt x="624" y="521"/>
                  </a:lnTo>
                  <a:lnTo>
                    <a:pt x="611" y="504"/>
                  </a:lnTo>
                  <a:lnTo>
                    <a:pt x="601" y="515"/>
                  </a:lnTo>
                  <a:lnTo>
                    <a:pt x="588" y="518"/>
                  </a:lnTo>
                  <a:lnTo>
                    <a:pt x="584" y="510"/>
                  </a:lnTo>
                  <a:lnTo>
                    <a:pt x="578" y="519"/>
                  </a:lnTo>
                  <a:lnTo>
                    <a:pt x="582" y="522"/>
                  </a:lnTo>
                  <a:lnTo>
                    <a:pt x="576" y="541"/>
                  </a:lnTo>
                  <a:lnTo>
                    <a:pt x="569" y="541"/>
                  </a:lnTo>
                  <a:lnTo>
                    <a:pt x="569" y="540"/>
                  </a:lnTo>
                  <a:lnTo>
                    <a:pt x="565" y="525"/>
                  </a:lnTo>
                  <a:lnTo>
                    <a:pt x="571" y="501"/>
                  </a:lnTo>
                  <a:lnTo>
                    <a:pt x="555" y="498"/>
                  </a:lnTo>
                  <a:lnTo>
                    <a:pt x="552" y="492"/>
                  </a:lnTo>
                  <a:lnTo>
                    <a:pt x="552" y="489"/>
                  </a:lnTo>
                  <a:lnTo>
                    <a:pt x="539" y="479"/>
                  </a:lnTo>
                  <a:lnTo>
                    <a:pt x="526" y="473"/>
                  </a:lnTo>
                  <a:lnTo>
                    <a:pt x="532" y="462"/>
                  </a:lnTo>
                  <a:lnTo>
                    <a:pt x="523" y="440"/>
                  </a:lnTo>
                  <a:lnTo>
                    <a:pt x="528" y="430"/>
                  </a:lnTo>
                  <a:lnTo>
                    <a:pt x="532" y="433"/>
                  </a:lnTo>
                  <a:lnTo>
                    <a:pt x="529" y="416"/>
                  </a:lnTo>
                  <a:lnTo>
                    <a:pt x="525" y="404"/>
                  </a:lnTo>
                  <a:lnTo>
                    <a:pt x="528" y="379"/>
                  </a:lnTo>
                  <a:lnTo>
                    <a:pt x="526" y="380"/>
                  </a:lnTo>
                  <a:lnTo>
                    <a:pt x="520" y="360"/>
                  </a:lnTo>
                  <a:lnTo>
                    <a:pt x="509" y="357"/>
                  </a:lnTo>
                  <a:lnTo>
                    <a:pt x="500" y="360"/>
                  </a:lnTo>
                  <a:lnTo>
                    <a:pt x="492" y="342"/>
                  </a:lnTo>
                  <a:lnTo>
                    <a:pt x="504" y="336"/>
                  </a:lnTo>
                  <a:lnTo>
                    <a:pt x="512" y="321"/>
                  </a:lnTo>
                  <a:lnTo>
                    <a:pt x="510" y="294"/>
                  </a:lnTo>
                  <a:lnTo>
                    <a:pt x="509" y="295"/>
                  </a:lnTo>
                  <a:lnTo>
                    <a:pt x="496" y="291"/>
                  </a:lnTo>
                  <a:lnTo>
                    <a:pt x="490" y="267"/>
                  </a:lnTo>
                  <a:lnTo>
                    <a:pt x="493" y="260"/>
                  </a:lnTo>
                  <a:lnTo>
                    <a:pt x="489" y="254"/>
                  </a:lnTo>
                  <a:lnTo>
                    <a:pt x="479" y="252"/>
                  </a:lnTo>
                  <a:lnTo>
                    <a:pt x="471" y="243"/>
                  </a:lnTo>
                  <a:lnTo>
                    <a:pt x="477" y="237"/>
                  </a:lnTo>
                  <a:lnTo>
                    <a:pt x="473" y="206"/>
                  </a:lnTo>
                  <a:lnTo>
                    <a:pt x="467" y="200"/>
                  </a:lnTo>
                  <a:lnTo>
                    <a:pt x="463" y="194"/>
                  </a:lnTo>
                  <a:lnTo>
                    <a:pt x="461" y="187"/>
                  </a:lnTo>
                  <a:lnTo>
                    <a:pt x="456" y="182"/>
                  </a:lnTo>
                  <a:lnTo>
                    <a:pt x="450" y="172"/>
                  </a:lnTo>
                  <a:lnTo>
                    <a:pt x="451" y="167"/>
                  </a:lnTo>
                  <a:lnTo>
                    <a:pt x="450" y="166"/>
                  </a:lnTo>
                  <a:lnTo>
                    <a:pt x="448" y="164"/>
                  </a:lnTo>
                  <a:lnTo>
                    <a:pt x="463" y="155"/>
                  </a:lnTo>
                  <a:lnTo>
                    <a:pt x="466" y="146"/>
                  </a:lnTo>
                  <a:lnTo>
                    <a:pt x="458" y="133"/>
                  </a:lnTo>
                  <a:lnTo>
                    <a:pt x="464" y="133"/>
                  </a:lnTo>
                  <a:lnTo>
                    <a:pt x="458" y="125"/>
                  </a:lnTo>
                  <a:lnTo>
                    <a:pt x="464" y="121"/>
                  </a:lnTo>
                  <a:lnTo>
                    <a:pt x="460" y="114"/>
                  </a:lnTo>
                  <a:lnTo>
                    <a:pt x="443" y="111"/>
                  </a:lnTo>
                  <a:lnTo>
                    <a:pt x="437" y="120"/>
                  </a:lnTo>
                  <a:lnTo>
                    <a:pt x="432" y="124"/>
                  </a:lnTo>
                  <a:lnTo>
                    <a:pt x="428" y="137"/>
                  </a:lnTo>
                  <a:lnTo>
                    <a:pt x="414" y="134"/>
                  </a:lnTo>
                  <a:lnTo>
                    <a:pt x="395" y="133"/>
                  </a:lnTo>
                  <a:lnTo>
                    <a:pt x="382" y="146"/>
                  </a:lnTo>
                  <a:lnTo>
                    <a:pt x="385" y="140"/>
                  </a:lnTo>
                  <a:lnTo>
                    <a:pt x="363" y="125"/>
                  </a:lnTo>
                  <a:lnTo>
                    <a:pt x="342" y="100"/>
                  </a:lnTo>
                  <a:lnTo>
                    <a:pt x="332" y="85"/>
                  </a:lnTo>
                  <a:lnTo>
                    <a:pt x="320" y="72"/>
                  </a:lnTo>
                  <a:lnTo>
                    <a:pt x="309" y="66"/>
                  </a:lnTo>
                  <a:lnTo>
                    <a:pt x="307" y="75"/>
                  </a:lnTo>
                  <a:lnTo>
                    <a:pt x="297" y="73"/>
                  </a:lnTo>
                  <a:lnTo>
                    <a:pt x="284" y="57"/>
                  </a:lnTo>
                  <a:lnTo>
                    <a:pt x="283" y="60"/>
                  </a:lnTo>
                  <a:lnTo>
                    <a:pt x="278" y="57"/>
                  </a:lnTo>
                  <a:lnTo>
                    <a:pt x="268" y="78"/>
                  </a:lnTo>
                  <a:lnTo>
                    <a:pt x="258" y="76"/>
                  </a:lnTo>
                  <a:lnTo>
                    <a:pt x="261" y="70"/>
                  </a:lnTo>
                  <a:lnTo>
                    <a:pt x="250" y="60"/>
                  </a:lnTo>
                  <a:lnTo>
                    <a:pt x="241" y="70"/>
                  </a:lnTo>
                  <a:lnTo>
                    <a:pt x="229" y="66"/>
                  </a:lnTo>
                  <a:lnTo>
                    <a:pt x="221" y="52"/>
                  </a:lnTo>
                  <a:lnTo>
                    <a:pt x="225" y="46"/>
                  </a:lnTo>
                  <a:lnTo>
                    <a:pt x="238" y="48"/>
                  </a:lnTo>
                  <a:lnTo>
                    <a:pt x="252" y="24"/>
                  </a:lnTo>
                  <a:lnTo>
                    <a:pt x="247" y="11"/>
                  </a:lnTo>
                  <a:lnTo>
                    <a:pt x="251" y="5"/>
                  </a:lnTo>
                  <a:lnTo>
                    <a:pt x="244" y="0"/>
                  </a:lnTo>
                  <a:lnTo>
                    <a:pt x="241" y="8"/>
                  </a:lnTo>
                  <a:lnTo>
                    <a:pt x="232" y="5"/>
                  </a:lnTo>
                  <a:lnTo>
                    <a:pt x="228" y="12"/>
                  </a:lnTo>
                  <a:lnTo>
                    <a:pt x="221" y="12"/>
                  </a:lnTo>
                  <a:lnTo>
                    <a:pt x="218" y="20"/>
                  </a:lnTo>
                  <a:lnTo>
                    <a:pt x="209" y="24"/>
                  </a:lnTo>
                  <a:lnTo>
                    <a:pt x="212" y="20"/>
                  </a:lnTo>
                  <a:lnTo>
                    <a:pt x="191" y="20"/>
                  </a:lnTo>
                  <a:lnTo>
                    <a:pt x="175" y="18"/>
                  </a:lnTo>
                  <a:lnTo>
                    <a:pt x="169" y="6"/>
                  </a:lnTo>
                  <a:lnTo>
                    <a:pt x="147" y="38"/>
                  </a:lnTo>
                  <a:lnTo>
                    <a:pt x="137" y="66"/>
                  </a:lnTo>
                  <a:lnTo>
                    <a:pt x="133" y="63"/>
                  </a:lnTo>
                  <a:lnTo>
                    <a:pt x="111" y="64"/>
                  </a:lnTo>
                  <a:lnTo>
                    <a:pt x="104" y="82"/>
                  </a:lnTo>
                  <a:lnTo>
                    <a:pt x="124" y="97"/>
                  </a:lnTo>
                  <a:lnTo>
                    <a:pt x="133" y="100"/>
                  </a:lnTo>
                  <a:lnTo>
                    <a:pt x="132" y="106"/>
                  </a:lnTo>
                  <a:lnTo>
                    <a:pt x="126" y="106"/>
                  </a:lnTo>
                  <a:lnTo>
                    <a:pt x="108" y="121"/>
                  </a:lnTo>
                  <a:lnTo>
                    <a:pt x="104" y="130"/>
                  </a:lnTo>
                  <a:lnTo>
                    <a:pt x="85" y="133"/>
                  </a:lnTo>
                  <a:lnTo>
                    <a:pt x="70" y="148"/>
                  </a:lnTo>
                  <a:lnTo>
                    <a:pt x="74" y="158"/>
                  </a:lnTo>
                  <a:lnTo>
                    <a:pt x="88" y="158"/>
                  </a:lnTo>
                  <a:lnTo>
                    <a:pt x="96" y="155"/>
                  </a:lnTo>
                  <a:lnTo>
                    <a:pt x="97" y="184"/>
                  </a:lnTo>
                  <a:lnTo>
                    <a:pt x="113" y="179"/>
                  </a:lnTo>
                  <a:lnTo>
                    <a:pt x="127" y="202"/>
                  </a:lnTo>
                  <a:lnTo>
                    <a:pt x="124" y="225"/>
                  </a:lnTo>
                  <a:lnTo>
                    <a:pt x="129" y="236"/>
                  </a:lnTo>
                  <a:lnTo>
                    <a:pt x="150" y="243"/>
                  </a:lnTo>
                  <a:lnTo>
                    <a:pt x="153" y="231"/>
                  </a:lnTo>
                  <a:lnTo>
                    <a:pt x="159" y="221"/>
                  </a:lnTo>
                  <a:lnTo>
                    <a:pt x="173" y="236"/>
                  </a:lnTo>
                  <a:lnTo>
                    <a:pt x="166" y="245"/>
                  </a:lnTo>
                  <a:lnTo>
                    <a:pt x="163" y="245"/>
                  </a:lnTo>
                  <a:lnTo>
                    <a:pt x="137" y="260"/>
                  </a:lnTo>
                  <a:lnTo>
                    <a:pt x="123" y="263"/>
                  </a:lnTo>
                  <a:lnTo>
                    <a:pt x="107" y="276"/>
                  </a:lnTo>
                  <a:lnTo>
                    <a:pt x="85" y="267"/>
                  </a:lnTo>
                  <a:lnTo>
                    <a:pt x="77" y="269"/>
                  </a:lnTo>
                  <a:lnTo>
                    <a:pt x="78" y="278"/>
                  </a:lnTo>
                  <a:lnTo>
                    <a:pt x="67" y="313"/>
                  </a:lnTo>
                  <a:lnTo>
                    <a:pt x="55" y="316"/>
                  </a:lnTo>
                  <a:lnTo>
                    <a:pt x="35" y="327"/>
                  </a:lnTo>
                  <a:lnTo>
                    <a:pt x="16" y="345"/>
                  </a:lnTo>
                  <a:lnTo>
                    <a:pt x="12" y="357"/>
                  </a:lnTo>
                  <a:lnTo>
                    <a:pt x="21" y="385"/>
                  </a:lnTo>
                  <a:lnTo>
                    <a:pt x="18" y="392"/>
                  </a:lnTo>
                  <a:lnTo>
                    <a:pt x="25" y="407"/>
                  </a:lnTo>
                  <a:lnTo>
                    <a:pt x="34" y="398"/>
                  </a:lnTo>
                  <a:lnTo>
                    <a:pt x="47" y="406"/>
                  </a:lnTo>
                  <a:lnTo>
                    <a:pt x="41" y="434"/>
                  </a:lnTo>
                  <a:lnTo>
                    <a:pt x="41" y="436"/>
                  </a:lnTo>
                  <a:lnTo>
                    <a:pt x="39" y="436"/>
                  </a:lnTo>
                  <a:lnTo>
                    <a:pt x="31" y="464"/>
                  </a:lnTo>
                  <a:lnTo>
                    <a:pt x="29" y="488"/>
                  </a:lnTo>
                  <a:lnTo>
                    <a:pt x="22" y="515"/>
                  </a:lnTo>
                  <a:lnTo>
                    <a:pt x="31" y="519"/>
                  </a:lnTo>
                  <a:lnTo>
                    <a:pt x="35" y="527"/>
                  </a:lnTo>
                  <a:lnTo>
                    <a:pt x="35" y="537"/>
                  </a:lnTo>
                  <a:lnTo>
                    <a:pt x="35" y="53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" name="Freeform 82">
              <a:extLst>
                <a:ext uri="{FF2B5EF4-FFF2-40B4-BE49-F238E27FC236}">
                  <a16:creationId xmlns:a16="http://schemas.microsoft.com/office/drawing/2014/main" xmlns="" id="{531E880D-49F9-442E-AD34-2A0F8AC9C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03" y="2968688"/>
              <a:ext cx="9894" cy="730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3" y="13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12" y="3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lnTo>
                    <a:pt x="13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7" name="Freeform 85">
              <a:extLst>
                <a:ext uri="{FF2B5EF4-FFF2-40B4-BE49-F238E27FC236}">
                  <a16:creationId xmlns:a16="http://schemas.microsoft.com/office/drawing/2014/main" xmlns="" id="{842684BD-FC5E-441C-94C6-FF3475623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746" y="1897956"/>
              <a:ext cx="61344" cy="950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9" y="16"/>
                </a:cxn>
                <a:cxn ang="0">
                  <a:pos x="16" y="43"/>
                </a:cxn>
                <a:cxn ang="0">
                  <a:pos x="18" y="68"/>
                </a:cxn>
                <a:cxn ang="0">
                  <a:pos x="32" y="70"/>
                </a:cxn>
                <a:cxn ang="0">
                  <a:pos x="35" y="77"/>
                </a:cxn>
                <a:cxn ang="0">
                  <a:pos x="47" y="85"/>
                </a:cxn>
                <a:cxn ang="0">
                  <a:pos x="58" y="89"/>
                </a:cxn>
                <a:cxn ang="0">
                  <a:pos x="64" y="100"/>
                </a:cxn>
                <a:cxn ang="0">
                  <a:pos x="65" y="100"/>
                </a:cxn>
                <a:cxn ang="0">
                  <a:pos x="59" y="104"/>
                </a:cxn>
                <a:cxn ang="0">
                  <a:pos x="70" y="115"/>
                </a:cxn>
                <a:cxn ang="0">
                  <a:pos x="71" y="130"/>
                </a:cxn>
                <a:cxn ang="0">
                  <a:pos x="80" y="131"/>
                </a:cxn>
                <a:cxn ang="0">
                  <a:pos x="84" y="145"/>
                </a:cxn>
                <a:cxn ang="0">
                  <a:pos x="81" y="148"/>
                </a:cxn>
                <a:cxn ang="0">
                  <a:pos x="87" y="156"/>
                </a:cxn>
                <a:cxn ang="0">
                  <a:pos x="90" y="155"/>
                </a:cxn>
                <a:cxn ang="0">
                  <a:pos x="91" y="156"/>
                </a:cxn>
              </a:cxnLst>
              <a:rect l="0" t="0" r="r" b="b"/>
              <a:pathLst>
                <a:path w="91" h="156">
                  <a:moveTo>
                    <a:pt x="0" y="0"/>
                  </a:moveTo>
                  <a:lnTo>
                    <a:pt x="2" y="3"/>
                  </a:lnTo>
                  <a:lnTo>
                    <a:pt x="9" y="16"/>
                  </a:lnTo>
                  <a:lnTo>
                    <a:pt x="16" y="43"/>
                  </a:lnTo>
                  <a:lnTo>
                    <a:pt x="18" y="68"/>
                  </a:lnTo>
                  <a:lnTo>
                    <a:pt x="32" y="70"/>
                  </a:lnTo>
                  <a:lnTo>
                    <a:pt x="35" y="77"/>
                  </a:lnTo>
                  <a:lnTo>
                    <a:pt x="47" y="85"/>
                  </a:lnTo>
                  <a:lnTo>
                    <a:pt x="58" y="89"/>
                  </a:lnTo>
                  <a:lnTo>
                    <a:pt x="64" y="100"/>
                  </a:lnTo>
                  <a:lnTo>
                    <a:pt x="65" y="100"/>
                  </a:lnTo>
                  <a:lnTo>
                    <a:pt x="59" y="104"/>
                  </a:lnTo>
                  <a:lnTo>
                    <a:pt x="70" y="115"/>
                  </a:lnTo>
                  <a:lnTo>
                    <a:pt x="71" y="130"/>
                  </a:lnTo>
                  <a:lnTo>
                    <a:pt x="80" y="131"/>
                  </a:lnTo>
                  <a:lnTo>
                    <a:pt x="84" y="145"/>
                  </a:lnTo>
                  <a:lnTo>
                    <a:pt x="81" y="148"/>
                  </a:lnTo>
                  <a:lnTo>
                    <a:pt x="87" y="156"/>
                  </a:lnTo>
                  <a:lnTo>
                    <a:pt x="90" y="155"/>
                  </a:lnTo>
                  <a:lnTo>
                    <a:pt x="91" y="15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8" name="Freeform 87">
              <a:extLst>
                <a:ext uri="{FF2B5EF4-FFF2-40B4-BE49-F238E27FC236}">
                  <a16:creationId xmlns:a16="http://schemas.microsoft.com/office/drawing/2014/main" xmlns="" id="{3AC132A6-51AB-4C0A-BAFA-2F1B83290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884" y="2049613"/>
              <a:ext cx="3958" cy="1461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0"/>
                </a:cxn>
                <a:cxn ang="0">
                  <a:pos x="4" y="25"/>
                </a:cxn>
                <a:cxn ang="0">
                  <a:pos x="7" y="13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7" h="25">
                  <a:moveTo>
                    <a:pt x="0" y="4"/>
                  </a:moveTo>
                  <a:lnTo>
                    <a:pt x="1" y="10"/>
                  </a:lnTo>
                  <a:lnTo>
                    <a:pt x="4" y="25"/>
                  </a:lnTo>
                  <a:lnTo>
                    <a:pt x="7" y="13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9" name="Freeform 89">
              <a:extLst>
                <a:ext uri="{FF2B5EF4-FFF2-40B4-BE49-F238E27FC236}">
                  <a16:creationId xmlns:a16="http://schemas.microsoft.com/office/drawing/2014/main" xmlns="" id="{8A9449C8-04FA-432C-A0F7-29E0564B6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042" y="2168380"/>
              <a:ext cx="7915" cy="18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3" h="3">
                  <a:moveTo>
                    <a:pt x="3" y="0"/>
                  </a:moveTo>
                  <a:lnTo>
                    <a:pt x="13" y="2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0" name="Freeform 90">
              <a:extLst>
                <a:ext uri="{FF2B5EF4-FFF2-40B4-BE49-F238E27FC236}">
                  <a16:creationId xmlns:a16="http://schemas.microsoft.com/office/drawing/2014/main" xmlns="" id="{35D11734-7109-4870-B41B-4DEBF5F2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957" y="2168380"/>
              <a:ext cx="1979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1" name="Freeform 91">
              <a:extLst>
                <a:ext uri="{FF2B5EF4-FFF2-40B4-BE49-F238E27FC236}">
                  <a16:creationId xmlns:a16="http://schemas.microsoft.com/office/drawing/2014/main" xmlns="" id="{1A6B9B62-7E92-4321-84AB-6C896C0E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772" y="4496216"/>
              <a:ext cx="546161" cy="981199"/>
            </a:xfrm>
            <a:custGeom>
              <a:avLst/>
              <a:gdLst/>
              <a:ahLst/>
              <a:cxnLst>
                <a:cxn ang="0">
                  <a:pos x="800" y="535"/>
                </a:cxn>
                <a:cxn ang="0">
                  <a:pos x="776" y="647"/>
                </a:cxn>
                <a:cxn ang="0">
                  <a:pos x="780" y="762"/>
                </a:cxn>
                <a:cxn ang="0">
                  <a:pos x="818" y="804"/>
                </a:cxn>
                <a:cxn ang="0">
                  <a:pos x="803" y="838"/>
                </a:cxn>
                <a:cxn ang="0">
                  <a:pos x="769" y="895"/>
                </a:cxn>
                <a:cxn ang="0">
                  <a:pos x="710" y="871"/>
                </a:cxn>
                <a:cxn ang="0">
                  <a:pos x="626" y="892"/>
                </a:cxn>
                <a:cxn ang="0">
                  <a:pos x="515" y="960"/>
                </a:cxn>
                <a:cxn ang="0">
                  <a:pos x="486" y="1014"/>
                </a:cxn>
                <a:cxn ang="0">
                  <a:pos x="486" y="1057"/>
                </a:cxn>
                <a:cxn ang="0">
                  <a:pos x="489" y="1109"/>
                </a:cxn>
                <a:cxn ang="0">
                  <a:pos x="499" y="1209"/>
                </a:cxn>
                <a:cxn ang="0">
                  <a:pos x="465" y="1278"/>
                </a:cxn>
                <a:cxn ang="0">
                  <a:pos x="366" y="1337"/>
                </a:cxn>
                <a:cxn ang="0">
                  <a:pos x="317" y="1406"/>
                </a:cxn>
                <a:cxn ang="0">
                  <a:pos x="278" y="1467"/>
                </a:cxn>
                <a:cxn ang="0">
                  <a:pos x="229" y="1604"/>
                </a:cxn>
                <a:cxn ang="0">
                  <a:pos x="141" y="1603"/>
                </a:cxn>
                <a:cxn ang="0">
                  <a:pos x="57" y="1603"/>
                </a:cxn>
                <a:cxn ang="0">
                  <a:pos x="8" y="1555"/>
                </a:cxn>
                <a:cxn ang="0">
                  <a:pos x="7" y="1498"/>
                </a:cxn>
                <a:cxn ang="0">
                  <a:pos x="8" y="1431"/>
                </a:cxn>
                <a:cxn ang="0">
                  <a:pos x="46" y="1366"/>
                </a:cxn>
                <a:cxn ang="0">
                  <a:pos x="102" y="1322"/>
                </a:cxn>
                <a:cxn ang="0">
                  <a:pos x="128" y="1246"/>
                </a:cxn>
                <a:cxn ang="0">
                  <a:pos x="158" y="1158"/>
                </a:cxn>
                <a:cxn ang="0">
                  <a:pos x="116" y="1070"/>
                </a:cxn>
                <a:cxn ang="0">
                  <a:pos x="175" y="1041"/>
                </a:cxn>
                <a:cxn ang="0">
                  <a:pos x="233" y="1029"/>
                </a:cxn>
                <a:cxn ang="0">
                  <a:pos x="272" y="1026"/>
                </a:cxn>
                <a:cxn ang="0">
                  <a:pos x="308" y="880"/>
                </a:cxn>
                <a:cxn ang="0">
                  <a:pos x="294" y="872"/>
                </a:cxn>
                <a:cxn ang="0">
                  <a:pos x="250" y="814"/>
                </a:cxn>
                <a:cxn ang="0">
                  <a:pos x="224" y="666"/>
                </a:cxn>
                <a:cxn ang="0">
                  <a:pos x="204" y="549"/>
                </a:cxn>
                <a:cxn ang="0">
                  <a:pos x="144" y="437"/>
                </a:cxn>
                <a:cxn ang="0">
                  <a:pos x="121" y="397"/>
                </a:cxn>
                <a:cxn ang="0">
                  <a:pos x="93" y="298"/>
                </a:cxn>
                <a:cxn ang="0">
                  <a:pos x="78" y="225"/>
                </a:cxn>
                <a:cxn ang="0">
                  <a:pos x="72" y="170"/>
                </a:cxn>
                <a:cxn ang="0">
                  <a:pos x="82" y="127"/>
                </a:cxn>
                <a:cxn ang="0">
                  <a:pos x="135" y="106"/>
                </a:cxn>
                <a:cxn ang="0">
                  <a:pos x="186" y="115"/>
                </a:cxn>
                <a:cxn ang="0">
                  <a:pos x="211" y="115"/>
                </a:cxn>
                <a:cxn ang="0">
                  <a:pos x="201" y="146"/>
                </a:cxn>
                <a:cxn ang="0">
                  <a:pos x="227" y="177"/>
                </a:cxn>
                <a:cxn ang="0">
                  <a:pos x="279" y="162"/>
                </a:cxn>
                <a:cxn ang="0">
                  <a:pos x="306" y="155"/>
                </a:cxn>
                <a:cxn ang="0">
                  <a:pos x="373" y="171"/>
                </a:cxn>
                <a:cxn ang="0">
                  <a:pos x="371" y="149"/>
                </a:cxn>
                <a:cxn ang="0">
                  <a:pos x="396" y="104"/>
                </a:cxn>
                <a:cxn ang="0">
                  <a:pos x="410" y="39"/>
                </a:cxn>
                <a:cxn ang="0">
                  <a:pos x="443" y="7"/>
                </a:cxn>
                <a:cxn ang="0">
                  <a:pos x="474" y="18"/>
                </a:cxn>
                <a:cxn ang="0">
                  <a:pos x="533" y="18"/>
                </a:cxn>
                <a:cxn ang="0">
                  <a:pos x="512" y="83"/>
                </a:cxn>
                <a:cxn ang="0">
                  <a:pos x="497" y="171"/>
                </a:cxn>
                <a:cxn ang="0">
                  <a:pos x="452" y="283"/>
                </a:cxn>
                <a:cxn ang="0">
                  <a:pos x="531" y="377"/>
                </a:cxn>
                <a:cxn ang="0">
                  <a:pos x="632" y="420"/>
                </a:cxn>
                <a:cxn ang="0">
                  <a:pos x="713" y="471"/>
                </a:cxn>
              </a:cxnLst>
              <a:rect l="0" t="0" r="r" b="b"/>
              <a:pathLst>
                <a:path w="828" h="1610">
                  <a:moveTo>
                    <a:pt x="733" y="477"/>
                  </a:moveTo>
                  <a:lnTo>
                    <a:pt x="747" y="508"/>
                  </a:lnTo>
                  <a:lnTo>
                    <a:pt x="769" y="526"/>
                  </a:lnTo>
                  <a:lnTo>
                    <a:pt x="800" y="535"/>
                  </a:lnTo>
                  <a:lnTo>
                    <a:pt x="798" y="544"/>
                  </a:lnTo>
                  <a:lnTo>
                    <a:pt x="779" y="595"/>
                  </a:lnTo>
                  <a:lnTo>
                    <a:pt x="777" y="614"/>
                  </a:lnTo>
                  <a:lnTo>
                    <a:pt x="776" y="647"/>
                  </a:lnTo>
                  <a:lnTo>
                    <a:pt x="795" y="671"/>
                  </a:lnTo>
                  <a:lnTo>
                    <a:pt x="796" y="684"/>
                  </a:lnTo>
                  <a:lnTo>
                    <a:pt x="777" y="738"/>
                  </a:lnTo>
                  <a:lnTo>
                    <a:pt x="780" y="762"/>
                  </a:lnTo>
                  <a:lnTo>
                    <a:pt x="790" y="766"/>
                  </a:lnTo>
                  <a:lnTo>
                    <a:pt x="789" y="769"/>
                  </a:lnTo>
                  <a:lnTo>
                    <a:pt x="792" y="787"/>
                  </a:lnTo>
                  <a:lnTo>
                    <a:pt x="818" y="804"/>
                  </a:lnTo>
                  <a:lnTo>
                    <a:pt x="828" y="808"/>
                  </a:lnTo>
                  <a:lnTo>
                    <a:pt x="810" y="821"/>
                  </a:lnTo>
                  <a:lnTo>
                    <a:pt x="808" y="826"/>
                  </a:lnTo>
                  <a:lnTo>
                    <a:pt x="803" y="838"/>
                  </a:lnTo>
                  <a:lnTo>
                    <a:pt x="808" y="856"/>
                  </a:lnTo>
                  <a:lnTo>
                    <a:pt x="802" y="865"/>
                  </a:lnTo>
                  <a:lnTo>
                    <a:pt x="769" y="903"/>
                  </a:lnTo>
                  <a:lnTo>
                    <a:pt x="769" y="895"/>
                  </a:lnTo>
                  <a:lnTo>
                    <a:pt x="743" y="884"/>
                  </a:lnTo>
                  <a:lnTo>
                    <a:pt x="733" y="893"/>
                  </a:lnTo>
                  <a:lnTo>
                    <a:pt x="723" y="887"/>
                  </a:lnTo>
                  <a:lnTo>
                    <a:pt x="710" y="871"/>
                  </a:lnTo>
                  <a:lnTo>
                    <a:pt x="708" y="871"/>
                  </a:lnTo>
                  <a:lnTo>
                    <a:pt x="664" y="878"/>
                  </a:lnTo>
                  <a:lnTo>
                    <a:pt x="655" y="880"/>
                  </a:lnTo>
                  <a:lnTo>
                    <a:pt x="626" y="892"/>
                  </a:lnTo>
                  <a:lnTo>
                    <a:pt x="613" y="896"/>
                  </a:lnTo>
                  <a:lnTo>
                    <a:pt x="569" y="923"/>
                  </a:lnTo>
                  <a:lnTo>
                    <a:pt x="554" y="935"/>
                  </a:lnTo>
                  <a:lnTo>
                    <a:pt x="515" y="960"/>
                  </a:lnTo>
                  <a:lnTo>
                    <a:pt x="502" y="978"/>
                  </a:lnTo>
                  <a:lnTo>
                    <a:pt x="494" y="993"/>
                  </a:lnTo>
                  <a:lnTo>
                    <a:pt x="494" y="997"/>
                  </a:lnTo>
                  <a:lnTo>
                    <a:pt x="486" y="1014"/>
                  </a:lnTo>
                  <a:lnTo>
                    <a:pt x="481" y="1023"/>
                  </a:lnTo>
                  <a:lnTo>
                    <a:pt x="475" y="1035"/>
                  </a:lnTo>
                  <a:lnTo>
                    <a:pt x="484" y="1050"/>
                  </a:lnTo>
                  <a:lnTo>
                    <a:pt x="486" y="1057"/>
                  </a:lnTo>
                  <a:lnTo>
                    <a:pt x="486" y="1066"/>
                  </a:lnTo>
                  <a:lnTo>
                    <a:pt x="486" y="1076"/>
                  </a:lnTo>
                  <a:lnTo>
                    <a:pt x="486" y="1085"/>
                  </a:lnTo>
                  <a:lnTo>
                    <a:pt x="489" y="1109"/>
                  </a:lnTo>
                  <a:lnTo>
                    <a:pt x="492" y="1121"/>
                  </a:lnTo>
                  <a:lnTo>
                    <a:pt x="495" y="1145"/>
                  </a:lnTo>
                  <a:lnTo>
                    <a:pt x="498" y="1185"/>
                  </a:lnTo>
                  <a:lnTo>
                    <a:pt x="499" y="1209"/>
                  </a:lnTo>
                  <a:lnTo>
                    <a:pt x="494" y="1242"/>
                  </a:lnTo>
                  <a:lnTo>
                    <a:pt x="492" y="1245"/>
                  </a:lnTo>
                  <a:lnTo>
                    <a:pt x="481" y="1258"/>
                  </a:lnTo>
                  <a:lnTo>
                    <a:pt x="465" y="1278"/>
                  </a:lnTo>
                  <a:lnTo>
                    <a:pt x="450" y="1296"/>
                  </a:lnTo>
                  <a:lnTo>
                    <a:pt x="426" y="1310"/>
                  </a:lnTo>
                  <a:lnTo>
                    <a:pt x="380" y="1330"/>
                  </a:lnTo>
                  <a:lnTo>
                    <a:pt x="366" y="1337"/>
                  </a:lnTo>
                  <a:lnTo>
                    <a:pt x="363" y="1340"/>
                  </a:lnTo>
                  <a:lnTo>
                    <a:pt x="342" y="1369"/>
                  </a:lnTo>
                  <a:lnTo>
                    <a:pt x="319" y="1403"/>
                  </a:lnTo>
                  <a:lnTo>
                    <a:pt x="317" y="1406"/>
                  </a:lnTo>
                  <a:lnTo>
                    <a:pt x="311" y="1413"/>
                  </a:lnTo>
                  <a:lnTo>
                    <a:pt x="296" y="1436"/>
                  </a:lnTo>
                  <a:lnTo>
                    <a:pt x="279" y="1457"/>
                  </a:lnTo>
                  <a:lnTo>
                    <a:pt x="278" y="1467"/>
                  </a:lnTo>
                  <a:lnTo>
                    <a:pt x="266" y="1536"/>
                  </a:lnTo>
                  <a:lnTo>
                    <a:pt x="260" y="1551"/>
                  </a:lnTo>
                  <a:lnTo>
                    <a:pt x="256" y="1564"/>
                  </a:lnTo>
                  <a:lnTo>
                    <a:pt x="229" y="1604"/>
                  </a:lnTo>
                  <a:lnTo>
                    <a:pt x="197" y="1609"/>
                  </a:lnTo>
                  <a:lnTo>
                    <a:pt x="181" y="1609"/>
                  </a:lnTo>
                  <a:lnTo>
                    <a:pt x="167" y="1606"/>
                  </a:lnTo>
                  <a:lnTo>
                    <a:pt x="141" y="1603"/>
                  </a:lnTo>
                  <a:lnTo>
                    <a:pt x="111" y="1609"/>
                  </a:lnTo>
                  <a:lnTo>
                    <a:pt x="90" y="1609"/>
                  </a:lnTo>
                  <a:lnTo>
                    <a:pt x="76" y="1610"/>
                  </a:lnTo>
                  <a:lnTo>
                    <a:pt x="57" y="1603"/>
                  </a:lnTo>
                  <a:lnTo>
                    <a:pt x="53" y="1601"/>
                  </a:lnTo>
                  <a:lnTo>
                    <a:pt x="33" y="1586"/>
                  </a:lnTo>
                  <a:lnTo>
                    <a:pt x="29" y="1585"/>
                  </a:lnTo>
                  <a:lnTo>
                    <a:pt x="8" y="1555"/>
                  </a:lnTo>
                  <a:lnTo>
                    <a:pt x="1" y="1539"/>
                  </a:lnTo>
                  <a:lnTo>
                    <a:pt x="13" y="1527"/>
                  </a:lnTo>
                  <a:lnTo>
                    <a:pt x="11" y="1506"/>
                  </a:lnTo>
                  <a:lnTo>
                    <a:pt x="7" y="1498"/>
                  </a:lnTo>
                  <a:lnTo>
                    <a:pt x="0" y="1483"/>
                  </a:lnTo>
                  <a:lnTo>
                    <a:pt x="10" y="1461"/>
                  </a:lnTo>
                  <a:lnTo>
                    <a:pt x="11" y="1445"/>
                  </a:lnTo>
                  <a:lnTo>
                    <a:pt x="8" y="1431"/>
                  </a:lnTo>
                  <a:lnTo>
                    <a:pt x="1" y="1403"/>
                  </a:lnTo>
                  <a:lnTo>
                    <a:pt x="4" y="1382"/>
                  </a:lnTo>
                  <a:lnTo>
                    <a:pt x="29" y="1370"/>
                  </a:lnTo>
                  <a:lnTo>
                    <a:pt x="46" y="1366"/>
                  </a:lnTo>
                  <a:lnTo>
                    <a:pt x="65" y="1363"/>
                  </a:lnTo>
                  <a:lnTo>
                    <a:pt x="73" y="1355"/>
                  </a:lnTo>
                  <a:lnTo>
                    <a:pt x="99" y="1331"/>
                  </a:lnTo>
                  <a:lnTo>
                    <a:pt x="102" y="1322"/>
                  </a:lnTo>
                  <a:lnTo>
                    <a:pt x="105" y="1303"/>
                  </a:lnTo>
                  <a:lnTo>
                    <a:pt x="112" y="1285"/>
                  </a:lnTo>
                  <a:lnTo>
                    <a:pt x="122" y="1266"/>
                  </a:lnTo>
                  <a:lnTo>
                    <a:pt x="128" y="1246"/>
                  </a:lnTo>
                  <a:lnTo>
                    <a:pt x="147" y="1208"/>
                  </a:lnTo>
                  <a:lnTo>
                    <a:pt x="150" y="1184"/>
                  </a:lnTo>
                  <a:lnTo>
                    <a:pt x="151" y="1182"/>
                  </a:lnTo>
                  <a:lnTo>
                    <a:pt x="158" y="1158"/>
                  </a:lnTo>
                  <a:lnTo>
                    <a:pt x="142" y="1139"/>
                  </a:lnTo>
                  <a:lnTo>
                    <a:pt x="119" y="1114"/>
                  </a:lnTo>
                  <a:lnTo>
                    <a:pt x="103" y="1099"/>
                  </a:lnTo>
                  <a:lnTo>
                    <a:pt x="116" y="1070"/>
                  </a:lnTo>
                  <a:lnTo>
                    <a:pt x="126" y="1063"/>
                  </a:lnTo>
                  <a:lnTo>
                    <a:pt x="145" y="1057"/>
                  </a:lnTo>
                  <a:lnTo>
                    <a:pt x="174" y="1042"/>
                  </a:lnTo>
                  <a:lnTo>
                    <a:pt x="175" y="1041"/>
                  </a:lnTo>
                  <a:lnTo>
                    <a:pt x="190" y="1026"/>
                  </a:lnTo>
                  <a:lnTo>
                    <a:pt x="191" y="1026"/>
                  </a:lnTo>
                  <a:lnTo>
                    <a:pt x="216" y="1024"/>
                  </a:lnTo>
                  <a:lnTo>
                    <a:pt x="233" y="1029"/>
                  </a:lnTo>
                  <a:lnTo>
                    <a:pt x="253" y="1033"/>
                  </a:lnTo>
                  <a:lnTo>
                    <a:pt x="260" y="1027"/>
                  </a:lnTo>
                  <a:lnTo>
                    <a:pt x="262" y="1032"/>
                  </a:lnTo>
                  <a:lnTo>
                    <a:pt x="272" y="1026"/>
                  </a:lnTo>
                  <a:lnTo>
                    <a:pt x="292" y="1003"/>
                  </a:lnTo>
                  <a:lnTo>
                    <a:pt x="306" y="963"/>
                  </a:lnTo>
                  <a:lnTo>
                    <a:pt x="311" y="935"/>
                  </a:lnTo>
                  <a:lnTo>
                    <a:pt x="308" y="880"/>
                  </a:lnTo>
                  <a:lnTo>
                    <a:pt x="304" y="875"/>
                  </a:lnTo>
                  <a:lnTo>
                    <a:pt x="301" y="872"/>
                  </a:lnTo>
                  <a:lnTo>
                    <a:pt x="299" y="874"/>
                  </a:lnTo>
                  <a:lnTo>
                    <a:pt x="294" y="872"/>
                  </a:lnTo>
                  <a:lnTo>
                    <a:pt x="278" y="865"/>
                  </a:lnTo>
                  <a:lnTo>
                    <a:pt x="272" y="848"/>
                  </a:lnTo>
                  <a:lnTo>
                    <a:pt x="260" y="823"/>
                  </a:lnTo>
                  <a:lnTo>
                    <a:pt x="250" y="814"/>
                  </a:lnTo>
                  <a:lnTo>
                    <a:pt x="243" y="792"/>
                  </a:lnTo>
                  <a:lnTo>
                    <a:pt x="229" y="716"/>
                  </a:lnTo>
                  <a:lnTo>
                    <a:pt x="227" y="690"/>
                  </a:lnTo>
                  <a:lnTo>
                    <a:pt x="224" y="666"/>
                  </a:lnTo>
                  <a:lnTo>
                    <a:pt x="223" y="640"/>
                  </a:lnTo>
                  <a:lnTo>
                    <a:pt x="222" y="625"/>
                  </a:lnTo>
                  <a:lnTo>
                    <a:pt x="216" y="592"/>
                  </a:lnTo>
                  <a:lnTo>
                    <a:pt x="204" y="549"/>
                  </a:lnTo>
                  <a:lnTo>
                    <a:pt x="190" y="504"/>
                  </a:lnTo>
                  <a:lnTo>
                    <a:pt x="180" y="489"/>
                  </a:lnTo>
                  <a:lnTo>
                    <a:pt x="167" y="467"/>
                  </a:lnTo>
                  <a:lnTo>
                    <a:pt x="144" y="437"/>
                  </a:lnTo>
                  <a:lnTo>
                    <a:pt x="137" y="435"/>
                  </a:lnTo>
                  <a:lnTo>
                    <a:pt x="135" y="435"/>
                  </a:lnTo>
                  <a:lnTo>
                    <a:pt x="122" y="408"/>
                  </a:lnTo>
                  <a:lnTo>
                    <a:pt x="121" y="397"/>
                  </a:lnTo>
                  <a:lnTo>
                    <a:pt x="106" y="343"/>
                  </a:lnTo>
                  <a:lnTo>
                    <a:pt x="99" y="338"/>
                  </a:lnTo>
                  <a:lnTo>
                    <a:pt x="95" y="320"/>
                  </a:lnTo>
                  <a:lnTo>
                    <a:pt x="93" y="298"/>
                  </a:lnTo>
                  <a:lnTo>
                    <a:pt x="92" y="289"/>
                  </a:lnTo>
                  <a:lnTo>
                    <a:pt x="89" y="276"/>
                  </a:lnTo>
                  <a:lnTo>
                    <a:pt x="79" y="234"/>
                  </a:lnTo>
                  <a:lnTo>
                    <a:pt x="78" y="225"/>
                  </a:lnTo>
                  <a:lnTo>
                    <a:pt x="73" y="219"/>
                  </a:lnTo>
                  <a:lnTo>
                    <a:pt x="83" y="207"/>
                  </a:lnTo>
                  <a:lnTo>
                    <a:pt x="83" y="198"/>
                  </a:lnTo>
                  <a:lnTo>
                    <a:pt x="72" y="170"/>
                  </a:lnTo>
                  <a:lnTo>
                    <a:pt x="65" y="158"/>
                  </a:lnTo>
                  <a:lnTo>
                    <a:pt x="75" y="142"/>
                  </a:lnTo>
                  <a:lnTo>
                    <a:pt x="79" y="128"/>
                  </a:lnTo>
                  <a:lnTo>
                    <a:pt x="82" y="127"/>
                  </a:lnTo>
                  <a:lnTo>
                    <a:pt x="101" y="101"/>
                  </a:lnTo>
                  <a:lnTo>
                    <a:pt x="119" y="101"/>
                  </a:lnTo>
                  <a:lnTo>
                    <a:pt x="126" y="110"/>
                  </a:lnTo>
                  <a:lnTo>
                    <a:pt x="135" y="106"/>
                  </a:lnTo>
                  <a:lnTo>
                    <a:pt x="141" y="116"/>
                  </a:lnTo>
                  <a:lnTo>
                    <a:pt x="157" y="101"/>
                  </a:lnTo>
                  <a:lnTo>
                    <a:pt x="175" y="110"/>
                  </a:lnTo>
                  <a:lnTo>
                    <a:pt x="186" y="115"/>
                  </a:lnTo>
                  <a:lnTo>
                    <a:pt x="197" y="109"/>
                  </a:lnTo>
                  <a:lnTo>
                    <a:pt x="201" y="106"/>
                  </a:lnTo>
                  <a:lnTo>
                    <a:pt x="210" y="109"/>
                  </a:lnTo>
                  <a:lnTo>
                    <a:pt x="211" y="115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1" y="128"/>
                  </a:lnTo>
                  <a:lnTo>
                    <a:pt x="201" y="146"/>
                  </a:lnTo>
                  <a:lnTo>
                    <a:pt x="204" y="155"/>
                  </a:lnTo>
                  <a:lnTo>
                    <a:pt x="217" y="173"/>
                  </a:lnTo>
                  <a:lnTo>
                    <a:pt x="220" y="180"/>
                  </a:lnTo>
                  <a:lnTo>
                    <a:pt x="227" y="177"/>
                  </a:lnTo>
                  <a:lnTo>
                    <a:pt x="245" y="173"/>
                  </a:lnTo>
                  <a:lnTo>
                    <a:pt x="255" y="173"/>
                  </a:lnTo>
                  <a:lnTo>
                    <a:pt x="269" y="171"/>
                  </a:lnTo>
                  <a:lnTo>
                    <a:pt x="279" y="162"/>
                  </a:lnTo>
                  <a:lnTo>
                    <a:pt x="286" y="165"/>
                  </a:lnTo>
                  <a:lnTo>
                    <a:pt x="292" y="170"/>
                  </a:lnTo>
                  <a:lnTo>
                    <a:pt x="306" y="179"/>
                  </a:lnTo>
                  <a:lnTo>
                    <a:pt x="306" y="155"/>
                  </a:lnTo>
                  <a:lnTo>
                    <a:pt x="319" y="158"/>
                  </a:lnTo>
                  <a:lnTo>
                    <a:pt x="340" y="151"/>
                  </a:lnTo>
                  <a:lnTo>
                    <a:pt x="358" y="154"/>
                  </a:lnTo>
                  <a:lnTo>
                    <a:pt x="373" y="171"/>
                  </a:lnTo>
                  <a:lnTo>
                    <a:pt x="380" y="174"/>
                  </a:lnTo>
                  <a:lnTo>
                    <a:pt x="383" y="164"/>
                  </a:lnTo>
                  <a:lnTo>
                    <a:pt x="383" y="161"/>
                  </a:lnTo>
                  <a:lnTo>
                    <a:pt x="371" y="149"/>
                  </a:lnTo>
                  <a:lnTo>
                    <a:pt x="384" y="127"/>
                  </a:lnTo>
                  <a:lnTo>
                    <a:pt x="387" y="122"/>
                  </a:lnTo>
                  <a:lnTo>
                    <a:pt x="394" y="106"/>
                  </a:lnTo>
                  <a:lnTo>
                    <a:pt x="396" y="104"/>
                  </a:lnTo>
                  <a:lnTo>
                    <a:pt x="402" y="83"/>
                  </a:lnTo>
                  <a:lnTo>
                    <a:pt x="404" y="63"/>
                  </a:lnTo>
                  <a:lnTo>
                    <a:pt x="404" y="61"/>
                  </a:lnTo>
                  <a:lnTo>
                    <a:pt x="410" y="39"/>
                  </a:lnTo>
                  <a:lnTo>
                    <a:pt x="412" y="13"/>
                  </a:lnTo>
                  <a:lnTo>
                    <a:pt x="416" y="0"/>
                  </a:lnTo>
                  <a:lnTo>
                    <a:pt x="425" y="9"/>
                  </a:lnTo>
                  <a:lnTo>
                    <a:pt x="443" y="7"/>
                  </a:lnTo>
                  <a:lnTo>
                    <a:pt x="455" y="13"/>
                  </a:lnTo>
                  <a:lnTo>
                    <a:pt x="458" y="10"/>
                  </a:lnTo>
                  <a:lnTo>
                    <a:pt x="465" y="10"/>
                  </a:lnTo>
                  <a:lnTo>
                    <a:pt x="474" y="18"/>
                  </a:lnTo>
                  <a:lnTo>
                    <a:pt x="492" y="12"/>
                  </a:lnTo>
                  <a:lnTo>
                    <a:pt x="510" y="10"/>
                  </a:lnTo>
                  <a:lnTo>
                    <a:pt x="524" y="12"/>
                  </a:lnTo>
                  <a:lnTo>
                    <a:pt x="533" y="18"/>
                  </a:lnTo>
                  <a:lnTo>
                    <a:pt x="511" y="51"/>
                  </a:lnTo>
                  <a:lnTo>
                    <a:pt x="511" y="63"/>
                  </a:lnTo>
                  <a:lnTo>
                    <a:pt x="510" y="66"/>
                  </a:lnTo>
                  <a:lnTo>
                    <a:pt x="512" y="83"/>
                  </a:lnTo>
                  <a:lnTo>
                    <a:pt x="522" y="124"/>
                  </a:lnTo>
                  <a:lnTo>
                    <a:pt x="525" y="128"/>
                  </a:lnTo>
                  <a:lnTo>
                    <a:pt x="498" y="170"/>
                  </a:lnTo>
                  <a:lnTo>
                    <a:pt x="497" y="171"/>
                  </a:lnTo>
                  <a:lnTo>
                    <a:pt x="466" y="216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52" y="283"/>
                  </a:lnTo>
                  <a:lnTo>
                    <a:pt x="472" y="303"/>
                  </a:lnTo>
                  <a:lnTo>
                    <a:pt x="472" y="344"/>
                  </a:lnTo>
                  <a:lnTo>
                    <a:pt x="497" y="365"/>
                  </a:lnTo>
                  <a:lnTo>
                    <a:pt x="531" y="377"/>
                  </a:lnTo>
                  <a:lnTo>
                    <a:pt x="584" y="379"/>
                  </a:lnTo>
                  <a:lnTo>
                    <a:pt x="597" y="377"/>
                  </a:lnTo>
                  <a:lnTo>
                    <a:pt x="623" y="401"/>
                  </a:lnTo>
                  <a:lnTo>
                    <a:pt x="632" y="420"/>
                  </a:lnTo>
                  <a:lnTo>
                    <a:pt x="646" y="434"/>
                  </a:lnTo>
                  <a:lnTo>
                    <a:pt x="668" y="447"/>
                  </a:lnTo>
                  <a:lnTo>
                    <a:pt x="684" y="458"/>
                  </a:lnTo>
                  <a:lnTo>
                    <a:pt x="713" y="471"/>
                  </a:lnTo>
                  <a:lnTo>
                    <a:pt x="733" y="47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2" name="Freeform 92">
              <a:extLst>
                <a:ext uri="{FF2B5EF4-FFF2-40B4-BE49-F238E27FC236}">
                  <a16:creationId xmlns:a16="http://schemas.microsoft.com/office/drawing/2014/main" xmlns="" id="{D33C182F-2A4F-486F-B4DC-51D5581CE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243" y="4614983"/>
              <a:ext cx="1979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3" name="Freeform 94">
              <a:extLst>
                <a:ext uri="{FF2B5EF4-FFF2-40B4-BE49-F238E27FC236}">
                  <a16:creationId xmlns:a16="http://schemas.microsoft.com/office/drawing/2014/main" xmlns="" id="{E5E7827B-3E6C-4B46-8FA4-67AC0883A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640" y="5351927"/>
              <a:ext cx="1118047" cy="729048"/>
            </a:xfrm>
            <a:custGeom>
              <a:avLst/>
              <a:gdLst/>
              <a:ahLst/>
              <a:cxnLst>
                <a:cxn ang="0">
                  <a:pos x="1104" y="1100"/>
                </a:cxn>
                <a:cxn ang="0">
                  <a:pos x="1228" y="1152"/>
                </a:cxn>
                <a:cxn ang="0">
                  <a:pos x="1346" y="1163"/>
                </a:cxn>
                <a:cxn ang="0">
                  <a:pos x="1415" y="1178"/>
                </a:cxn>
                <a:cxn ang="0">
                  <a:pos x="1404" y="1112"/>
                </a:cxn>
                <a:cxn ang="0">
                  <a:pos x="1433" y="1003"/>
                </a:cxn>
                <a:cxn ang="0">
                  <a:pos x="1480" y="963"/>
                </a:cxn>
                <a:cxn ang="0">
                  <a:pos x="1490" y="942"/>
                </a:cxn>
                <a:cxn ang="0">
                  <a:pos x="1499" y="918"/>
                </a:cxn>
                <a:cxn ang="0">
                  <a:pos x="1503" y="865"/>
                </a:cxn>
                <a:cxn ang="0">
                  <a:pos x="1476" y="830"/>
                </a:cxn>
                <a:cxn ang="0">
                  <a:pos x="1447" y="786"/>
                </a:cxn>
                <a:cxn ang="0">
                  <a:pos x="1469" y="772"/>
                </a:cxn>
                <a:cxn ang="0">
                  <a:pos x="1454" y="730"/>
                </a:cxn>
                <a:cxn ang="0">
                  <a:pos x="1400" y="696"/>
                </a:cxn>
                <a:cxn ang="0">
                  <a:pos x="1417" y="556"/>
                </a:cxn>
                <a:cxn ang="0">
                  <a:pos x="1457" y="458"/>
                </a:cxn>
                <a:cxn ang="0">
                  <a:pos x="1495" y="349"/>
                </a:cxn>
                <a:cxn ang="0">
                  <a:pos x="1510" y="311"/>
                </a:cxn>
                <a:cxn ang="0">
                  <a:pos x="1564" y="232"/>
                </a:cxn>
                <a:cxn ang="0">
                  <a:pos x="1647" y="88"/>
                </a:cxn>
                <a:cxn ang="0">
                  <a:pos x="1669" y="34"/>
                </a:cxn>
                <a:cxn ang="0">
                  <a:pos x="1584" y="39"/>
                </a:cxn>
                <a:cxn ang="0">
                  <a:pos x="1536" y="62"/>
                </a:cxn>
                <a:cxn ang="0">
                  <a:pos x="1477" y="61"/>
                </a:cxn>
                <a:cxn ang="0">
                  <a:pos x="1461" y="86"/>
                </a:cxn>
                <a:cxn ang="0">
                  <a:pos x="1376" y="112"/>
                </a:cxn>
                <a:cxn ang="0">
                  <a:pos x="1293" y="94"/>
                </a:cxn>
                <a:cxn ang="0">
                  <a:pos x="1196" y="127"/>
                </a:cxn>
                <a:cxn ang="0">
                  <a:pos x="1117" y="177"/>
                </a:cxn>
                <a:cxn ang="0">
                  <a:pos x="1004" y="206"/>
                </a:cxn>
                <a:cxn ang="0">
                  <a:pos x="921" y="204"/>
                </a:cxn>
                <a:cxn ang="0">
                  <a:pos x="836" y="191"/>
                </a:cxn>
                <a:cxn ang="0">
                  <a:pos x="711" y="240"/>
                </a:cxn>
                <a:cxn ang="0">
                  <a:pos x="620" y="204"/>
                </a:cxn>
                <a:cxn ang="0">
                  <a:pos x="582" y="140"/>
                </a:cxn>
                <a:cxn ang="0">
                  <a:pos x="540" y="152"/>
                </a:cxn>
                <a:cxn ang="0">
                  <a:pos x="495" y="133"/>
                </a:cxn>
                <a:cxn ang="0">
                  <a:pos x="494" y="127"/>
                </a:cxn>
                <a:cxn ang="0">
                  <a:pos x="498" y="110"/>
                </a:cxn>
                <a:cxn ang="0">
                  <a:pos x="474" y="74"/>
                </a:cxn>
                <a:cxn ang="0">
                  <a:pos x="445" y="77"/>
                </a:cxn>
                <a:cxn ang="0">
                  <a:pos x="416" y="94"/>
                </a:cxn>
                <a:cxn ang="0">
                  <a:pos x="345" y="107"/>
                </a:cxn>
                <a:cxn ang="0">
                  <a:pos x="289" y="191"/>
                </a:cxn>
                <a:cxn ang="0">
                  <a:pos x="203" y="161"/>
                </a:cxn>
                <a:cxn ang="0">
                  <a:pos x="164" y="91"/>
                </a:cxn>
                <a:cxn ang="0">
                  <a:pos x="134" y="139"/>
                </a:cxn>
                <a:cxn ang="0">
                  <a:pos x="78" y="168"/>
                </a:cxn>
                <a:cxn ang="0">
                  <a:pos x="52" y="210"/>
                </a:cxn>
                <a:cxn ang="0">
                  <a:pos x="33" y="259"/>
                </a:cxn>
                <a:cxn ang="0">
                  <a:pos x="20" y="326"/>
                </a:cxn>
                <a:cxn ang="0">
                  <a:pos x="3" y="373"/>
                </a:cxn>
                <a:cxn ang="0">
                  <a:pos x="75" y="465"/>
                </a:cxn>
                <a:cxn ang="0">
                  <a:pos x="239" y="525"/>
                </a:cxn>
                <a:cxn ang="0">
                  <a:pos x="315" y="584"/>
                </a:cxn>
                <a:cxn ang="0">
                  <a:pos x="420" y="619"/>
                </a:cxn>
                <a:cxn ang="0">
                  <a:pos x="476" y="681"/>
                </a:cxn>
                <a:cxn ang="0">
                  <a:pos x="573" y="733"/>
                </a:cxn>
                <a:cxn ang="0">
                  <a:pos x="645" y="790"/>
                </a:cxn>
                <a:cxn ang="0">
                  <a:pos x="752" y="860"/>
                </a:cxn>
                <a:cxn ang="0">
                  <a:pos x="875" y="865"/>
                </a:cxn>
              </a:cxnLst>
              <a:rect l="0" t="0" r="r" b="b"/>
              <a:pathLst>
                <a:path w="1695" h="1197">
                  <a:moveTo>
                    <a:pt x="1004" y="941"/>
                  </a:moveTo>
                  <a:lnTo>
                    <a:pt x="1029" y="978"/>
                  </a:lnTo>
                  <a:lnTo>
                    <a:pt x="1057" y="1032"/>
                  </a:lnTo>
                  <a:lnTo>
                    <a:pt x="1070" y="1076"/>
                  </a:lnTo>
                  <a:lnTo>
                    <a:pt x="1090" y="1097"/>
                  </a:lnTo>
                  <a:lnTo>
                    <a:pt x="1104" y="1100"/>
                  </a:lnTo>
                  <a:lnTo>
                    <a:pt x="1139" y="1108"/>
                  </a:lnTo>
                  <a:lnTo>
                    <a:pt x="1162" y="1115"/>
                  </a:lnTo>
                  <a:lnTo>
                    <a:pt x="1186" y="1143"/>
                  </a:lnTo>
                  <a:lnTo>
                    <a:pt x="1199" y="1146"/>
                  </a:lnTo>
                  <a:lnTo>
                    <a:pt x="1224" y="1149"/>
                  </a:lnTo>
                  <a:lnTo>
                    <a:pt x="1228" y="1152"/>
                  </a:lnTo>
                  <a:lnTo>
                    <a:pt x="1237" y="1155"/>
                  </a:lnTo>
                  <a:lnTo>
                    <a:pt x="1258" y="1148"/>
                  </a:lnTo>
                  <a:lnTo>
                    <a:pt x="1273" y="1139"/>
                  </a:lnTo>
                  <a:lnTo>
                    <a:pt x="1296" y="1137"/>
                  </a:lnTo>
                  <a:lnTo>
                    <a:pt x="1329" y="1164"/>
                  </a:lnTo>
                  <a:lnTo>
                    <a:pt x="1346" y="1163"/>
                  </a:lnTo>
                  <a:lnTo>
                    <a:pt x="1352" y="1157"/>
                  </a:lnTo>
                  <a:lnTo>
                    <a:pt x="1374" y="1167"/>
                  </a:lnTo>
                  <a:lnTo>
                    <a:pt x="1384" y="1187"/>
                  </a:lnTo>
                  <a:lnTo>
                    <a:pt x="1389" y="1191"/>
                  </a:lnTo>
                  <a:lnTo>
                    <a:pt x="1394" y="1197"/>
                  </a:lnTo>
                  <a:lnTo>
                    <a:pt x="1415" y="1178"/>
                  </a:lnTo>
                  <a:lnTo>
                    <a:pt x="1421" y="1182"/>
                  </a:lnTo>
                  <a:lnTo>
                    <a:pt x="1424" y="1170"/>
                  </a:lnTo>
                  <a:lnTo>
                    <a:pt x="1421" y="1167"/>
                  </a:lnTo>
                  <a:lnTo>
                    <a:pt x="1418" y="1161"/>
                  </a:lnTo>
                  <a:lnTo>
                    <a:pt x="1414" y="1127"/>
                  </a:lnTo>
                  <a:lnTo>
                    <a:pt x="1404" y="1112"/>
                  </a:lnTo>
                  <a:lnTo>
                    <a:pt x="1402" y="1096"/>
                  </a:lnTo>
                  <a:lnTo>
                    <a:pt x="1402" y="1085"/>
                  </a:lnTo>
                  <a:lnTo>
                    <a:pt x="1407" y="1081"/>
                  </a:lnTo>
                  <a:lnTo>
                    <a:pt x="1411" y="1048"/>
                  </a:lnTo>
                  <a:lnTo>
                    <a:pt x="1424" y="1033"/>
                  </a:lnTo>
                  <a:lnTo>
                    <a:pt x="1433" y="1003"/>
                  </a:lnTo>
                  <a:lnTo>
                    <a:pt x="1441" y="997"/>
                  </a:lnTo>
                  <a:lnTo>
                    <a:pt x="1451" y="979"/>
                  </a:lnTo>
                  <a:lnTo>
                    <a:pt x="1461" y="975"/>
                  </a:lnTo>
                  <a:lnTo>
                    <a:pt x="1460" y="969"/>
                  </a:lnTo>
                  <a:lnTo>
                    <a:pt x="1470" y="966"/>
                  </a:lnTo>
                  <a:lnTo>
                    <a:pt x="1480" y="963"/>
                  </a:lnTo>
                  <a:lnTo>
                    <a:pt x="1489" y="961"/>
                  </a:lnTo>
                  <a:lnTo>
                    <a:pt x="1489" y="956"/>
                  </a:lnTo>
                  <a:lnTo>
                    <a:pt x="1492" y="953"/>
                  </a:lnTo>
                  <a:lnTo>
                    <a:pt x="1489" y="950"/>
                  </a:lnTo>
                  <a:lnTo>
                    <a:pt x="1493" y="948"/>
                  </a:lnTo>
                  <a:lnTo>
                    <a:pt x="1490" y="942"/>
                  </a:lnTo>
                  <a:lnTo>
                    <a:pt x="1510" y="932"/>
                  </a:lnTo>
                  <a:lnTo>
                    <a:pt x="1519" y="941"/>
                  </a:lnTo>
                  <a:lnTo>
                    <a:pt x="1528" y="941"/>
                  </a:lnTo>
                  <a:lnTo>
                    <a:pt x="1513" y="912"/>
                  </a:lnTo>
                  <a:lnTo>
                    <a:pt x="1505" y="917"/>
                  </a:lnTo>
                  <a:lnTo>
                    <a:pt x="1499" y="918"/>
                  </a:lnTo>
                  <a:lnTo>
                    <a:pt x="1493" y="902"/>
                  </a:lnTo>
                  <a:lnTo>
                    <a:pt x="1500" y="896"/>
                  </a:lnTo>
                  <a:lnTo>
                    <a:pt x="1506" y="905"/>
                  </a:lnTo>
                  <a:lnTo>
                    <a:pt x="1506" y="894"/>
                  </a:lnTo>
                  <a:lnTo>
                    <a:pt x="1509" y="878"/>
                  </a:lnTo>
                  <a:lnTo>
                    <a:pt x="1503" y="865"/>
                  </a:lnTo>
                  <a:lnTo>
                    <a:pt x="1483" y="863"/>
                  </a:lnTo>
                  <a:lnTo>
                    <a:pt x="1476" y="860"/>
                  </a:lnTo>
                  <a:lnTo>
                    <a:pt x="1467" y="850"/>
                  </a:lnTo>
                  <a:lnTo>
                    <a:pt x="1469" y="835"/>
                  </a:lnTo>
                  <a:lnTo>
                    <a:pt x="1477" y="838"/>
                  </a:lnTo>
                  <a:lnTo>
                    <a:pt x="1476" y="830"/>
                  </a:lnTo>
                  <a:lnTo>
                    <a:pt x="1470" y="832"/>
                  </a:lnTo>
                  <a:lnTo>
                    <a:pt x="1460" y="833"/>
                  </a:lnTo>
                  <a:lnTo>
                    <a:pt x="1456" y="814"/>
                  </a:lnTo>
                  <a:lnTo>
                    <a:pt x="1450" y="806"/>
                  </a:lnTo>
                  <a:lnTo>
                    <a:pt x="1447" y="790"/>
                  </a:lnTo>
                  <a:lnTo>
                    <a:pt x="1447" y="786"/>
                  </a:lnTo>
                  <a:lnTo>
                    <a:pt x="1453" y="781"/>
                  </a:lnTo>
                  <a:lnTo>
                    <a:pt x="1451" y="772"/>
                  </a:lnTo>
                  <a:lnTo>
                    <a:pt x="1463" y="765"/>
                  </a:lnTo>
                  <a:lnTo>
                    <a:pt x="1466" y="772"/>
                  </a:lnTo>
                  <a:lnTo>
                    <a:pt x="1469" y="787"/>
                  </a:lnTo>
                  <a:lnTo>
                    <a:pt x="1469" y="772"/>
                  </a:lnTo>
                  <a:lnTo>
                    <a:pt x="1472" y="766"/>
                  </a:lnTo>
                  <a:lnTo>
                    <a:pt x="1480" y="775"/>
                  </a:lnTo>
                  <a:lnTo>
                    <a:pt x="1487" y="766"/>
                  </a:lnTo>
                  <a:lnTo>
                    <a:pt x="1474" y="753"/>
                  </a:lnTo>
                  <a:lnTo>
                    <a:pt x="1461" y="732"/>
                  </a:lnTo>
                  <a:lnTo>
                    <a:pt x="1454" y="730"/>
                  </a:lnTo>
                  <a:lnTo>
                    <a:pt x="1454" y="736"/>
                  </a:lnTo>
                  <a:lnTo>
                    <a:pt x="1444" y="732"/>
                  </a:lnTo>
                  <a:lnTo>
                    <a:pt x="1438" y="733"/>
                  </a:lnTo>
                  <a:lnTo>
                    <a:pt x="1428" y="724"/>
                  </a:lnTo>
                  <a:lnTo>
                    <a:pt x="1407" y="718"/>
                  </a:lnTo>
                  <a:lnTo>
                    <a:pt x="1400" y="696"/>
                  </a:lnTo>
                  <a:lnTo>
                    <a:pt x="1398" y="683"/>
                  </a:lnTo>
                  <a:lnTo>
                    <a:pt x="1397" y="616"/>
                  </a:lnTo>
                  <a:lnTo>
                    <a:pt x="1400" y="587"/>
                  </a:lnTo>
                  <a:lnTo>
                    <a:pt x="1401" y="583"/>
                  </a:lnTo>
                  <a:lnTo>
                    <a:pt x="1412" y="560"/>
                  </a:lnTo>
                  <a:lnTo>
                    <a:pt x="1417" y="556"/>
                  </a:lnTo>
                  <a:lnTo>
                    <a:pt x="1430" y="544"/>
                  </a:lnTo>
                  <a:lnTo>
                    <a:pt x="1440" y="528"/>
                  </a:lnTo>
                  <a:lnTo>
                    <a:pt x="1444" y="520"/>
                  </a:lnTo>
                  <a:lnTo>
                    <a:pt x="1444" y="483"/>
                  </a:lnTo>
                  <a:lnTo>
                    <a:pt x="1456" y="468"/>
                  </a:lnTo>
                  <a:lnTo>
                    <a:pt x="1457" y="458"/>
                  </a:lnTo>
                  <a:lnTo>
                    <a:pt x="1467" y="429"/>
                  </a:lnTo>
                  <a:lnTo>
                    <a:pt x="1460" y="410"/>
                  </a:lnTo>
                  <a:lnTo>
                    <a:pt x="1469" y="387"/>
                  </a:lnTo>
                  <a:lnTo>
                    <a:pt x="1476" y="373"/>
                  </a:lnTo>
                  <a:lnTo>
                    <a:pt x="1487" y="359"/>
                  </a:lnTo>
                  <a:lnTo>
                    <a:pt x="1495" y="349"/>
                  </a:lnTo>
                  <a:lnTo>
                    <a:pt x="1497" y="335"/>
                  </a:lnTo>
                  <a:lnTo>
                    <a:pt x="1499" y="332"/>
                  </a:lnTo>
                  <a:lnTo>
                    <a:pt x="1508" y="331"/>
                  </a:lnTo>
                  <a:lnTo>
                    <a:pt x="1509" y="326"/>
                  </a:lnTo>
                  <a:lnTo>
                    <a:pt x="1508" y="316"/>
                  </a:lnTo>
                  <a:lnTo>
                    <a:pt x="1510" y="311"/>
                  </a:lnTo>
                  <a:lnTo>
                    <a:pt x="1528" y="289"/>
                  </a:lnTo>
                  <a:lnTo>
                    <a:pt x="1531" y="285"/>
                  </a:lnTo>
                  <a:lnTo>
                    <a:pt x="1539" y="270"/>
                  </a:lnTo>
                  <a:lnTo>
                    <a:pt x="1551" y="252"/>
                  </a:lnTo>
                  <a:lnTo>
                    <a:pt x="1554" y="246"/>
                  </a:lnTo>
                  <a:lnTo>
                    <a:pt x="1564" y="232"/>
                  </a:lnTo>
                  <a:lnTo>
                    <a:pt x="1569" y="223"/>
                  </a:lnTo>
                  <a:lnTo>
                    <a:pt x="1584" y="201"/>
                  </a:lnTo>
                  <a:lnTo>
                    <a:pt x="1591" y="191"/>
                  </a:lnTo>
                  <a:lnTo>
                    <a:pt x="1598" y="183"/>
                  </a:lnTo>
                  <a:lnTo>
                    <a:pt x="1623" y="137"/>
                  </a:lnTo>
                  <a:lnTo>
                    <a:pt x="1647" y="88"/>
                  </a:lnTo>
                  <a:lnTo>
                    <a:pt x="1652" y="77"/>
                  </a:lnTo>
                  <a:lnTo>
                    <a:pt x="1649" y="77"/>
                  </a:lnTo>
                  <a:lnTo>
                    <a:pt x="1649" y="82"/>
                  </a:lnTo>
                  <a:lnTo>
                    <a:pt x="1644" y="82"/>
                  </a:lnTo>
                  <a:lnTo>
                    <a:pt x="1654" y="48"/>
                  </a:lnTo>
                  <a:lnTo>
                    <a:pt x="1669" y="34"/>
                  </a:lnTo>
                  <a:lnTo>
                    <a:pt x="1695" y="25"/>
                  </a:lnTo>
                  <a:lnTo>
                    <a:pt x="1682" y="22"/>
                  </a:lnTo>
                  <a:lnTo>
                    <a:pt x="1664" y="18"/>
                  </a:lnTo>
                  <a:lnTo>
                    <a:pt x="1636" y="0"/>
                  </a:lnTo>
                  <a:lnTo>
                    <a:pt x="1623" y="4"/>
                  </a:lnTo>
                  <a:lnTo>
                    <a:pt x="1584" y="39"/>
                  </a:lnTo>
                  <a:lnTo>
                    <a:pt x="1575" y="45"/>
                  </a:lnTo>
                  <a:lnTo>
                    <a:pt x="1572" y="45"/>
                  </a:lnTo>
                  <a:lnTo>
                    <a:pt x="1556" y="54"/>
                  </a:lnTo>
                  <a:lnTo>
                    <a:pt x="1546" y="58"/>
                  </a:lnTo>
                  <a:lnTo>
                    <a:pt x="1539" y="61"/>
                  </a:lnTo>
                  <a:lnTo>
                    <a:pt x="1536" y="62"/>
                  </a:lnTo>
                  <a:lnTo>
                    <a:pt x="1529" y="62"/>
                  </a:lnTo>
                  <a:lnTo>
                    <a:pt x="1526" y="64"/>
                  </a:lnTo>
                  <a:lnTo>
                    <a:pt x="1519" y="65"/>
                  </a:lnTo>
                  <a:lnTo>
                    <a:pt x="1505" y="70"/>
                  </a:lnTo>
                  <a:lnTo>
                    <a:pt x="1495" y="70"/>
                  </a:lnTo>
                  <a:lnTo>
                    <a:pt x="1477" y="61"/>
                  </a:lnTo>
                  <a:lnTo>
                    <a:pt x="1483" y="37"/>
                  </a:lnTo>
                  <a:lnTo>
                    <a:pt x="1479" y="25"/>
                  </a:lnTo>
                  <a:lnTo>
                    <a:pt x="1470" y="28"/>
                  </a:lnTo>
                  <a:lnTo>
                    <a:pt x="1474" y="34"/>
                  </a:lnTo>
                  <a:lnTo>
                    <a:pt x="1477" y="43"/>
                  </a:lnTo>
                  <a:lnTo>
                    <a:pt x="1461" y="86"/>
                  </a:lnTo>
                  <a:lnTo>
                    <a:pt x="1440" y="109"/>
                  </a:lnTo>
                  <a:lnTo>
                    <a:pt x="1414" y="125"/>
                  </a:lnTo>
                  <a:lnTo>
                    <a:pt x="1397" y="133"/>
                  </a:lnTo>
                  <a:lnTo>
                    <a:pt x="1388" y="128"/>
                  </a:lnTo>
                  <a:lnTo>
                    <a:pt x="1381" y="124"/>
                  </a:lnTo>
                  <a:lnTo>
                    <a:pt x="1376" y="112"/>
                  </a:lnTo>
                  <a:lnTo>
                    <a:pt x="1379" y="116"/>
                  </a:lnTo>
                  <a:lnTo>
                    <a:pt x="1376" y="112"/>
                  </a:lnTo>
                  <a:lnTo>
                    <a:pt x="1345" y="110"/>
                  </a:lnTo>
                  <a:lnTo>
                    <a:pt x="1333" y="106"/>
                  </a:lnTo>
                  <a:lnTo>
                    <a:pt x="1309" y="82"/>
                  </a:lnTo>
                  <a:lnTo>
                    <a:pt x="1293" y="94"/>
                  </a:lnTo>
                  <a:lnTo>
                    <a:pt x="1266" y="101"/>
                  </a:lnTo>
                  <a:lnTo>
                    <a:pt x="1251" y="106"/>
                  </a:lnTo>
                  <a:lnTo>
                    <a:pt x="1243" y="109"/>
                  </a:lnTo>
                  <a:lnTo>
                    <a:pt x="1230" y="109"/>
                  </a:lnTo>
                  <a:lnTo>
                    <a:pt x="1220" y="100"/>
                  </a:lnTo>
                  <a:lnTo>
                    <a:pt x="1196" y="127"/>
                  </a:lnTo>
                  <a:lnTo>
                    <a:pt x="1188" y="140"/>
                  </a:lnTo>
                  <a:lnTo>
                    <a:pt x="1171" y="156"/>
                  </a:lnTo>
                  <a:lnTo>
                    <a:pt x="1160" y="167"/>
                  </a:lnTo>
                  <a:lnTo>
                    <a:pt x="1146" y="168"/>
                  </a:lnTo>
                  <a:lnTo>
                    <a:pt x="1142" y="173"/>
                  </a:lnTo>
                  <a:lnTo>
                    <a:pt x="1117" y="177"/>
                  </a:lnTo>
                  <a:lnTo>
                    <a:pt x="1107" y="186"/>
                  </a:lnTo>
                  <a:lnTo>
                    <a:pt x="1067" y="195"/>
                  </a:lnTo>
                  <a:lnTo>
                    <a:pt x="1057" y="189"/>
                  </a:lnTo>
                  <a:lnTo>
                    <a:pt x="1029" y="204"/>
                  </a:lnTo>
                  <a:lnTo>
                    <a:pt x="1025" y="206"/>
                  </a:lnTo>
                  <a:lnTo>
                    <a:pt x="1004" y="206"/>
                  </a:lnTo>
                  <a:lnTo>
                    <a:pt x="996" y="210"/>
                  </a:lnTo>
                  <a:lnTo>
                    <a:pt x="992" y="213"/>
                  </a:lnTo>
                  <a:lnTo>
                    <a:pt x="968" y="210"/>
                  </a:lnTo>
                  <a:lnTo>
                    <a:pt x="965" y="212"/>
                  </a:lnTo>
                  <a:lnTo>
                    <a:pt x="923" y="206"/>
                  </a:lnTo>
                  <a:lnTo>
                    <a:pt x="921" y="204"/>
                  </a:lnTo>
                  <a:lnTo>
                    <a:pt x="920" y="204"/>
                  </a:lnTo>
                  <a:lnTo>
                    <a:pt x="903" y="201"/>
                  </a:lnTo>
                  <a:lnTo>
                    <a:pt x="881" y="209"/>
                  </a:lnTo>
                  <a:lnTo>
                    <a:pt x="864" y="206"/>
                  </a:lnTo>
                  <a:lnTo>
                    <a:pt x="845" y="191"/>
                  </a:lnTo>
                  <a:lnTo>
                    <a:pt x="836" y="191"/>
                  </a:lnTo>
                  <a:lnTo>
                    <a:pt x="815" y="197"/>
                  </a:lnTo>
                  <a:lnTo>
                    <a:pt x="803" y="198"/>
                  </a:lnTo>
                  <a:lnTo>
                    <a:pt x="790" y="204"/>
                  </a:lnTo>
                  <a:lnTo>
                    <a:pt x="780" y="212"/>
                  </a:lnTo>
                  <a:lnTo>
                    <a:pt x="736" y="232"/>
                  </a:lnTo>
                  <a:lnTo>
                    <a:pt x="711" y="240"/>
                  </a:lnTo>
                  <a:lnTo>
                    <a:pt x="680" y="238"/>
                  </a:lnTo>
                  <a:lnTo>
                    <a:pt x="671" y="231"/>
                  </a:lnTo>
                  <a:lnTo>
                    <a:pt x="677" y="228"/>
                  </a:lnTo>
                  <a:lnTo>
                    <a:pt x="655" y="225"/>
                  </a:lnTo>
                  <a:lnTo>
                    <a:pt x="651" y="223"/>
                  </a:lnTo>
                  <a:lnTo>
                    <a:pt x="620" y="204"/>
                  </a:lnTo>
                  <a:lnTo>
                    <a:pt x="616" y="200"/>
                  </a:lnTo>
                  <a:lnTo>
                    <a:pt x="590" y="182"/>
                  </a:lnTo>
                  <a:lnTo>
                    <a:pt x="584" y="173"/>
                  </a:lnTo>
                  <a:lnTo>
                    <a:pt x="586" y="167"/>
                  </a:lnTo>
                  <a:lnTo>
                    <a:pt x="583" y="143"/>
                  </a:lnTo>
                  <a:lnTo>
                    <a:pt x="582" y="140"/>
                  </a:lnTo>
                  <a:lnTo>
                    <a:pt x="570" y="136"/>
                  </a:lnTo>
                  <a:lnTo>
                    <a:pt x="567" y="139"/>
                  </a:lnTo>
                  <a:lnTo>
                    <a:pt x="554" y="147"/>
                  </a:lnTo>
                  <a:lnTo>
                    <a:pt x="544" y="150"/>
                  </a:lnTo>
                  <a:lnTo>
                    <a:pt x="538" y="156"/>
                  </a:lnTo>
                  <a:lnTo>
                    <a:pt x="540" y="152"/>
                  </a:lnTo>
                  <a:lnTo>
                    <a:pt x="515" y="149"/>
                  </a:lnTo>
                  <a:lnTo>
                    <a:pt x="504" y="143"/>
                  </a:lnTo>
                  <a:lnTo>
                    <a:pt x="500" y="137"/>
                  </a:lnTo>
                  <a:lnTo>
                    <a:pt x="498" y="136"/>
                  </a:lnTo>
                  <a:lnTo>
                    <a:pt x="495" y="134"/>
                  </a:lnTo>
                  <a:lnTo>
                    <a:pt x="495" y="133"/>
                  </a:lnTo>
                  <a:lnTo>
                    <a:pt x="492" y="130"/>
                  </a:lnTo>
                  <a:lnTo>
                    <a:pt x="495" y="128"/>
                  </a:lnTo>
                  <a:lnTo>
                    <a:pt x="492" y="128"/>
                  </a:lnTo>
                  <a:lnTo>
                    <a:pt x="494" y="128"/>
                  </a:lnTo>
                  <a:lnTo>
                    <a:pt x="492" y="127"/>
                  </a:lnTo>
                  <a:lnTo>
                    <a:pt x="494" y="127"/>
                  </a:lnTo>
                  <a:lnTo>
                    <a:pt x="491" y="127"/>
                  </a:lnTo>
                  <a:lnTo>
                    <a:pt x="494" y="122"/>
                  </a:lnTo>
                  <a:lnTo>
                    <a:pt x="495" y="127"/>
                  </a:lnTo>
                  <a:lnTo>
                    <a:pt x="495" y="122"/>
                  </a:lnTo>
                  <a:lnTo>
                    <a:pt x="495" y="116"/>
                  </a:lnTo>
                  <a:lnTo>
                    <a:pt x="498" y="110"/>
                  </a:lnTo>
                  <a:lnTo>
                    <a:pt x="494" y="95"/>
                  </a:lnTo>
                  <a:lnTo>
                    <a:pt x="492" y="86"/>
                  </a:lnTo>
                  <a:lnTo>
                    <a:pt x="489" y="82"/>
                  </a:lnTo>
                  <a:lnTo>
                    <a:pt x="485" y="82"/>
                  </a:lnTo>
                  <a:lnTo>
                    <a:pt x="475" y="77"/>
                  </a:lnTo>
                  <a:lnTo>
                    <a:pt x="474" y="74"/>
                  </a:lnTo>
                  <a:lnTo>
                    <a:pt x="475" y="68"/>
                  </a:lnTo>
                  <a:lnTo>
                    <a:pt x="472" y="67"/>
                  </a:lnTo>
                  <a:lnTo>
                    <a:pt x="469" y="58"/>
                  </a:lnTo>
                  <a:lnTo>
                    <a:pt x="459" y="62"/>
                  </a:lnTo>
                  <a:lnTo>
                    <a:pt x="451" y="68"/>
                  </a:lnTo>
                  <a:lnTo>
                    <a:pt x="445" y="77"/>
                  </a:lnTo>
                  <a:lnTo>
                    <a:pt x="442" y="74"/>
                  </a:lnTo>
                  <a:lnTo>
                    <a:pt x="438" y="76"/>
                  </a:lnTo>
                  <a:lnTo>
                    <a:pt x="430" y="74"/>
                  </a:lnTo>
                  <a:lnTo>
                    <a:pt x="426" y="85"/>
                  </a:lnTo>
                  <a:lnTo>
                    <a:pt x="420" y="92"/>
                  </a:lnTo>
                  <a:lnTo>
                    <a:pt x="416" y="94"/>
                  </a:lnTo>
                  <a:lnTo>
                    <a:pt x="390" y="98"/>
                  </a:lnTo>
                  <a:lnTo>
                    <a:pt x="387" y="89"/>
                  </a:lnTo>
                  <a:lnTo>
                    <a:pt x="377" y="88"/>
                  </a:lnTo>
                  <a:lnTo>
                    <a:pt x="364" y="82"/>
                  </a:lnTo>
                  <a:lnTo>
                    <a:pt x="344" y="95"/>
                  </a:lnTo>
                  <a:lnTo>
                    <a:pt x="345" y="107"/>
                  </a:lnTo>
                  <a:lnTo>
                    <a:pt x="338" y="116"/>
                  </a:lnTo>
                  <a:lnTo>
                    <a:pt x="331" y="119"/>
                  </a:lnTo>
                  <a:lnTo>
                    <a:pt x="340" y="147"/>
                  </a:lnTo>
                  <a:lnTo>
                    <a:pt x="341" y="158"/>
                  </a:lnTo>
                  <a:lnTo>
                    <a:pt x="315" y="176"/>
                  </a:lnTo>
                  <a:lnTo>
                    <a:pt x="289" y="191"/>
                  </a:lnTo>
                  <a:lnTo>
                    <a:pt x="253" y="201"/>
                  </a:lnTo>
                  <a:lnTo>
                    <a:pt x="239" y="198"/>
                  </a:lnTo>
                  <a:lnTo>
                    <a:pt x="233" y="182"/>
                  </a:lnTo>
                  <a:lnTo>
                    <a:pt x="227" y="185"/>
                  </a:lnTo>
                  <a:lnTo>
                    <a:pt x="223" y="179"/>
                  </a:lnTo>
                  <a:lnTo>
                    <a:pt x="203" y="161"/>
                  </a:lnTo>
                  <a:lnTo>
                    <a:pt x="196" y="147"/>
                  </a:lnTo>
                  <a:lnTo>
                    <a:pt x="191" y="128"/>
                  </a:lnTo>
                  <a:lnTo>
                    <a:pt x="188" y="116"/>
                  </a:lnTo>
                  <a:lnTo>
                    <a:pt x="183" y="110"/>
                  </a:lnTo>
                  <a:lnTo>
                    <a:pt x="181" y="91"/>
                  </a:lnTo>
                  <a:lnTo>
                    <a:pt x="164" y="91"/>
                  </a:lnTo>
                  <a:lnTo>
                    <a:pt x="163" y="82"/>
                  </a:lnTo>
                  <a:lnTo>
                    <a:pt x="152" y="92"/>
                  </a:lnTo>
                  <a:lnTo>
                    <a:pt x="163" y="116"/>
                  </a:lnTo>
                  <a:lnTo>
                    <a:pt x="150" y="140"/>
                  </a:lnTo>
                  <a:lnTo>
                    <a:pt x="144" y="143"/>
                  </a:lnTo>
                  <a:lnTo>
                    <a:pt x="134" y="139"/>
                  </a:lnTo>
                  <a:lnTo>
                    <a:pt x="124" y="139"/>
                  </a:lnTo>
                  <a:lnTo>
                    <a:pt x="124" y="149"/>
                  </a:lnTo>
                  <a:lnTo>
                    <a:pt x="115" y="162"/>
                  </a:lnTo>
                  <a:lnTo>
                    <a:pt x="111" y="165"/>
                  </a:lnTo>
                  <a:lnTo>
                    <a:pt x="86" y="171"/>
                  </a:lnTo>
                  <a:lnTo>
                    <a:pt x="78" y="168"/>
                  </a:lnTo>
                  <a:lnTo>
                    <a:pt x="56" y="194"/>
                  </a:lnTo>
                  <a:lnTo>
                    <a:pt x="53" y="200"/>
                  </a:lnTo>
                  <a:lnTo>
                    <a:pt x="50" y="203"/>
                  </a:lnTo>
                  <a:lnTo>
                    <a:pt x="37" y="206"/>
                  </a:lnTo>
                  <a:lnTo>
                    <a:pt x="36" y="209"/>
                  </a:lnTo>
                  <a:lnTo>
                    <a:pt x="52" y="210"/>
                  </a:lnTo>
                  <a:lnTo>
                    <a:pt x="44" y="213"/>
                  </a:lnTo>
                  <a:lnTo>
                    <a:pt x="43" y="221"/>
                  </a:lnTo>
                  <a:lnTo>
                    <a:pt x="43" y="223"/>
                  </a:lnTo>
                  <a:lnTo>
                    <a:pt x="36" y="231"/>
                  </a:lnTo>
                  <a:lnTo>
                    <a:pt x="37" y="237"/>
                  </a:lnTo>
                  <a:lnTo>
                    <a:pt x="33" y="259"/>
                  </a:lnTo>
                  <a:lnTo>
                    <a:pt x="27" y="268"/>
                  </a:lnTo>
                  <a:lnTo>
                    <a:pt x="17" y="285"/>
                  </a:lnTo>
                  <a:lnTo>
                    <a:pt x="23" y="289"/>
                  </a:lnTo>
                  <a:lnTo>
                    <a:pt x="21" y="295"/>
                  </a:lnTo>
                  <a:lnTo>
                    <a:pt x="32" y="310"/>
                  </a:lnTo>
                  <a:lnTo>
                    <a:pt x="20" y="326"/>
                  </a:lnTo>
                  <a:lnTo>
                    <a:pt x="21" y="343"/>
                  </a:lnTo>
                  <a:lnTo>
                    <a:pt x="7" y="359"/>
                  </a:lnTo>
                  <a:lnTo>
                    <a:pt x="10" y="350"/>
                  </a:lnTo>
                  <a:lnTo>
                    <a:pt x="0" y="364"/>
                  </a:lnTo>
                  <a:lnTo>
                    <a:pt x="4" y="376"/>
                  </a:lnTo>
                  <a:lnTo>
                    <a:pt x="3" y="373"/>
                  </a:lnTo>
                  <a:lnTo>
                    <a:pt x="8" y="376"/>
                  </a:lnTo>
                  <a:lnTo>
                    <a:pt x="21" y="399"/>
                  </a:lnTo>
                  <a:lnTo>
                    <a:pt x="21" y="414"/>
                  </a:lnTo>
                  <a:lnTo>
                    <a:pt x="21" y="426"/>
                  </a:lnTo>
                  <a:lnTo>
                    <a:pt x="52" y="467"/>
                  </a:lnTo>
                  <a:lnTo>
                    <a:pt x="75" y="465"/>
                  </a:lnTo>
                  <a:lnTo>
                    <a:pt x="99" y="484"/>
                  </a:lnTo>
                  <a:lnTo>
                    <a:pt x="115" y="522"/>
                  </a:lnTo>
                  <a:lnTo>
                    <a:pt x="119" y="526"/>
                  </a:lnTo>
                  <a:lnTo>
                    <a:pt x="134" y="540"/>
                  </a:lnTo>
                  <a:lnTo>
                    <a:pt x="178" y="525"/>
                  </a:lnTo>
                  <a:lnTo>
                    <a:pt x="239" y="525"/>
                  </a:lnTo>
                  <a:lnTo>
                    <a:pt x="248" y="526"/>
                  </a:lnTo>
                  <a:lnTo>
                    <a:pt x="255" y="526"/>
                  </a:lnTo>
                  <a:lnTo>
                    <a:pt x="282" y="537"/>
                  </a:lnTo>
                  <a:lnTo>
                    <a:pt x="296" y="553"/>
                  </a:lnTo>
                  <a:lnTo>
                    <a:pt x="308" y="580"/>
                  </a:lnTo>
                  <a:lnTo>
                    <a:pt x="315" y="584"/>
                  </a:lnTo>
                  <a:lnTo>
                    <a:pt x="327" y="580"/>
                  </a:lnTo>
                  <a:lnTo>
                    <a:pt x="354" y="580"/>
                  </a:lnTo>
                  <a:lnTo>
                    <a:pt x="377" y="586"/>
                  </a:lnTo>
                  <a:lnTo>
                    <a:pt x="394" y="590"/>
                  </a:lnTo>
                  <a:lnTo>
                    <a:pt x="407" y="608"/>
                  </a:lnTo>
                  <a:lnTo>
                    <a:pt x="420" y="619"/>
                  </a:lnTo>
                  <a:lnTo>
                    <a:pt x="442" y="651"/>
                  </a:lnTo>
                  <a:lnTo>
                    <a:pt x="443" y="657"/>
                  </a:lnTo>
                  <a:lnTo>
                    <a:pt x="448" y="660"/>
                  </a:lnTo>
                  <a:lnTo>
                    <a:pt x="455" y="660"/>
                  </a:lnTo>
                  <a:lnTo>
                    <a:pt x="465" y="669"/>
                  </a:lnTo>
                  <a:lnTo>
                    <a:pt x="476" y="681"/>
                  </a:lnTo>
                  <a:lnTo>
                    <a:pt x="492" y="689"/>
                  </a:lnTo>
                  <a:lnTo>
                    <a:pt x="518" y="710"/>
                  </a:lnTo>
                  <a:lnTo>
                    <a:pt x="531" y="724"/>
                  </a:lnTo>
                  <a:lnTo>
                    <a:pt x="543" y="730"/>
                  </a:lnTo>
                  <a:lnTo>
                    <a:pt x="557" y="733"/>
                  </a:lnTo>
                  <a:lnTo>
                    <a:pt x="573" y="733"/>
                  </a:lnTo>
                  <a:lnTo>
                    <a:pt x="580" y="738"/>
                  </a:lnTo>
                  <a:lnTo>
                    <a:pt x="586" y="733"/>
                  </a:lnTo>
                  <a:lnTo>
                    <a:pt x="590" y="735"/>
                  </a:lnTo>
                  <a:lnTo>
                    <a:pt x="610" y="754"/>
                  </a:lnTo>
                  <a:lnTo>
                    <a:pt x="629" y="772"/>
                  </a:lnTo>
                  <a:lnTo>
                    <a:pt x="645" y="790"/>
                  </a:lnTo>
                  <a:lnTo>
                    <a:pt x="649" y="803"/>
                  </a:lnTo>
                  <a:lnTo>
                    <a:pt x="687" y="826"/>
                  </a:lnTo>
                  <a:lnTo>
                    <a:pt x="701" y="836"/>
                  </a:lnTo>
                  <a:lnTo>
                    <a:pt x="736" y="841"/>
                  </a:lnTo>
                  <a:lnTo>
                    <a:pt x="739" y="842"/>
                  </a:lnTo>
                  <a:lnTo>
                    <a:pt x="752" y="860"/>
                  </a:lnTo>
                  <a:lnTo>
                    <a:pt x="764" y="871"/>
                  </a:lnTo>
                  <a:lnTo>
                    <a:pt x="796" y="875"/>
                  </a:lnTo>
                  <a:lnTo>
                    <a:pt x="799" y="875"/>
                  </a:lnTo>
                  <a:lnTo>
                    <a:pt x="809" y="866"/>
                  </a:lnTo>
                  <a:lnTo>
                    <a:pt x="845" y="868"/>
                  </a:lnTo>
                  <a:lnTo>
                    <a:pt x="875" y="865"/>
                  </a:lnTo>
                  <a:lnTo>
                    <a:pt x="887" y="869"/>
                  </a:lnTo>
                  <a:lnTo>
                    <a:pt x="934" y="885"/>
                  </a:lnTo>
                  <a:lnTo>
                    <a:pt x="975" y="909"/>
                  </a:lnTo>
                  <a:lnTo>
                    <a:pt x="1004" y="94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4" name="Freeform 95">
              <a:extLst>
                <a:ext uri="{FF2B5EF4-FFF2-40B4-BE49-F238E27FC236}">
                  <a16:creationId xmlns:a16="http://schemas.microsoft.com/office/drawing/2014/main" xmlns="" id="{B3674F1B-50AE-4154-A75D-5EEB923DC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120" y="5548675"/>
              <a:ext cx="1979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5" name="Freeform 96">
              <a:extLst>
                <a:ext uri="{FF2B5EF4-FFF2-40B4-BE49-F238E27FC236}">
                  <a16:creationId xmlns:a16="http://schemas.microsoft.com/office/drawing/2014/main" xmlns="" id="{4BAD87DA-346F-462A-8583-938AC10D7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481" y="5952483"/>
              <a:ext cx="43535" cy="4568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48"/>
                </a:cxn>
                <a:cxn ang="0">
                  <a:pos x="26" y="61"/>
                </a:cxn>
                <a:cxn ang="0">
                  <a:pos x="32" y="70"/>
                </a:cxn>
                <a:cxn ang="0">
                  <a:pos x="53" y="74"/>
                </a:cxn>
                <a:cxn ang="0">
                  <a:pos x="65" y="60"/>
                </a:cxn>
                <a:cxn ang="0">
                  <a:pos x="65" y="33"/>
                </a:cxn>
                <a:cxn ang="0">
                  <a:pos x="62" y="27"/>
                </a:cxn>
                <a:cxn ang="0">
                  <a:pos x="41" y="9"/>
                </a:cxn>
                <a:cxn ang="0">
                  <a:pos x="36" y="12"/>
                </a:cxn>
                <a:cxn ang="0">
                  <a:pos x="26" y="6"/>
                </a:cxn>
                <a:cxn ang="0">
                  <a:pos x="12" y="0"/>
                </a:cxn>
                <a:cxn ang="0">
                  <a:pos x="5" y="4"/>
                </a:cxn>
                <a:cxn ang="0">
                  <a:pos x="0" y="25"/>
                </a:cxn>
              </a:cxnLst>
              <a:rect l="0" t="0" r="r" b="b"/>
              <a:pathLst>
                <a:path w="65" h="74">
                  <a:moveTo>
                    <a:pt x="0" y="25"/>
                  </a:moveTo>
                  <a:lnTo>
                    <a:pt x="15" y="48"/>
                  </a:lnTo>
                  <a:lnTo>
                    <a:pt x="26" y="61"/>
                  </a:lnTo>
                  <a:lnTo>
                    <a:pt x="32" y="70"/>
                  </a:lnTo>
                  <a:lnTo>
                    <a:pt x="53" y="74"/>
                  </a:lnTo>
                  <a:lnTo>
                    <a:pt x="65" y="60"/>
                  </a:lnTo>
                  <a:lnTo>
                    <a:pt x="65" y="33"/>
                  </a:lnTo>
                  <a:lnTo>
                    <a:pt x="62" y="27"/>
                  </a:lnTo>
                  <a:lnTo>
                    <a:pt x="41" y="9"/>
                  </a:lnTo>
                  <a:lnTo>
                    <a:pt x="36" y="12"/>
                  </a:lnTo>
                  <a:lnTo>
                    <a:pt x="26" y="6"/>
                  </a:lnTo>
                  <a:lnTo>
                    <a:pt x="12" y="0"/>
                  </a:lnTo>
                  <a:lnTo>
                    <a:pt x="5" y="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6" name="Freeform 97">
              <a:extLst>
                <a:ext uri="{FF2B5EF4-FFF2-40B4-BE49-F238E27FC236}">
                  <a16:creationId xmlns:a16="http://schemas.microsoft.com/office/drawing/2014/main" xmlns="" id="{4F0201D8-4E49-421B-A6E3-4BF4CC084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480" y="5208818"/>
              <a:ext cx="29683" cy="36544"/>
            </a:xfrm>
            <a:custGeom>
              <a:avLst/>
              <a:gdLst/>
              <a:ahLst/>
              <a:cxnLst>
                <a:cxn ang="0">
                  <a:pos x="19" y="47"/>
                </a:cxn>
                <a:cxn ang="0">
                  <a:pos x="28" y="60"/>
                </a:cxn>
                <a:cxn ang="0">
                  <a:pos x="35" y="54"/>
                </a:cxn>
                <a:cxn ang="0">
                  <a:pos x="32" y="35"/>
                </a:cxn>
                <a:cxn ang="0">
                  <a:pos x="45" y="30"/>
                </a:cxn>
                <a:cxn ang="0">
                  <a:pos x="36" y="26"/>
                </a:cxn>
                <a:cxn ang="0">
                  <a:pos x="33" y="0"/>
                </a:cxn>
                <a:cxn ang="0">
                  <a:pos x="9" y="5"/>
                </a:cxn>
                <a:cxn ang="0">
                  <a:pos x="0" y="26"/>
                </a:cxn>
                <a:cxn ang="0">
                  <a:pos x="7" y="42"/>
                </a:cxn>
                <a:cxn ang="0">
                  <a:pos x="12" y="45"/>
                </a:cxn>
                <a:cxn ang="0">
                  <a:pos x="19" y="47"/>
                </a:cxn>
              </a:cxnLst>
              <a:rect l="0" t="0" r="r" b="b"/>
              <a:pathLst>
                <a:path w="45" h="60">
                  <a:moveTo>
                    <a:pt x="19" y="47"/>
                  </a:moveTo>
                  <a:lnTo>
                    <a:pt x="28" y="60"/>
                  </a:lnTo>
                  <a:lnTo>
                    <a:pt x="35" y="54"/>
                  </a:lnTo>
                  <a:lnTo>
                    <a:pt x="32" y="35"/>
                  </a:lnTo>
                  <a:lnTo>
                    <a:pt x="45" y="30"/>
                  </a:lnTo>
                  <a:lnTo>
                    <a:pt x="36" y="26"/>
                  </a:lnTo>
                  <a:lnTo>
                    <a:pt x="33" y="0"/>
                  </a:lnTo>
                  <a:lnTo>
                    <a:pt x="9" y="5"/>
                  </a:lnTo>
                  <a:lnTo>
                    <a:pt x="0" y="26"/>
                  </a:lnTo>
                  <a:lnTo>
                    <a:pt x="7" y="42"/>
                  </a:lnTo>
                  <a:lnTo>
                    <a:pt x="12" y="45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7" name="Freeform 98">
              <a:extLst>
                <a:ext uri="{FF2B5EF4-FFF2-40B4-BE49-F238E27FC236}">
                  <a16:creationId xmlns:a16="http://schemas.microsoft.com/office/drawing/2014/main" xmlns="" id="{A5CCB9FA-5F7A-4039-A6F3-9355B90F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860" y="5185065"/>
              <a:ext cx="25725" cy="18272"/>
            </a:xfrm>
            <a:custGeom>
              <a:avLst/>
              <a:gdLst/>
              <a:ahLst/>
              <a:cxnLst>
                <a:cxn ang="0">
                  <a:pos x="27" y="32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7" y="0"/>
                </a:cxn>
                <a:cxn ang="0">
                  <a:pos x="40" y="1"/>
                </a:cxn>
                <a:cxn ang="0">
                  <a:pos x="40" y="3"/>
                </a:cxn>
                <a:cxn ang="0">
                  <a:pos x="40" y="16"/>
                </a:cxn>
                <a:cxn ang="0">
                  <a:pos x="40" y="32"/>
                </a:cxn>
                <a:cxn ang="0">
                  <a:pos x="27" y="32"/>
                </a:cxn>
              </a:cxnLst>
              <a:rect l="0" t="0" r="r" b="b"/>
              <a:pathLst>
                <a:path w="40" h="32">
                  <a:moveTo>
                    <a:pt x="27" y="32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7" y="0"/>
                  </a:lnTo>
                  <a:lnTo>
                    <a:pt x="40" y="1"/>
                  </a:lnTo>
                  <a:lnTo>
                    <a:pt x="40" y="3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8" name="Freeform 99">
              <a:extLst>
                <a:ext uri="{FF2B5EF4-FFF2-40B4-BE49-F238E27FC236}">
                  <a16:creationId xmlns:a16="http://schemas.microsoft.com/office/drawing/2014/main" xmlns="" id="{8354C9C1-8489-4D18-A2F6-BCA62DF7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353" y="5250844"/>
              <a:ext cx="23746" cy="27408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35" y="33"/>
                </a:cxn>
                <a:cxn ang="0">
                  <a:pos x="36" y="45"/>
                </a:cxn>
                <a:cxn ang="0">
                  <a:pos x="22" y="45"/>
                </a:cxn>
                <a:cxn ang="0">
                  <a:pos x="8" y="35"/>
                </a:cxn>
                <a:cxn ang="0">
                  <a:pos x="0" y="21"/>
                </a:cxn>
                <a:cxn ang="0">
                  <a:pos x="6" y="11"/>
                </a:cxn>
                <a:cxn ang="0">
                  <a:pos x="5" y="11"/>
                </a:cxn>
                <a:cxn ang="0">
                  <a:pos x="11" y="8"/>
                </a:cxn>
                <a:cxn ang="0">
                  <a:pos x="13" y="0"/>
                </a:cxn>
                <a:cxn ang="0">
                  <a:pos x="18" y="6"/>
                </a:cxn>
                <a:cxn ang="0">
                  <a:pos x="13" y="9"/>
                </a:cxn>
                <a:cxn ang="0">
                  <a:pos x="22" y="18"/>
                </a:cxn>
                <a:cxn ang="0">
                  <a:pos x="25" y="15"/>
                </a:cxn>
              </a:cxnLst>
              <a:rect l="0" t="0" r="r" b="b"/>
              <a:pathLst>
                <a:path w="36" h="45">
                  <a:moveTo>
                    <a:pt x="25" y="15"/>
                  </a:moveTo>
                  <a:lnTo>
                    <a:pt x="35" y="33"/>
                  </a:lnTo>
                  <a:lnTo>
                    <a:pt x="36" y="45"/>
                  </a:lnTo>
                  <a:lnTo>
                    <a:pt x="22" y="45"/>
                  </a:lnTo>
                  <a:lnTo>
                    <a:pt x="8" y="35"/>
                  </a:lnTo>
                  <a:lnTo>
                    <a:pt x="0" y="2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11" y="8"/>
                  </a:lnTo>
                  <a:lnTo>
                    <a:pt x="13" y="0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22" y="18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9" name="Freeform 100">
              <a:extLst>
                <a:ext uri="{FF2B5EF4-FFF2-40B4-BE49-F238E27FC236}">
                  <a16:creationId xmlns:a16="http://schemas.microsoft.com/office/drawing/2014/main" xmlns="" id="{E28AD141-C3AC-473A-9303-D4B6D0AC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190" y="5460970"/>
              <a:ext cx="31662" cy="21926"/>
            </a:xfrm>
            <a:custGeom>
              <a:avLst/>
              <a:gdLst/>
              <a:ahLst/>
              <a:cxnLst>
                <a:cxn ang="0">
                  <a:pos x="46" y="35"/>
                </a:cxn>
                <a:cxn ang="0">
                  <a:pos x="48" y="21"/>
                </a:cxn>
                <a:cxn ang="0">
                  <a:pos x="39" y="17"/>
                </a:cxn>
                <a:cxn ang="0">
                  <a:pos x="32" y="12"/>
                </a:cxn>
                <a:cxn ang="0">
                  <a:pos x="25" y="15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6" y="27"/>
                </a:cxn>
                <a:cxn ang="0">
                  <a:pos x="23" y="24"/>
                </a:cxn>
                <a:cxn ang="0">
                  <a:pos x="23" y="29"/>
                </a:cxn>
                <a:cxn ang="0">
                  <a:pos x="32" y="24"/>
                </a:cxn>
                <a:cxn ang="0">
                  <a:pos x="42" y="36"/>
                </a:cxn>
                <a:cxn ang="0">
                  <a:pos x="46" y="35"/>
                </a:cxn>
              </a:cxnLst>
              <a:rect l="0" t="0" r="r" b="b"/>
              <a:pathLst>
                <a:path w="48" h="36">
                  <a:moveTo>
                    <a:pt x="46" y="35"/>
                  </a:moveTo>
                  <a:lnTo>
                    <a:pt x="48" y="21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5" y="15"/>
                  </a:lnTo>
                  <a:lnTo>
                    <a:pt x="16" y="0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27"/>
                  </a:lnTo>
                  <a:lnTo>
                    <a:pt x="23" y="24"/>
                  </a:lnTo>
                  <a:lnTo>
                    <a:pt x="23" y="29"/>
                  </a:lnTo>
                  <a:lnTo>
                    <a:pt x="32" y="24"/>
                  </a:lnTo>
                  <a:lnTo>
                    <a:pt x="42" y="36"/>
                  </a:lnTo>
                  <a:lnTo>
                    <a:pt x="46" y="3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0" name="Freeform 102">
              <a:extLst>
                <a:ext uri="{FF2B5EF4-FFF2-40B4-BE49-F238E27FC236}">
                  <a16:creationId xmlns:a16="http://schemas.microsoft.com/office/drawing/2014/main" xmlns="" id="{82249F2F-9367-495B-B9D4-2F65B4B5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079" y="5442698"/>
              <a:ext cx="21767" cy="20099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22" y="16"/>
                </a:cxn>
                <a:cxn ang="0">
                  <a:pos x="28" y="31"/>
                </a:cxn>
                <a:cxn ang="0">
                  <a:pos x="32" y="34"/>
                </a:cxn>
                <a:cxn ang="0">
                  <a:pos x="6" y="25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18" y="1"/>
                </a:cxn>
              </a:cxnLst>
              <a:rect l="0" t="0" r="r" b="b"/>
              <a:pathLst>
                <a:path w="32" h="34">
                  <a:moveTo>
                    <a:pt x="18" y="1"/>
                  </a:moveTo>
                  <a:lnTo>
                    <a:pt x="22" y="16"/>
                  </a:lnTo>
                  <a:lnTo>
                    <a:pt x="28" y="31"/>
                  </a:lnTo>
                  <a:lnTo>
                    <a:pt x="32" y="34"/>
                  </a:lnTo>
                  <a:lnTo>
                    <a:pt x="6" y="25"/>
                  </a:lnTo>
                  <a:lnTo>
                    <a:pt x="3" y="6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1" name="Freeform 103">
              <a:extLst>
                <a:ext uri="{FF2B5EF4-FFF2-40B4-BE49-F238E27FC236}">
                  <a16:creationId xmlns:a16="http://schemas.microsoft.com/office/drawing/2014/main" xmlns="" id="{9CB1F505-3BC5-480F-9CCC-C290032FE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01" y="5084570"/>
              <a:ext cx="17810" cy="16445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22" y="14"/>
                </a:cxn>
                <a:cxn ang="0">
                  <a:pos x="29" y="3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14" y="26"/>
                </a:cxn>
              </a:cxnLst>
              <a:rect l="0" t="0" r="r" b="b"/>
              <a:pathLst>
                <a:path w="29" h="26">
                  <a:moveTo>
                    <a:pt x="14" y="26"/>
                  </a:moveTo>
                  <a:lnTo>
                    <a:pt x="22" y="14"/>
                  </a:lnTo>
                  <a:lnTo>
                    <a:pt x="29" y="3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2" name="Freeform 104">
              <a:extLst>
                <a:ext uri="{FF2B5EF4-FFF2-40B4-BE49-F238E27FC236}">
                  <a16:creationId xmlns:a16="http://schemas.microsoft.com/office/drawing/2014/main" xmlns="" id="{3447CE0E-1988-4CBD-89C0-3C06BCA89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32" y="5122941"/>
              <a:ext cx="15831" cy="1279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20"/>
                </a:cxn>
                <a:cxn ang="0">
                  <a:pos x="23" y="6"/>
                </a:cxn>
                <a:cxn ang="0">
                  <a:pos x="13" y="0"/>
                </a:cxn>
                <a:cxn ang="0">
                  <a:pos x="1" y="8"/>
                </a:cxn>
                <a:cxn ang="0">
                  <a:pos x="0" y="18"/>
                </a:cxn>
                <a:cxn ang="0">
                  <a:pos x="0" y="21"/>
                </a:cxn>
              </a:cxnLst>
              <a:rect l="0" t="0" r="r" b="b"/>
              <a:pathLst>
                <a:path w="23" h="21">
                  <a:moveTo>
                    <a:pt x="0" y="21"/>
                  </a:moveTo>
                  <a:lnTo>
                    <a:pt x="16" y="20"/>
                  </a:lnTo>
                  <a:lnTo>
                    <a:pt x="23" y="6"/>
                  </a:lnTo>
                  <a:lnTo>
                    <a:pt x="13" y="0"/>
                  </a:lnTo>
                  <a:lnTo>
                    <a:pt x="1" y="8"/>
                  </a:lnTo>
                  <a:lnTo>
                    <a:pt x="0" y="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3" name="Freeform 105">
              <a:extLst>
                <a:ext uri="{FF2B5EF4-FFF2-40B4-BE49-F238E27FC236}">
                  <a16:creationId xmlns:a16="http://schemas.microsoft.com/office/drawing/2014/main" xmlns="" id="{031A5E86-5BD9-4787-AA81-E0222166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812" y="5185065"/>
              <a:ext cx="17810" cy="10963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25" y="16"/>
                </a:cxn>
                <a:cxn ang="0">
                  <a:pos x="26" y="19"/>
                </a:cxn>
                <a:cxn ang="0">
                  <a:pos x="13" y="16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9"/>
                </a:cxn>
              </a:cxnLst>
              <a:rect l="0" t="0" r="r" b="b"/>
              <a:pathLst>
                <a:path w="26" h="19">
                  <a:moveTo>
                    <a:pt x="20" y="9"/>
                  </a:moveTo>
                  <a:lnTo>
                    <a:pt x="25" y="16"/>
                  </a:lnTo>
                  <a:lnTo>
                    <a:pt x="26" y="19"/>
                  </a:lnTo>
                  <a:lnTo>
                    <a:pt x="13" y="16"/>
                  </a:lnTo>
                  <a:lnTo>
                    <a:pt x="3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4" name="Freeform 106">
              <a:extLst>
                <a:ext uri="{FF2B5EF4-FFF2-40B4-BE49-F238E27FC236}">
                  <a16:creationId xmlns:a16="http://schemas.microsoft.com/office/drawing/2014/main" xmlns="" id="{B7A2784F-5EBB-4584-939B-1C54094C0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619" y="5482896"/>
              <a:ext cx="7915" cy="25581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2" y="4"/>
                </a:cxn>
                <a:cxn ang="0">
                  <a:pos x="13" y="0"/>
                </a:cxn>
                <a:cxn ang="0">
                  <a:pos x="0" y="12"/>
                </a:cxn>
                <a:cxn ang="0">
                  <a:pos x="10" y="44"/>
                </a:cxn>
                <a:cxn ang="0">
                  <a:pos x="12" y="19"/>
                </a:cxn>
                <a:cxn ang="0">
                  <a:pos x="9" y="9"/>
                </a:cxn>
              </a:cxnLst>
              <a:rect l="0" t="0" r="r" b="b"/>
              <a:pathLst>
                <a:path w="13" h="44">
                  <a:moveTo>
                    <a:pt x="9" y="9"/>
                  </a:moveTo>
                  <a:lnTo>
                    <a:pt x="12" y="4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10" y="44"/>
                  </a:lnTo>
                  <a:lnTo>
                    <a:pt x="12" y="1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5" name="Freeform 107">
              <a:extLst>
                <a:ext uri="{FF2B5EF4-FFF2-40B4-BE49-F238E27FC236}">
                  <a16:creationId xmlns:a16="http://schemas.microsoft.com/office/drawing/2014/main" xmlns="" id="{180B4A1B-5AD0-4513-A0D5-931623523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000" y="5431735"/>
              <a:ext cx="7915" cy="14617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4" y="22"/>
                </a:cxn>
                <a:cxn ang="0">
                  <a:pos x="5" y="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4" y="24"/>
                </a:cxn>
              </a:cxnLst>
              <a:rect l="0" t="0" r="r" b="b"/>
              <a:pathLst>
                <a:path w="14" h="24">
                  <a:moveTo>
                    <a:pt x="4" y="24"/>
                  </a:moveTo>
                  <a:lnTo>
                    <a:pt x="14" y="2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8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6" name="Freeform 109">
              <a:extLst>
                <a:ext uri="{FF2B5EF4-FFF2-40B4-BE49-F238E27FC236}">
                  <a16:creationId xmlns:a16="http://schemas.microsoft.com/office/drawing/2014/main" xmlns="" id="{FE164025-DF8B-47E5-BC3E-29BABCA3B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53" y="5196028"/>
              <a:ext cx="7915" cy="10963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4" y="18"/>
                </a:cxn>
                <a:cxn ang="0">
                  <a:pos x="10" y="16"/>
                </a:cxn>
              </a:cxnLst>
              <a:rect l="0" t="0" r="r" b="b"/>
              <a:pathLst>
                <a:path w="11" h="18">
                  <a:moveTo>
                    <a:pt x="10" y="16"/>
                  </a:moveTo>
                  <a:lnTo>
                    <a:pt x="11" y="0"/>
                  </a:lnTo>
                  <a:lnTo>
                    <a:pt x="0" y="4"/>
                  </a:lnTo>
                  <a:lnTo>
                    <a:pt x="4" y="1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7" name="Freeform 110">
              <a:extLst>
                <a:ext uri="{FF2B5EF4-FFF2-40B4-BE49-F238E27FC236}">
                  <a16:creationId xmlns:a16="http://schemas.microsoft.com/office/drawing/2014/main" xmlns="" id="{1538BF77-2AB6-4BB5-BF80-BE972829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887" y="5157657"/>
              <a:ext cx="5937" cy="73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lnTo>
                    <a:pt x="10" y="0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8" name="Freeform 111">
              <a:extLst>
                <a:ext uri="{FF2B5EF4-FFF2-40B4-BE49-F238E27FC236}">
                  <a16:creationId xmlns:a16="http://schemas.microsoft.com/office/drawing/2014/main" xmlns="" id="{966E9DA4-9B2F-40EB-AE9C-6311BB930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492" y="5497514"/>
              <a:ext cx="1979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9" name="Rectangle 112">
              <a:extLst>
                <a:ext uri="{FF2B5EF4-FFF2-40B4-BE49-F238E27FC236}">
                  <a16:creationId xmlns:a16="http://schemas.microsoft.com/office/drawing/2014/main" xmlns="" id="{09035E4F-B6B5-441C-865C-9EEFA09F1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636" y="5347685"/>
              <a:ext cx="1979" cy="182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0" name="Freeform 113">
              <a:extLst>
                <a:ext uri="{FF2B5EF4-FFF2-40B4-BE49-F238E27FC236}">
                  <a16:creationId xmlns:a16="http://schemas.microsoft.com/office/drawing/2014/main" xmlns="" id="{069A6076-BD00-4CEA-A488-6DA459FB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513" y="5490205"/>
              <a:ext cx="1979" cy="1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1" name="Freeform 114">
              <a:extLst>
                <a:ext uri="{FF2B5EF4-FFF2-40B4-BE49-F238E27FC236}">
                  <a16:creationId xmlns:a16="http://schemas.microsoft.com/office/drawing/2014/main" xmlns="" id="{DA8A1352-8239-4A2C-A39D-7C90AC15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70" y="6018262"/>
              <a:ext cx="1979" cy="182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2" name="Freeform 115">
              <a:extLst>
                <a:ext uri="{FF2B5EF4-FFF2-40B4-BE49-F238E27FC236}">
                  <a16:creationId xmlns:a16="http://schemas.microsoft.com/office/drawing/2014/main" xmlns="" id="{2820C117-1685-4E26-B606-BFA4BF6D0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676" y="5146694"/>
              <a:ext cx="1979" cy="1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3" name="Freeform 118">
              <a:extLst>
                <a:ext uri="{FF2B5EF4-FFF2-40B4-BE49-F238E27FC236}">
                  <a16:creationId xmlns:a16="http://schemas.microsoft.com/office/drawing/2014/main" xmlns="" id="{D5A70800-AC00-40DF-ADEE-88CF1A683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048" y="4225792"/>
              <a:ext cx="3958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4" name="Freeform 119">
              <a:extLst>
                <a:ext uri="{FF2B5EF4-FFF2-40B4-BE49-F238E27FC236}">
                  <a16:creationId xmlns:a16="http://schemas.microsoft.com/office/drawing/2014/main" xmlns="" id="{E117E6D0-8EF8-43DA-A0B1-AB8CF138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322" y="3622820"/>
              <a:ext cx="5937" cy="913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0"/>
                </a:cxn>
                <a:cxn ang="0">
                  <a:pos x="10" y="5"/>
                </a:cxn>
                <a:cxn ang="0">
                  <a:pos x="1" y="17"/>
                </a:cxn>
                <a:cxn ang="0">
                  <a:pos x="0" y="15"/>
                </a:cxn>
              </a:cxnLst>
              <a:rect l="0" t="0" r="r" b="b"/>
              <a:pathLst>
                <a:path w="10" h="17">
                  <a:moveTo>
                    <a:pt x="0" y="15"/>
                  </a:moveTo>
                  <a:lnTo>
                    <a:pt x="6" y="0"/>
                  </a:lnTo>
                  <a:lnTo>
                    <a:pt x="10" y="5"/>
                  </a:lnTo>
                  <a:lnTo>
                    <a:pt x="1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5" name="Freeform 120">
              <a:extLst>
                <a:ext uri="{FF2B5EF4-FFF2-40B4-BE49-F238E27FC236}">
                  <a16:creationId xmlns:a16="http://schemas.microsoft.com/office/drawing/2014/main" xmlns="" id="{323A92CF-BFD5-4635-9032-E148BCD9C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165" y="4357349"/>
              <a:ext cx="5937" cy="54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7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lnTo>
                    <a:pt x="10" y="7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6" name="Freeform 121">
              <a:extLst>
                <a:ext uri="{FF2B5EF4-FFF2-40B4-BE49-F238E27FC236}">
                  <a16:creationId xmlns:a16="http://schemas.microsoft.com/office/drawing/2014/main" xmlns="" id="{EA7F6A20-1A0D-472F-8DAA-FC00D56F5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237" y="3620993"/>
              <a:ext cx="5937" cy="548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8"/>
                </a:cxn>
              </a:cxnLst>
              <a:rect l="0" t="0" r="r" b="b"/>
              <a:pathLst>
                <a:path w="8" h="9">
                  <a:moveTo>
                    <a:pt x="0" y="8"/>
                  </a:moveTo>
                  <a:lnTo>
                    <a:pt x="1" y="9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7" name="Freeform 122">
              <a:extLst>
                <a:ext uri="{FF2B5EF4-FFF2-40B4-BE49-F238E27FC236}">
                  <a16:creationId xmlns:a16="http://schemas.microsoft.com/office/drawing/2014/main" xmlns="" id="{E9BE73D7-AF12-4B94-8DA4-074A4489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216" y="3615512"/>
              <a:ext cx="3958" cy="365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lnTo>
                    <a:pt x="6" y="0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8" name="Freeform 123">
              <a:extLst>
                <a:ext uri="{FF2B5EF4-FFF2-40B4-BE49-F238E27FC236}">
                  <a16:creationId xmlns:a16="http://schemas.microsoft.com/office/drawing/2014/main" xmlns="" id="{D6898A1F-BA42-48BC-B261-545FC4974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285" y="3573486"/>
              <a:ext cx="1979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" name="Freeform 124">
              <a:extLst>
                <a:ext uri="{FF2B5EF4-FFF2-40B4-BE49-F238E27FC236}">
                  <a16:creationId xmlns:a16="http://schemas.microsoft.com/office/drawing/2014/main" xmlns="" id="{029FB428-E897-43C5-974A-5B3697045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204" y="4536414"/>
              <a:ext cx="1979" cy="365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" name="Freeform 125">
              <a:extLst>
                <a:ext uri="{FF2B5EF4-FFF2-40B4-BE49-F238E27FC236}">
                  <a16:creationId xmlns:a16="http://schemas.microsoft.com/office/drawing/2014/main" xmlns="" id="{DAE7014A-344F-4625-ADDD-F82AF601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440" y="3284791"/>
              <a:ext cx="611463" cy="533539"/>
            </a:xfrm>
            <a:custGeom>
              <a:avLst/>
              <a:gdLst/>
              <a:ahLst/>
              <a:cxnLst>
                <a:cxn ang="0">
                  <a:pos x="188" y="175"/>
                </a:cxn>
                <a:cxn ang="0">
                  <a:pos x="179" y="144"/>
                </a:cxn>
                <a:cxn ang="0">
                  <a:pos x="235" y="117"/>
                </a:cxn>
                <a:cxn ang="0">
                  <a:pos x="271" y="56"/>
                </a:cxn>
                <a:cxn ang="0">
                  <a:pos x="323" y="67"/>
                </a:cxn>
                <a:cxn ang="0">
                  <a:pos x="360" y="32"/>
                </a:cxn>
                <a:cxn ang="0">
                  <a:pos x="415" y="14"/>
                </a:cxn>
                <a:cxn ang="0">
                  <a:pos x="471" y="0"/>
                </a:cxn>
                <a:cxn ang="0">
                  <a:pos x="504" y="110"/>
                </a:cxn>
                <a:cxn ang="0">
                  <a:pos x="612" y="289"/>
                </a:cxn>
                <a:cxn ang="0">
                  <a:pos x="736" y="392"/>
                </a:cxn>
                <a:cxn ang="0">
                  <a:pos x="746" y="420"/>
                </a:cxn>
                <a:cxn ang="0">
                  <a:pos x="801" y="477"/>
                </a:cxn>
                <a:cxn ang="0">
                  <a:pos x="892" y="569"/>
                </a:cxn>
                <a:cxn ang="0">
                  <a:pos x="925" y="626"/>
                </a:cxn>
                <a:cxn ang="0">
                  <a:pos x="867" y="682"/>
                </a:cxn>
                <a:cxn ang="0">
                  <a:pos x="851" y="715"/>
                </a:cxn>
                <a:cxn ang="0">
                  <a:pos x="827" y="755"/>
                </a:cxn>
                <a:cxn ang="0">
                  <a:pos x="792" y="802"/>
                </a:cxn>
                <a:cxn ang="0">
                  <a:pos x="761" y="809"/>
                </a:cxn>
                <a:cxn ang="0">
                  <a:pos x="740" y="763"/>
                </a:cxn>
                <a:cxn ang="0">
                  <a:pos x="704" y="738"/>
                </a:cxn>
                <a:cxn ang="0">
                  <a:pos x="673" y="720"/>
                </a:cxn>
                <a:cxn ang="0">
                  <a:pos x="635" y="742"/>
                </a:cxn>
                <a:cxn ang="0">
                  <a:pos x="602" y="761"/>
                </a:cxn>
                <a:cxn ang="0">
                  <a:pos x="617" y="811"/>
                </a:cxn>
                <a:cxn ang="0">
                  <a:pos x="599" y="827"/>
                </a:cxn>
                <a:cxn ang="0">
                  <a:pos x="572" y="858"/>
                </a:cxn>
                <a:cxn ang="0">
                  <a:pos x="529" y="861"/>
                </a:cxn>
                <a:cxn ang="0">
                  <a:pos x="474" y="854"/>
                </a:cxn>
                <a:cxn ang="0">
                  <a:pos x="455" y="840"/>
                </a:cxn>
                <a:cxn ang="0">
                  <a:pos x="395" y="829"/>
                </a:cxn>
                <a:cxn ang="0">
                  <a:pos x="360" y="800"/>
                </a:cxn>
                <a:cxn ang="0">
                  <a:pos x="311" y="808"/>
                </a:cxn>
                <a:cxn ang="0">
                  <a:pos x="255" y="791"/>
                </a:cxn>
                <a:cxn ang="0">
                  <a:pos x="208" y="766"/>
                </a:cxn>
                <a:cxn ang="0">
                  <a:pos x="183" y="761"/>
                </a:cxn>
                <a:cxn ang="0">
                  <a:pos x="176" y="700"/>
                </a:cxn>
                <a:cxn ang="0">
                  <a:pos x="139" y="679"/>
                </a:cxn>
                <a:cxn ang="0">
                  <a:pos x="36" y="641"/>
                </a:cxn>
                <a:cxn ang="0">
                  <a:pos x="2" y="600"/>
                </a:cxn>
                <a:cxn ang="0">
                  <a:pos x="6" y="559"/>
                </a:cxn>
                <a:cxn ang="0">
                  <a:pos x="58" y="521"/>
                </a:cxn>
                <a:cxn ang="0">
                  <a:pos x="118" y="556"/>
                </a:cxn>
                <a:cxn ang="0">
                  <a:pos x="160" y="530"/>
                </a:cxn>
                <a:cxn ang="0">
                  <a:pos x="163" y="496"/>
                </a:cxn>
                <a:cxn ang="0">
                  <a:pos x="117" y="451"/>
                </a:cxn>
                <a:cxn ang="0">
                  <a:pos x="80" y="396"/>
                </a:cxn>
                <a:cxn ang="0">
                  <a:pos x="78" y="351"/>
                </a:cxn>
                <a:cxn ang="0">
                  <a:pos x="80" y="296"/>
                </a:cxn>
                <a:cxn ang="0">
                  <a:pos x="77" y="257"/>
                </a:cxn>
                <a:cxn ang="0">
                  <a:pos x="111" y="228"/>
                </a:cxn>
                <a:cxn ang="0">
                  <a:pos x="176" y="229"/>
                </a:cxn>
              </a:cxnLst>
              <a:rect l="0" t="0" r="r" b="b"/>
              <a:pathLst>
                <a:path w="925" h="876">
                  <a:moveTo>
                    <a:pt x="196" y="219"/>
                  </a:moveTo>
                  <a:lnTo>
                    <a:pt x="198" y="196"/>
                  </a:lnTo>
                  <a:lnTo>
                    <a:pt x="205" y="183"/>
                  </a:lnTo>
                  <a:lnTo>
                    <a:pt x="203" y="181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75" y="164"/>
                  </a:lnTo>
                  <a:lnTo>
                    <a:pt x="173" y="153"/>
                  </a:lnTo>
                  <a:lnTo>
                    <a:pt x="177" y="144"/>
                  </a:lnTo>
                  <a:lnTo>
                    <a:pt x="179" y="144"/>
                  </a:lnTo>
                  <a:lnTo>
                    <a:pt x="192" y="150"/>
                  </a:lnTo>
                  <a:lnTo>
                    <a:pt x="213" y="135"/>
                  </a:lnTo>
                  <a:lnTo>
                    <a:pt x="218" y="141"/>
                  </a:lnTo>
                  <a:lnTo>
                    <a:pt x="221" y="120"/>
                  </a:lnTo>
                  <a:lnTo>
                    <a:pt x="235" y="117"/>
                  </a:lnTo>
                  <a:lnTo>
                    <a:pt x="248" y="113"/>
                  </a:lnTo>
                  <a:lnTo>
                    <a:pt x="254" y="102"/>
                  </a:lnTo>
                  <a:lnTo>
                    <a:pt x="255" y="86"/>
                  </a:lnTo>
                  <a:lnTo>
                    <a:pt x="270" y="64"/>
                  </a:lnTo>
                  <a:lnTo>
                    <a:pt x="271" y="56"/>
                  </a:lnTo>
                  <a:lnTo>
                    <a:pt x="285" y="67"/>
                  </a:lnTo>
                  <a:lnTo>
                    <a:pt x="291" y="68"/>
                  </a:lnTo>
                  <a:lnTo>
                    <a:pt x="314" y="59"/>
                  </a:lnTo>
                  <a:lnTo>
                    <a:pt x="320" y="58"/>
                  </a:lnTo>
                  <a:lnTo>
                    <a:pt x="323" y="67"/>
                  </a:lnTo>
                  <a:lnTo>
                    <a:pt x="337" y="64"/>
                  </a:lnTo>
                  <a:lnTo>
                    <a:pt x="350" y="56"/>
                  </a:lnTo>
                  <a:lnTo>
                    <a:pt x="357" y="55"/>
                  </a:lnTo>
                  <a:lnTo>
                    <a:pt x="360" y="41"/>
                  </a:lnTo>
                  <a:lnTo>
                    <a:pt x="360" y="32"/>
                  </a:lnTo>
                  <a:lnTo>
                    <a:pt x="369" y="29"/>
                  </a:lnTo>
                  <a:lnTo>
                    <a:pt x="380" y="28"/>
                  </a:lnTo>
                  <a:lnTo>
                    <a:pt x="391" y="26"/>
                  </a:lnTo>
                  <a:lnTo>
                    <a:pt x="392" y="25"/>
                  </a:lnTo>
                  <a:lnTo>
                    <a:pt x="415" y="14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51" y="3"/>
                  </a:lnTo>
                  <a:lnTo>
                    <a:pt x="457" y="1"/>
                  </a:lnTo>
                  <a:lnTo>
                    <a:pt x="471" y="0"/>
                  </a:lnTo>
                  <a:lnTo>
                    <a:pt x="478" y="40"/>
                  </a:lnTo>
                  <a:lnTo>
                    <a:pt x="483" y="58"/>
                  </a:lnTo>
                  <a:lnTo>
                    <a:pt x="490" y="80"/>
                  </a:lnTo>
                  <a:lnTo>
                    <a:pt x="500" y="99"/>
                  </a:lnTo>
                  <a:lnTo>
                    <a:pt x="504" y="110"/>
                  </a:lnTo>
                  <a:lnTo>
                    <a:pt x="535" y="173"/>
                  </a:lnTo>
                  <a:lnTo>
                    <a:pt x="565" y="228"/>
                  </a:lnTo>
                  <a:lnTo>
                    <a:pt x="592" y="263"/>
                  </a:lnTo>
                  <a:lnTo>
                    <a:pt x="595" y="266"/>
                  </a:lnTo>
                  <a:lnTo>
                    <a:pt x="612" y="289"/>
                  </a:lnTo>
                  <a:lnTo>
                    <a:pt x="632" y="310"/>
                  </a:lnTo>
                  <a:lnTo>
                    <a:pt x="634" y="308"/>
                  </a:lnTo>
                  <a:lnTo>
                    <a:pt x="647" y="325"/>
                  </a:lnTo>
                  <a:lnTo>
                    <a:pt x="683" y="354"/>
                  </a:lnTo>
                  <a:lnTo>
                    <a:pt x="736" y="392"/>
                  </a:lnTo>
                  <a:lnTo>
                    <a:pt x="730" y="389"/>
                  </a:lnTo>
                  <a:lnTo>
                    <a:pt x="729" y="393"/>
                  </a:lnTo>
                  <a:lnTo>
                    <a:pt x="735" y="395"/>
                  </a:lnTo>
                  <a:lnTo>
                    <a:pt x="730" y="398"/>
                  </a:lnTo>
                  <a:lnTo>
                    <a:pt x="746" y="420"/>
                  </a:lnTo>
                  <a:lnTo>
                    <a:pt x="764" y="436"/>
                  </a:lnTo>
                  <a:lnTo>
                    <a:pt x="778" y="451"/>
                  </a:lnTo>
                  <a:lnTo>
                    <a:pt x="778" y="454"/>
                  </a:lnTo>
                  <a:lnTo>
                    <a:pt x="789" y="471"/>
                  </a:lnTo>
                  <a:lnTo>
                    <a:pt x="801" y="477"/>
                  </a:lnTo>
                  <a:lnTo>
                    <a:pt x="833" y="499"/>
                  </a:lnTo>
                  <a:lnTo>
                    <a:pt x="854" y="508"/>
                  </a:lnTo>
                  <a:lnTo>
                    <a:pt x="889" y="521"/>
                  </a:lnTo>
                  <a:lnTo>
                    <a:pt x="893" y="562"/>
                  </a:lnTo>
                  <a:lnTo>
                    <a:pt x="892" y="569"/>
                  </a:lnTo>
                  <a:lnTo>
                    <a:pt x="909" y="588"/>
                  </a:lnTo>
                  <a:lnTo>
                    <a:pt x="923" y="596"/>
                  </a:lnTo>
                  <a:lnTo>
                    <a:pt x="915" y="614"/>
                  </a:lnTo>
                  <a:lnTo>
                    <a:pt x="920" y="617"/>
                  </a:lnTo>
                  <a:lnTo>
                    <a:pt x="925" y="626"/>
                  </a:lnTo>
                  <a:lnTo>
                    <a:pt x="910" y="636"/>
                  </a:lnTo>
                  <a:lnTo>
                    <a:pt x="896" y="645"/>
                  </a:lnTo>
                  <a:lnTo>
                    <a:pt x="889" y="653"/>
                  </a:lnTo>
                  <a:lnTo>
                    <a:pt x="882" y="662"/>
                  </a:lnTo>
                  <a:lnTo>
                    <a:pt x="867" y="682"/>
                  </a:lnTo>
                  <a:lnTo>
                    <a:pt x="863" y="697"/>
                  </a:lnTo>
                  <a:lnTo>
                    <a:pt x="863" y="703"/>
                  </a:lnTo>
                  <a:lnTo>
                    <a:pt x="863" y="706"/>
                  </a:lnTo>
                  <a:lnTo>
                    <a:pt x="856" y="717"/>
                  </a:lnTo>
                  <a:lnTo>
                    <a:pt x="851" y="715"/>
                  </a:lnTo>
                  <a:lnTo>
                    <a:pt x="838" y="726"/>
                  </a:lnTo>
                  <a:lnTo>
                    <a:pt x="838" y="729"/>
                  </a:lnTo>
                  <a:lnTo>
                    <a:pt x="837" y="732"/>
                  </a:lnTo>
                  <a:lnTo>
                    <a:pt x="833" y="739"/>
                  </a:lnTo>
                  <a:lnTo>
                    <a:pt x="827" y="755"/>
                  </a:lnTo>
                  <a:lnTo>
                    <a:pt x="815" y="773"/>
                  </a:lnTo>
                  <a:lnTo>
                    <a:pt x="814" y="776"/>
                  </a:lnTo>
                  <a:lnTo>
                    <a:pt x="801" y="784"/>
                  </a:lnTo>
                  <a:lnTo>
                    <a:pt x="794" y="791"/>
                  </a:lnTo>
                  <a:lnTo>
                    <a:pt x="792" y="802"/>
                  </a:lnTo>
                  <a:lnTo>
                    <a:pt x="781" y="809"/>
                  </a:lnTo>
                  <a:lnTo>
                    <a:pt x="771" y="823"/>
                  </a:lnTo>
                  <a:lnTo>
                    <a:pt x="764" y="820"/>
                  </a:lnTo>
                  <a:lnTo>
                    <a:pt x="755" y="820"/>
                  </a:lnTo>
                  <a:lnTo>
                    <a:pt x="761" y="809"/>
                  </a:lnTo>
                  <a:lnTo>
                    <a:pt x="753" y="796"/>
                  </a:lnTo>
                  <a:lnTo>
                    <a:pt x="752" y="778"/>
                  </a:lnTo>
                  <a:lnTo>
                    <a:pt x="751" y="767"/>
                  </a:lnTo>
                  <a:lnTo>
                    <a:pt x="748" y="761"/>
                  </a:lnTo>
                  <a:lnTo>
                    <a:pt x="740" y="763"/>
                  </a:lnTo>
                  <a:lnTo>
                    <a:pt x="739" y="752"/>
                  </a:lnTo>
                  <a:lnTo>
                    <a:pt x="722" y="741"/>
                  </a:lnTo>
                  <a:lnTo>
                    <a:pt x="713" y="744"/>
                  </a:lnTo>
                  <a:lnTo>
                    <a:pt x="712" y="735"/>
                  </a:lnTo>
                  <a:lnTo>
                    <a:pt x="704" y="738"/>
                  </a:lnTo>
                  <a:lnTo>
                    <a:pt x="703" y="748"/>
                  </a:lnTo>
                  <a:lnTo>
                    <a:pt x="694" y="747"/>
                  </a:lnTo>
                  <a:lnTo>
                    <a:pt x="684" y="723"/>
                  </a:lnTo>
                  <a:lnTo>
                    <a:pt x="674" y="724"/>
                  </a:lnTo>
                  <a:lnTo>
                    <a:pt x="673" y="720"/>
                  </a:lnTo>
                  <a:lnTo>
                    <a:pt x="664" y="712"/>
                  </a:lnTo>
                  <a:lnTo>
                    <a:pt x="661" y="712"/>
                  </a:lnTo>
                  <a:lnTo>
                    <a:pt x="647" y="727"/>
                  </a:lnTo>
                  <a:lnTo>
                    <a:pt x="635" y="736"/>
                  </a:lnTo>
                  <a:lnTo>
                    <a:pt x="635" y="742"/>
                  </a:lnTo>
                  <a:lnTo>
                    <a:pt x="628" y="752"/>
                  </a:lnTo>
                  <a:lnTo>
                    <a:pt x="621" y="754"/>
                  </a:lnTo>
                  <a:lnTo>
                    <a:pt x="617" y="761"/>
                  </a:lnTo>
                  <a:lnTo>
                    <a:pt x="612" y="757"/>
                  </a:lnTo>
                  <a:lnTo>
                    <a:pt x="602" y="761"/>
                  </a:lnTo>
                  <a:lnTo>
                    <a:pt x="596" y="761"/>
                  </a:lnTo>
                  <a:lnTo>
                    <a:pt x="592" y="772"/>
                  </a:lnTo>
                  <a:lnTo>
                    <a:pt x="605" y="797"/>
                  </a:lnTo>
                  <a:lnTo>
                    <a:pt x="608" y="811"/>
                  </a:lnTo>
                  <a:lnTo>
                    <a:pt x="617" y="811"/>
                  </a:lnTo>
                  <a:lnTo>
                    <a:pt x="621" y="818"/>
                  </a:lnTo>
                  <a:lnTo>
                    <a:pt x="617" y="829"/>
                  </a:lnTo>
                  <a:lnTo>
                    <a:pt x="608" y="827"/>
                  </a:lnTo>
                  <a:lnTo>
                    <a:pt x="605" y="817"/>
                  </a:lnTo>
                  <a:lnTo>
                    <a:pt x="599" y="827"/>
                  </a:lnTo>
                  <a:lnTo>
                    <a:pt x="586" y="833"/>
                  </a:lnTo>
                  <a:lnTo>
                    <a:pt x="579" y="830"/>
                  </a:lnTo>
                  <a:lnTo>
                    <a:pt x="575" y="839"/>
                  </a:lnTo>
                  <a:lnTo>
                    <a:pt x="578" y="840"/>
                  </a:lnTo>
                  <a:lnTo>
                    <a:pt x="572" y="858"/>
                  </a:lnTo>
                  <a:lnTo>
                    <a:pt x="563" y="836"/>
                  </a:lnTo>
                  <a:lnTo>
                    <a:pt x="550" y="837"/>
                  </a:lnTo>
                  <a:lnTo>
                    <a:pt x="543" y="849"/>
                  </a:lnTo>
                  <a:lnTo>
                    <a:pt x="543" y="863"/>
                  </a:lnTo>
                  <a:lnTo>
                    <a:pt x="529" y="861"/>
                  </a:lnTo>
                  <a:lnTo>
                    <a:pt x="524" y="876"/>
                  </a:lnTo>
                  <a:lnTo>
                    <a:pt x="503" y="867"/>
                  </a:lnTo>
                  <a:lnTo>
                    <a:pt x="483" y="872"/>
                  </a:lnTo>
                  <a:lnTo>
                    <a:pt x="476" y="861"/>
                  </a:lnTo>
                  <a:lnTo>
                    <a:pt x="474" y="854"/>
                  </a:lnTo>
                  <a:lnTo>
                    <a:pt x="465" y="849"/>
                  </a:lnTo>
                  <a:lnTo>
                    <a:pt x="461" y="843"/>
                  </a:lnTo>
                  <a:lnTo>
                    <a:pt x="461" y="839"/>
                  </a:lnTo>
                  <a:lnTo>
                    <a:pt x="458" y="837"/>
                  </a:lnTo>
                  <a:lnTo>
                    <a:pt x="455" y="840"/>
                  </a:lnTo>
                  <a:lnTo>
                    <a:pt x="440" y="840"/>
                  </a:lnTo>
                  <a:lnTo>
                    <a:pt x="421" y="831"/>
                  </a:lnTo>
                  <a:lnTo>
                    <a:pt x="416" y="824"/>
                  </a:lnTo>
                  <a:lnTo>
                    <a:pt x="405" y="833"/>
                  </a:lnTo>
                  <a:lnTo>
                    <a:pt x="395" y="829"/>
                  </a:lnTo>
                  <a:lnTo>
                    <a:pt x="388" y="823"/>
                  </a:lnTo>
                  <a:lnTo>
                    <a:pt x="383" y="820"/>
                  </a:lnTo>
                  <a:lnTo>
                    <a:pt x="380" y="809"/>
                  </a:lnTo>
                  <a:lnTo>
                    <a:pt x="372" y="793"/>
                  </a:lnTo>
                  <a:lnTo>
                    <a:pt x="360" y="800"/>
                  </a:lnTo>
                  <a:lnTo>
                    <a:pt x="352" y="794"/>
                  </a:lnTo>
                  <a:lnTo>
                    <a:pt x="337" y="784"/>
                  </a:lnTo>
                  <a:lnTo>
                    <a:pt x="324" y="790"/>
                  </a:lnTo>
                  <a:lnTo>
                    <a:pt x="327" y="797"/>
                  </a:lnTo>
                  <a:lnTo>
                    <a:pt x="311" y="808"/>
                  </a:lnTo>
                  <a:lnTo>
                    <a:pt x="298" y="815"/>
                  </a:lnTo>
                  <a:lnTo>
                    <a:pt x="291" y="824"/>
                  </a:lnTo>
                  <a:lnTo>
                    <a:pt x="262" y="811"/>
                  </a:lnTo>
                  <a:lnTo>
                    <a:pt x="264" y="806"/>
                  </a:lnTo>
                  <a:lnTo>
                    <a:pt x="255" y="791"/>
                  </a:lnTo>
                  <a:lnTo>
                    <a:pt x="248" y="790"/>
                  </a:lnTo>
                  <a:lnTo>
                    <a:pt x="247" y="788"/>
                  </a:lnTo>
                  <a:lnTo>
                    <a:pt x="244" y="788"/>
                  </a:lnTo>
                  <a:lnTo>
                    <a:pt x="225" y="775"/>
                  </a:lnTo>
                  <a:lnTo>
                    <a:pt x="208" y="766"/>
                  </a:lnTo>
                  <a:lnTo>
                    <a:pt x="198" y="767"/>
                  </a:lnTo>
                  <a:lnTo>
                    <a:pt x="195" y="778"/>
                  </a:lnTo>
                  <a:lnTo>
                    <a:pt x="189" y="779"/>
                  </a:lnTo>
                  <a:lnTo>
                    <a:pt x="185" y="770"/>
                  </a:lnTo>
                  <a:lnTo>
                    <a:pt x="183" y="761"/>
                  </a:lnTo>
                  <a:lnTo>
                    <a:pt x="182" y="745"/>
                  </a:lnTo>
                  <a:lnTo>
                    <a:pt x="177" y="741"/>
                  </a:lnTo>
                  <a:lnTo>
                    <a:pt x="190" y="715"/>
                  </a:lnTo>
                  <a:lnTo>
                    <a:pt x="188" y="711"/>
                  </a:lnTo>
                  <a:lnTo>
                    <a:pt x="176" y="700"/>
                  </a:lnTo>
                  <a:lnTo>
                    <a:pt x="172" y="703"/>
                  </a:lnTo>
                  <a:lnTo>
                    <a:pt x="160" y="688"/>
                  </a:lnTo>
                  <a:lnTo>
                    <a:pt x="147" y="681"/>
                  </a:lnTo>
                  <a:lnTo>
                    <a:pt x="144" y="684"/>
                  </a:lnTo>
                  <a:lnTo>
                    <a:pt x="139" y="679"/>
                  </a:lnTo>
                  <a:lnTo>
                    <a:pt x="113" y="663"/>
                  </a:lnTo>
                  <a:lnTo>
                    <a:pt x="95" y="656"/>
                  </a:lnTo>
                  <a:lnTo>
                    <a:pt x="44" y="627"/>
                  </a:lnTo>
                  <a:lnTo>
                    <a:pt x="42" y="639"/>
                  </a:lnTo>
                  <a:lnTo>
                    <a:pt x="36" y="641"/>
                  </a:lnTo>
                  <a:lnTo>
                    <a:pt x="32" y="641"/>
                  </a:lnTo>
                  <a:lnTo>
                    <a:pt x="16" y="630"/>
                  </a:lnTo>
                  <a:lnTo>
                    <a:pt x="15" y="626"/>
                  </a:lnTo>
                  <a:lnTo>
                    <a:pt x="3" y="611"/>
                  </a:lnTo>
                  <a:lnTo>
                    <a:pt x="2" y="600"/>
                  </a:lnTo>
                  <a:lnTo>
                    <a:pt x="0" y="590"/>
                  </a:lnTo>
                  <a:lnTo>
                    <a:pt x="2" y="581"/>
                  </a:lnTo>
                  <a:lnTo>
                    <a:pt x="3" y="578"/>
                  </a:lnTo>
                  <a:lnTo>
                    <a:pt x="6" y="563"/>
                  </a:lnTo>
                  <a:lnTo>
                    <a:pt x="6" y="559"/>
                  </a:lnTo>
                  <a:lnTo>
                    <a:pt x="13" y="563"/>
                  </a:lnTo>
                  <a:lnTo>
                    <a:pt x="31" y="547"/>
                  </a:lnTo>
                  <a:lnTo>
                    <a:pt x="38" y="527"/>
                  </a:lnTo>
                  <a:lnTo>
                    <a:pt x="35" y="518"/>
                  </a:lnTo>
                  <a:lnTo>
                    <a:pt x="58" y="521"/>
                  </a:lnTo>
                  <a:lnTo>
                    <a:pt x="78" y="538"/>
                  </a:lnTo>
                  <a:lnTo>
                    <a:pt x="85" y="533"/>
                  </a:lnTo>
                  <a:lnTo>
                    <a:pt x="110" y="547"/>
                  </a:lnTo>
                  <a:lnTo>
                    <a:pt x="113" y="554"/>
                  </a:lnTo>
                  <a:lnTo>
                    <a:pt x="118" y="556"/>
                  </a:lnTo>
                  <a:lnTo>
                    <a:pt x="133" y="547"/>
                  </a:lnTo>
                  <a:lnTo>
                    <a:pt x="140" y="554"/>
                  </a:lnTo>
                  <a:lnTo>
                    <a:pt x="149" y="554"/>
                  </a:lnTo>
                  <a:lnTo>
                    <a:pt x="160" y="535"/>
                  </a:lnTo>
                  <a:lnTo>
                    <a:pt x="160" y="530"/>
                  </a:lnTo>
                  <a:lnTo>
                    <a:pt x="175" y="527"/>
                  </a:lnTo>
                  <a:lnTo>
                    <a:pt x="169" y="520"/>
                  </a:lnTo>
                  <a:lnTo>
                    <a:pt x="188" y="517"/>
                  </a:lnTo>
                  <a:lnTo>
                    <a:pt x="180" y="511"/>
                  </a:lnTo>
                  <a:lnTo>
                    <a:pt x="163" y="496"/>
                  </a:lnTo>
                  <a:lnTo>
                    <a:pt x="169" y="490"/>
                  </a:lnTo>
                  <a:lnTo>
                    <a:pt x="164" y="487"/>
                  </a:lnTo>
                  <a:lnTo>
                    <a:pt x="147" y="481"/>
                  </a:lnTo>
                  <a:lnTo>
                    <a:pt x="134" y="468"/>
                  </a:lnTo>
                  <a:lnTo>
                    <a:pt x="117" y="451"/>
                  </a:lnTo>
                  <a:lnTo>
                    <a:pt x="114" y="445"/>
                  </a:lnTo>
                  <a:lnTo>
                    <a:pt x="110" y="414"/>
                  </a:lnTo>
                  <a:lnTo>
                    <a:pt x="92" y="405"/>
                  </a:lnTo>
                  <a:lnTo>
                    <a:pt x="84" y="399"/>
                  </a:lnTo>
                  <a:lnTo>
                    <a:pt x="80" y="396"/>
                  </a:lnTo>
                  <a:lnTo>
                    <a:pt x="69" y="389"/>
                  </a:lnTo>
                  <a:lnTo>
                    <a:pt x="87" y="374"/>
                  </a:lnTo>
                  <a:lnTo>
                    <a:pt x="90" y="362"/>
                  </a:lnTo>
                  <a:lnTo>
                    <a:pt x="88" y="356"/>
                  </a:lnTo>
                  <a:lnTo>
                    <a:pt x="78" y="351"/>
                  </a:lnTo>
                  <a:lnTo>
                    <a:pt x="51" y="326"/>
                  </a:lnTo>
                  <a:lnTo>
                    <a:pt x="62" y="313"/>
                  </a:lnTo>
                  <a:lnTo>
                    <a:pt x="71" y="313"/>
                  </a:lnTo>
                  <a:lnTo>
                    <a:pt x="84" y="301"/>
                  </a:lnTo>
                  <a:lnTo>
                    <a:pt x="80" y="296"/>
                  </a:lnTo>
                  <a:lnTo>
                    <a:pt x="82" y="278"/>
                  </a:lnTo>
                  <a:lnTo>
                    <a:pt x="78" y="275"/>
                  </a:lnTo>
                  <a:lnTo>
                    <a:pt x="74" y="265"/>
                  </a:lnTo>
                  <a:lnTo>
                    <a:pt x="71" y="256"/>
                  </a:lnTo>
                  <a:lnTo>
                    <a:pt x="77" y="257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91" y="229"/>
                  </a:lnTo>
                  <a:lnTo>
                    <a:pt x="91" y="222"/>
                  </a:lnTo>
                  <a:lnTo>
                    <a:pt x="111" y="228"/>
                  </a:lnTo>
                  <a:lnTo>
                    <a:pt x="121" y="229"/>
                  </a:lnTo>
                  <a:lnTo>
                    <a:pt x="136" y="225"/>
                  </a:lnTo>
                  <a:lnTo>
                    <a:pt x="146" y="234"/>
                  </a:lnTo>
                  <a:lnTo>
                    <a:pt x="166" y="228"/>
                  </a:lnTo>
                  <a:lnTo>
                    <a:pt x="176" y="229"/>
                  </a:lnTo>
                  <a:lnTo>
                    <a:pt x="193" y="222"/>
                  </a:lnTo>
                  <a:lnTo>
                    <a:pt x="196" y="21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1" name="Freeform 126">
              <a:extLst>
                <a:ext uri="{FF2B5EF4-FFF2-40B4-BE49-F238E27FC236}">
                  <a16:creationId xmlns:a16="http://schemas.microsoft.com/office/drawing/2014/main" xmlns="" id="{19267045-58A2-4CD5-A44B-BEE63B1DC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851" y="4057691"/>
              <a:ext cx="528351" cy="548156"/>
            </a:xfrm>
            <a:custGeom>
              <a:avLst/>
              <a:gdLst/>
              <a:ahLst/>
              <a:cxnLst>
                <a:cxn ang="0">
                  <a:pos x="579" y="729"/>
                </a:cxn>
                <a:cxn ang="0">
                  <a:pos x="628" y="738"/>
                </a:cxn>
                <a:cxn ang="0">
                  <a:pos x="697" y="729"/>
                </a:cxn>
                <a:cxn ang="0">
                  <a:pos x="774" y="589"/>
                </a:cxn>
                <a:cxn ang="0">
                  <a:pos x="787" y="526"/>
                </a:cxn>
                <a:cxn ang="0">
                  <a:pos x="750" y="481"/>
                </a:cxn>
                <a:cxn ang="0">
                  <a:pos x="727" y="438"/>
                </a:cxn>
                <a:cxn ang="0">
                  <a:pos x="721" y="367"/>
                </a:cxn>
                <a:cxn ang="0">
                  <a:pos x="727" y="307"/>
                </a:cxn>
                <a:cxn ang="0">
                  <a:pos x="687" y="285"/>
                </a:cxn>
                <a:cxn ang="0">
                  <a:pos x="656" y="271"/>
                </a:cxn>
                <a:cxn ang="0">
                  <a:pos x="646" y="291"/>
                </a:cxn>
                <a:cxn ang="0">
                  <a:pos x="632" y="291"/>
                </a:cxn>
                <a:cxn ang="0">
                  <a:pos x="610" y="273"/>
                </a:cxn>
                <a:cxn ang="0">
                  <a:pos x="553" y="298"/>
                </a:cxn>
                <a:cxn ang="0">
                  <a:pos x="475" y="218"/>
                </a:cxn>
                <a:cxn ang="0">
                  <a:pos x="412" y="174"/>
                </a:cxn>
                <a:cxn ang="0">
                  <a:pos x="352" y="119"/>
                </a:cxn>
                <a:cxn ang="0">
                  <a:pos x="351" y="56"/>
                </a:cxn>
                <a:cxn ang="0">
                  <a:pos x="325" y="22"/>
                </a:cxn>
                <a:cxn ang="0">
                  <a:pos x="285" y="0"/>
                </a:cxn>
                <a:cxn ang="0">
                  <a:pos x="262" y="6"/>
                </a:cxn>
                <a:cxn ang="0">
                  <a:pos x="226" y="39"/>
                </a:cxn>
                <a:cxn ang="0">
                  <a:pos x="172" y="36"/>
                </a:cxn>
                <a:cxn ang="0">
                  <a:pos x="108" y="59"/>
                </a:cxn>
                <a:cxn ang="0">
                  <a:pos x="118" y="127"/>
                </a:cxn>
                <a:cxn ang="0">
                  <a:pos x="72" y="177"/>
                </a:cxn>
                <a:cxn ang="0">
                  <a:pos x="34" y="188"/>
                </a:cxn>
                <a:cxn ang="0">
                  <a:pos x="18" y="219"/>
                </a:cxn>
                <a:cxn ang="0">
                  <a:pos x="21" y="235"/>
                </a:cxn>
                <a:cxn ang="0">
                  <a:pos x="27" y="268"/>
                </a:cxn>
                <a:cxn ang="0">
                  <a:pos x="64" y="334"/>
                </a:cxn>
                <a:cxn ang="0">
                  <a:pos x="67" y="365"/>
                </a:cxn>
                <a:cxn ang="0">
                  <a:pos x="99" y="410"/>
                </a:cxn>
                <a:cxn ang="0">
                  <a:pos x="105" y="446"/>
                </a:cxn>
                <a:cxn ang="0">
                  <a:pos x="132" y="502"/>
                </a:cxn>
                <a:cxn ang="0">
                  <a:pos x="196" y="553"/>
                </a:cxn>
                <a:cxn ang="0">
                  <a:pos x="210" y="601"/>
                </a:cxn>
                <a:cxn ang="0">
                  <a:pos x="243" y="629"/>
                </a:cxn>
                <a:cxn ang="0">
                  <a:pos x="226" y="671"/>
                </a:cxn>
                <a:cxn ang="0">
                  <a:pos x="191" y="711"/>
                </a:cxn>
                <a:cxn ang="0">
                  <a:pos x="165" y="768"/>
                </a:cxn>
                <a:cxn ang="0">
                  <a:pos x="178" y="809"/>
                </a:cxn>
                <a:cxn ang="0">
                  <a:pos x="219" y="878"/>
                </a:cxn>
                <a:cxn ang="0">
                  <a:pos x="273" y="821"/>
                </a:cxn>
                <a:cxn ang="0">
                  <a:pos x="329" y="830"/>
                </a:cxn>
                <a:cxn ang="0">
                  <a:pos x="365" y="835"/>
                </a:cxn>
                <a:cxn ang="0">
                  <a:pos x="358" y="875"/>
                </a:cxn>
                <a:cxn ang="0">
                  <a:pos x="409" y="893"/>
                </a:cxn>
                <a:cxn ang="0">
                  <a:pos x="460" y="899"/>
                </a:cxn>
                <a:cxn ang="0">
                  <a:pos x="527" y="891"/>
                </a:cxn>
                <a:cxn ang="0">
                  <a:pos x="538" y="847"/>
                </a:cxn>
                <a:cxn ang="0">
                  <a:pos x="558" y="783"/>
                </a:cxn>
              </a:cxnLst>
              <a:rect l="0" t="0" r="r" b="b"/>
              <a:pathLst>
                <a:path w="803" h="900">
                  <a:moveTo>
                    <a:pt x="558" y="781"/>
                  </a:moveTo>
                  <a:lnTo>
                    <a:pt x="564" y="759"/>
                  </a:lnTo>
                  <a:lnTo>
                    <a:pt x="566" y="733"/>
                  </a:lnTo>
                  <a:lnTo>
                    <a:pt x="570" y="720"/>
                  </a:lnTo>
                  <a:lnTo>
                    <a:pt x="579" y="729"/>
                  </a:lnTo>
                  <a:lnTo>
                    <a:pt x="597" y="727"/>
                  </a:lnTo>
                  <a:lnTo>
                    <a:pt x="609" y="733"/>
                  </a:lnTo>
                  <a:lnTo>
                    <a:pt x="612" y="730"/>
                  </a:lnTo>
                  <a:lnTo>
                    <a:pt x="619" y="730"/>
                  </a:lnTo>
                  <a:lnTo>
                    <a:pt x="628" y="738"/>
                  </a:lnTo>
                  <a:lnTo>
                    <a:pt x="646" y="732"/>
                  </a:lnTo>
                  <a:lnTo>
                    <a:pt x="664" y="730"/>
                  </a:lnTo>
                  <a:lnTo>
                    <a:pt x="678" y="732"/>
                  </a:lnTo>
                  <a:lnTo>
                    <a:pt x="687" y="738"/>
                  </a:lnTo>
                  <a:lnTo>
                    <a:pt x="697" y="729"/>
                  </a:lnTo>
                  <a:lnTo>
                    <a:pt x="708" y="720"/>
                  </a:lnTo>
                  <a:lnTo>
                    <a:pt x="736" y="671"/>
                  </a:lnTo>
                  <a:lnTo>
                    <a:pt x="751" y="626"/>
                  </a:lnTo>
                  <a:lnTo>
                    <a:pt x="756" y="620"/>
                  </a:lnTo>
                  <a:lnTo>
                    <a:pt x="774" y="589"/>
                  </a:lnTo>
                  <a:lnTo>
                    <a:pt x="782" y="575"/>
                  </a:lnTo>
                  <a:lnTo>
                    <a:pt x="803" y="535"/>
                  </a:lnTo>
                  <a:lnTo>
                    <a:pt x="796" y="532"/>
                  </a:lnTo>
                  <a:lnTo>
                    <a:pt x="793" y="528"/>
                  </a:lnTo>
                  <a:lnTo>
                    <a:pt x="787" y="526"/>
                  </a:lnTo>
                  <a:lnTo>
                    <a:pt x="777" y="513"/>
                  </a:lnTo>
                  <a:lnTo>
                    <a:pt x="773" y="504"/>
                  </a:lnTo>
                  <a:lnTo>
                    <a:pt x="763" y="487"/>
                  </a:lnTo>
                  <a:lnTo>
                    <a:pt x="753" y="480"/>
                  </a:lnTo>
                  <a:lnTo>
                    <a:pt x="750" y="481"/>
                  </a:lnTo>
                  <a:lnTo>
                    <a:pt x="738" y="486"/>
                  </a:lnTo>
                  <a:lnTo>
                    <a:pt x="728" y="477"/>
                  </a:lnTo>
                  <a:lnTo>
                    <a:pt x="736" y="456"/>
                  </a:lnTo>
                  <a:lnTo>
                    <a:pt x="727" y="447"/>
                  </a:lnTo>
                  <a:lnTo>
                    <a:pt x="727" y="438"/>
                  </a:lnTo>
                  <a:lnTo>
                    <a:pt x="720" y="426"/>
                  </a:lnTo>
                  <a:lnTo>
                    <a:pt x="724" y="402"/>
                  </a:lnTo>
                  <a:lnTo>
                    <a:pt x="721" y="395"/>
                  </a:lnTo>
                  <a:lnTo>
                    <a:pt x="730" y="389"/>
                  </a:lnTo>
                  <a:lnTo>
                    <a:pt x="721" y="367"/>
                  </a:lnTo>
                  <a:lnTo>
                    <a:pt x="730" y="325"/>
                  </a:lnTo>
                  <a:lnTo>
                    <a:pt x="721" y="322"/>
                  </a:lnTo>
                  <a:lnTo>
                    <a:pt x="714" y="314"/>
                  </a:lnTo>
                  <a:lnTo>
                    <a:pt x="720" y="311"/>
                  </a:lnTo>
                  <a:lnTo>
                    <a:pt x="727" y="307"/>
                  </a:lnTo>
                  <a:lnTo>
                    <a:pt x="697" y="282"/>
                  </a:lnTo>
                  <a:lnTo>
                    <a:pt x="695" y="289"/>
                  </a:lnTo>
                  <a:lnTo>
                    <a:pt x="691" y="291"/>
                  </a:lnTo>
                  <a:lnTo>
                    <a:pt x="691" y="286"/>
                  </a:lnTo>
                  <a:lnTo>
                    <a:pt x="687" y="285"/>
                  </a:lnTo>
                  <a:lnTo>
                    <a:pt x="684" y="286"/>
                  </a:lnTo>
                  <a:lnTo>
                    <a:pt x="682" y="282"/>
                  </a:lnTo>
                  <a:lnTo>
                    <a:pt x="678" y="280"/>
                  </a:lnTo>
                  <a:lnTo>
                    <a:pt x="661" y="279"/>
                  </a:lnTo>
                  <a:lnTo>
                    <a:pt x="656" y="271"/>
                  </a:lnTo>
                  <a:lnTo>
                    <a:pt x="648" y="276"/>
                  </a:lnTo>
                  <a:lnTo>
                    <a:pt x="649" y="282"/>
                  </a:lnTo>
                  <a:lnTo>
                    <a:pt x="649" y="291"/>
                  </a:lnTo>
                  <a:lnTo>
                    <a:pt x="648" y="286"/>
                  </a:lnTo>
                  <a:lnTo>
                    <a:pt x="646" y="291"/>
                  </a:lnTo>
                  <a:lnTo>
                    <a:pt x="640" y="277"/>
                  </a:lnTo>
                  <a:lnTo>
                    <a:pt x="633" y="277"/>
                  </a:lnTo>
                  <a:lnTo>
                    <a:pt x="632" y="279"/>
                  </a:lnTo>
                  <a:lnTo>
                    <a:pt x="629" y="285"/>
                  </a:lnTo>
                  <a:lnTo>
                    <a:pt x="632" y="291"/>
                  </a:lnTo>
                  <a:lnTo>
                    <a:pt x="633" y="297"/>
                  </a:lnTo>
                  <a:lnTo>
                    <a:pt x="620" y="292"/>
                  </a:lnTo>
                  <a:lnTo>
                    <a:pt x="622" y="288"/>
                  </a:lnTo>
                  <a:lnTo>
                    <a:pt x="620" y="282"/>
                  </a:lnTo>
                  <a:lnTo>
                    <a:pt x="610" y="273"/>
                  </a:lnTo>
                  <a:lnTo>
                    <a:pt x="604" y="282"/>
                  </a:lnTo>
                  <a:lnTo>
                    <a:pt x="573" y="316"/>
                  </a:lnTo>
                  <a:lnTo>
                    <a:pt x="566" y="316"/>
                  </a:lnTo>
                  <a:lnTo>
                    <a:pt x="558" y="311"/>
                  </a:lnTo>
                  <a:lnTo>
                    <a:pt x="553" y="298"/>
                  </a:lnTo>
                  <a:lnTo>
                    <a:pt x="532" y="282"/>
                  </a:lnTo>
                  <a:lnTo>
                    <a:pt x="518" y="264"/>
                  </a:lnTo>
                  <a:lnTo>
                    <a:pt x="495" y="244"/>
                  </a:lnTo>
                  <a:lnTo>
                    <a:pt x="481" y="222"/>
                  </a:lnTo>
                  <a:lnTo>
                    <a:pt x="475" y="218"/>
                  </a:lnTo>
                  <a:lnTo>
                    <a:pt x="466" y="188"/>
                  </a:lnTo>
                  <a:lnTo>
                    <a:pt x="455" y="159"/>
                  </a:lnTo>
                  <a:lnTo>
                    <a:pt x="439" y="153"/>
                  </a:lnTo>
                  <a:lnTo>
                    <a:pt x="426" y="155"/>
                  </a:lnTo>
                  <a:lnTo>
                    <a:pt x="412" y="174"/>
                  </a:lnTo>
                  <a:lnTo>
                    <a:pt x="403" y="164"/>
                  </a:lnTo>
                  <a:lnTo>
                    <a:pt x="358" y="140"/>
                  </a:lnTo>
                  <a:lnTo>
                    <a:pt x="337" y="130"/>
                  </a:lnTo>
                  <a:lnTo>
                    <a:pt x="334" y="119"/>
                  </a:lnTo>
                  <a:lnTo>
                    <a:pt x="352" y="119"/>
                  </a:lnTo>
                  <a:lnTo>
                    <a:pt x="365" y="95"/>
                  </a:lnTo>
                  <a:lnTo>
                    <a:pt x="364" y="82"/>
                  </a:lnTo>
                  <a:lnTo>
                    <a:pt x="368" y="79"/>
                  </a:lnTo>
                  <a:lnTo>
                    <a:pt x="368" y="71"/>
                  </a:lnTo>
                  <a:lnTo>
                    <a:pt x="351" y="56"/>
                  </a:lnTo>
                  <a:lnTo>
                    <a:pt x="348" y="61"/>
                  </a:lnTo>
                  <a:lnTo>
                    <a:pt x="340" y="46"/>
                  </a:lnTo>
                  <a:lnTo>
                    <a:pt x="340" y="36"/>
                  </a:lnTo>
                  <a:lnTo>
                    <a:pt x="324" y="33"/>
                  </a:lnTo>
                  <a:lnTo>
                    <a:pt x="325" y="22"/>
                  </a:lnTo>
                  <a:lnTo>
                    <a:pt x="315" y="18"/>
                  </a:lnTo>
                  <a:lnTo>
                    <a:pt x="311" y="21"/>
                  </a:lnTo>
                  <a:lnTo>
                    <a:pt x="296" y="9"/>
                  </a:lnTo>
                  <a:lnTo>
                    <a:pt x="292" y="12"/>
                  </a:lnTo>
                  <a:lnTo>
                    <a:pt x="285" y="0"/>
                  </a:lnTo>
                  <a:lnTo>
                    <a:pt x="280" y="0"/>
                  </a:lnTo>
                  <a:lnTo>
                    <a:pt x="278" y="4"/>
                  </a:lnTo>
                  <a:lnTo>
                    <a:pt x="272" y="3"/>
                  </a:lnTo>
                  <a:lnTo>
                    <a:pt x="268" y="9"/>
                  </a:lnTo>
                  <a:lnTo>
                    <a:pt x="262" y="6"/>
                  </a:lnTo>
                  <a:lnTo>
                    <a:pt x="257" y="15"/>
                  </a:lnTo>
                  <a:lnTo>
                    <a:pt x="247" y="18"/>
                  </a:lnTo>
                  <a:lnTo>
                    <a:pt x="244" y="21"/>
                  </a:lnTo>
                  <a:lnTo>
                    <a:pt x="243" y="34"/>
                  </a:lnTo>
                  <a:lnTo>
                    <a:pt x="226" y="39"/>
                  </a:lnTo>
                  <a:lnTo>
                    <a:pt x="219" y="33"/>
                  </a:lnTo>
                  <a:lnTo>
                    <a:pt x="210" y="28"/>
                  </a:lnTo>
                  <a:lnTo>
                    <a:pt x="206" y="34"/>
                  </a:lnTo>
                  <a:lnTo>
                    <a:pt x="180" y="37"/>
                  </a:lnTo>
                  <a:lnTo>
                    <a:pt x="172" y="36"/>
                  </a:lnTo>
                  <a:lnTo>
                    <a:pt x="167" y="36"/>
                  </a:lnTo>
                  <a:lnTo>
                    <a:pt x="155" y="30"/>
                  </a:lnTo>
                  <a:lnTo>
                    <a:pt x="124" y="33"/>
                  </a:lnTo>
                  <a:lnTo>
                    <a:pt x="109" y="46"/>
                  </a:lnTo>
                  <a:lnTo>
                    <a:pt x="108" y="59"/>
                  </a:lnTo>
                  <a:lnTo>
                    <a:pt x="111" y="61"/>
                  </a:lnTo>
                  <a:lnTo>
                    <a:pt x="116" y="80"/>
                  </a:lnTo>
                  <a:lnTo>
                    <a:pt x="124" y="106"/>
                  </a:lnTo>
                  <a:lnTo>
                    <a:pt x="121" y="124"/>
                  </a:lnTo>
                  <a:lnTo>
                    <a:pt x="118" y="127"/>
                  </a:lnTo>
                  <a:lnTo>
                    <a:pt x="106" y="149"/>
                  </a:lnTo>
                  <a:lnTo>
                    <a:pt x="105" y="158"/>
                  </a:lnTo>
                  <a:lnTo>
                    <a:pt x="100" y="165"/>
                  </a:lnTo>
                  <a:lnTo>
                    <a:pt x="82" y="173"/>
                  </a:lnTo>
                  <a:lnTo>
                    <a:pt x="72" y="177"/>
                  </a:lnTo>
                  <a:lnTo>
                    <a:pt x="70" y="192"/>
                  </a:lnTo>
                  <a:lnTo>
                    <a:pt x="66" y="195"/>
                  </a:lnTo>
                  <a:lnTo>
                    <a:pt x="59" y="191"/>
                  </a:lnTo>
                  <a:lnTo>
                    <a:pt x="36" y="186"/>
                  </a:lnTo>
                  <a:lnTo>
                    <a:pt x="34" y="188"/>
                  </a:lnTo>
                  <a:lnTo>
                    <a:pt x="21" y="186"/>
                  </a:lnTo>
                  <a:lnTo>
                    <a:pt x="13" y="185"/>
                  </a:lnTo>
                  <a:lnTo>
                    <a:pt x="14" y="192"/>
                  </a:lnTo>
                  <a:lnTo>
                    <a:pt x="21" y="197"/>
                  </a:lnTo>
                  <a:lnTo>
                    <a:pt x="18" y="219"/>
                  </a:lnTo>
                  <a:lnTo>
                    <a:pt x="8" y="218"/>
                  </a:lnTo>
                  <a:lnTo>
                    <a:pt x="0" y="219"/>
                  </a:lnTo>
                  <a:lnTo>
                    <a:pt x="8" y="226"/>
                  </a:lnTo>
                  <a:lnTo>
                    <a:pt x="13" y="232"/>
                  </a:lnTo>
                  <a:lnTo>
                    <a:pt x="21" y="235"/>
                  </a:lnTo>
                  <a:lnTo>
                    <a:pt x="16" y="244"/>
                  </a:lnTo>
                  <a:lnTo>
                    <a:pt x="26" y="247"/>
                  </a:lnTo>
                  <a:lnTo>
                    <a:pt x="26" y="264"/>
                  </a:lnTo>
                  <a:lnTo>
                    <a:pt x="28" y="268"/>
                  </a:lnTo>
                  <a:lnTo>
                    <a:pt x="27" y="268"/>
                  </a:lnTo>
                  <a:lnTo>
                    <a:pt x="24" y="291"/>
                  </a:lnTo>
                  <a:lnTo>
                    <a:pt x="26" y="301"/>
                  </a:lnTo>
                  <a:lnTo>
                    <a:pt x="39" y="308"/>
                  </a:lnTo>
                  <a:lnTo>
                    <a:pt x="53" y="323"/>
                  </a:lnTo>
                  <a:lnTo>
                    <a:pt x="64" y="334"/>
                  </a:lnTo>
                  <a:lnTo>
                    <a:pt x="79" y="337"/>
                  </a:lnTo>
                  <a:lnTo>
                    <a:pt x="83" y="343"/>
                  </a:lnTo>
                  <a:lnTo>
                    <a:pt x="88" y="346"/>
                  </a:lnTo>
                  <a:lnTo>
                    <a:pt x="73" y="359"/>
                  </a:lnTo>
                  <a:lnTo>
                    <a:pt x="67" y="365"/>
                  </a:lnTo>
                  <a:lnTo>
                    <a:pt x="67" y="368"/>
                  </a:lnTo>
                  <a:lnTo>
                    <a:pt x="59" y="383"/>
                  </a:lnTo>
                  <a:lnTo>
                    <a:pt x="73" y="395"/>
                  </a:lnTo>
                  <a:lnTo>
                    <a:pt x="95" y="405"/>
                  </a:lnTo>
                  <a:lnTo>
                    <a:pt x="99" y="410"/>
                  </a:lnTo>
                  <a:lnTo>
                    <a:pt x="103" y="408"/>
                  </a:lnTo>
                  <a:lnTo>
                    <a:pt x="106" y="413"/>
                  </a:lnTo>
                  <a:lnTo>
                    <a:pt x="100" y="419"/>
                  </a:lnTo>
                  <a:lnTo>
                    <a:pt x="108" y="438"/>
                  </a:lnTo>
                  <a:lnTo>
                    <a:pt x="105" y="446"/>
                  </a:lnTo>
                  <a:lnTo>
                    <a:pt x="112" y="456"/>
                  </a:lnTo>
                  <a:lnTo>
                    <a:pt x="106" y="465"/>
                  </a:lnTo>
                  <a:lnTo>
                    <a:pt x="106" y="469"/>
                  </a:lnTo>
                  <a:lnTo>
                    <a:pt x="126" y="484"/>
                  </a:lnTo>
                  <a:lnTo>
                    <a:pt x="132" y="502"/>
                  </a:lnTo>
                  <a:lnTo>
                    <a:pt x="164" y="523"/>
                  </a:lnTo>
                  <a:lnTo>
                    <a:pt x="171" y="540"/>
                  </a:lnTo>
                  <a:lnTo>
                    <a:pt x="180" y="537"/>
                  </a:lnTo>
                  <a:lnTo>
                    <a:pt x="180" y="538"/>
                  </a:lnTo>
                  <a:lnTo>
                    <a:pt x="196" y="553"/>
                  </a:lnTo>
                  <a:lnTo>
                    <a:pt x="193" y="577"/>
                  </a:lnTo>
                  <a:lnTo>
                    <a:pt x="201" y="587"/>
                  </a:lnTo>
                  <a:lnTo>
                    <a:pt x="204" y="589"/>
                  </a:lnTo>
                  <a:lnTo>
                    <a:pt x="204" y="593"/>
                  </a:lnTo>
                  <a:lnTo>
                    <a:pt x="210" y="601"/>
                  </a:lnTo>
                  <a:lnTo>
                    <a:pt x="224" y="608"/>
                  </a:lnTo>
                  <a:lnTo>
                    <a:pt x="234" y="613"/>
                  </a:lnTo>
                  <a:lnTo>
                    <a:pt x="244" y="622"/>
                  </a:lnTo>
                  <a:lnTo>
                    <a:pt x="247" y="625"/>
                  </a:lnTo>
                  <a:lnTo>
                    <a:pt x="243" y="629"/>
                  </a:lnTo>
                  <a:lnTo>
                    <a:pt x="246" y="641"/>
                  </a:lnTo>
                  <a:lnTo>
                    <a:pt x="237" y="647"/>
                  </a:lnTo>
                  <a:lnTo>
                    <a:pt x="240" y="659"/>
                  </a:lnTo>
                  <a:lnTo>
                    <a:pt x="237" y="665"/>
                  </a:lnTo>
                  <a:lnTo>
                    <a:pt x="226" y="671"/>
                  </a:lnTo>
                  <a:lnTo>
                    <a:pt x="207" y="680"/>
                  </a:lnTo>
                  <a:lnTo>
                    <a:pt x="206" y="686"/>
                  </a:lnTo>
                  <a:lnTo>
                    <a:pt x="197" y="695"/>
                  </a:lnTo>
                  <a:lnTo>
                    <a:pt x="197" y="702"/>
                  </a:lnTo>
                  <a:lnTo>
                    <a:pt x="191" y="711"/>
                  </a:lnTo>
                  <a:lnTo>
                    <a:pt x="193" y="712"/>
                  </a:lnTo>
                  <a:lnTo>
                    <a:pt x="193" y="732"/>
                  </a:lnTo>
                  <a:lnTo>
                    <a:pt x="194" y="738"/>
                  </a:lnTo>
                  <a:lnTo>
                    <a:pt x="183" y="759"/>
                  </a:lnTo>
                  <a:lnTo>
                    <a:pt x="165" y="768"/>
                  </a:lnTo>
                  <a:lnTo>
                    <a:pt x="178" y="778"/>
                  </a:lnTo>
                  <a:lnTo>
                    <a:pt x="178" y="784"/>
                  </a:lnTo>
                  <a:lnTo>
                    <a:pt x="162" y="792"/>
                  </a:lnTo>
                  <a:lnTo>
                    <a:pt x="175" y="800"/>
                  </a:lnTo>
                  <a:lnTo>
                    <a:pt x="178" y="809"/>
                  </a:lnTo>
                  <a:lnTo>
                    <a:pt x="184" y="821"/>
                  </a:lnTo>
                  <a:lnTo>
                    <a:pt x="198" y="836"/>
                  </a:lnTo>
                  <a:lnTo>
                    <a:pt x="208" y="859"/>
                  </a:lnTo>
                  <a:lnTo>
                    <a:pt x="216" y="871"/>
                  </a:lnTo>
                  <a:lnTo>
                    <a:pt x="219" y="878"/>
                  </a:lnTo>
                  <a:lnTo>
                    <a:pt x="229" y="862"/>
                  </a:lnTo>
                  <a:lnTo>
                    <a:pt x="233" y="848"/>
                  </a:lnTo>
                  <a:lnTo>
                    <a:pt x="236" y="847"/>
                  </a:lnTo>
                  <a:lnTo>
                    <a:pt x="255" y="821"/>
                  </a:lnTo>
                  <a:lnTo>
                    <a:pt x="273" y="821"/>
                  </a:lnTo>
                  <a:lnTo>
                    <a:pt x="280" y="830"/>
                  </a:lnTo>
                  <a:lnTo>
                    <a:pt x="289" y="826"/>
                  </a:lnTo>
                  <a:lnTo>
                    <a:pt x="295" y="836"/>
                  </a:lnTo>
                  <a:lnTo>
                    <a:pt x="311" y="821"/>
                  </a:lnTo>
                  <a:lnTo>
                    <a:pt x="329" y="830"/>
                  </a:lnTo>
                  <a:lnTo>
                    <a:pt x="340" y="835"/>
                  </a:lnTo>
                  <a:lnTo>
                    <a:pt x="351" y="829"/>
                  </a:lnTo>
                  <a:lnTo>
                    <a:pt x="355" y="826"/>
                  </a:lnTo>
                  <a:lnTo>
                    <a:pt x="364" y="829"/>
                  </a:lnTo>
                  <a:lnTo>
                    <a:pt x="365" y="835"/>
                  </a:lnTo>
                  <a:lnTo>
                    <a:pt x="361" y="841"/>
                  </a:lnTo>
                  <a:lnTo>
                    <a:pt x="361" y="839"/>
                  </a:lnTo>
                  <a:lnTo>
                    <a:pt x="355" y="848"/>
                  </a:lnTo>
                  <a:lnTo>
                    <a:pt x="355" y="866"/>
                  </a:lnTo>
                  <a:lnTo>
                    <a:pt x="358" y="875"/>
                  </a:lnTo>
                  <a:lnTo>
                    <a:pt x="371" y="893"/>
                  </a:lnTo>
                  <a:lnTo>
                    <a:pt x="374" y="900"/>
                  </a:lnTo>
                  <a:lnTo>
                    <a:pt x="381" y="897"/>
                  </a:lnTo>
                  <a:lnTo>
                    <a:pt x="399" y="893"/>
                  </a:lnTo>
                  <a:lnTo>
                    <a:pt x="409" y="893"/>
                  </a:lnTo>
                  <a:lnTo>
                    <a:pt x="423" y="891"/>
                  </a:lnTo>
                  <a:lnTo>
                    <a:pt x="433" y="882"/>
                  </a:lnTo>
                  <a:lnTo>
                    <a:pt x="440" y="885"/>
                  </a:lnTo>
                  <a:lnTo>
                    <a:pt x="446" y="890"/>
                  </a:lnTo>
                  <a:lnTo>
                    <a:pt x="460" y="899"/>
                  </a:lnTo>
                  <a:lnTo>
                    <a:pt x="460" y="875"/>
                  </a:lnTo>
                  <a:lnTo>
                    <a:pt x="473" y="878"/>
                  </a:lnTo>
                  <a:lnTo>
                    <a:pt x="494" y="871"/>
                  </a:lnTo>
                  <a:lnTo>
                    <a:pt x="512" y="874"/>
                  </a:lnTo>
                  <a:lnTo>
                    <a:pt x="527" y="891"/>
                  </a:lnTo>
                  <a:lnTo>
                    <a:pt x="534" y="894"/>
                  </a:lnTo>
                  <a:lnTo>
                    <a:pt x="537" y="884"/>
                  </a:lnTo>
                  <a:lnTo>
                    <a:pt x="537" y="881"/>
                  </a:lnTo>
                  <a:lnTo>
                    <a:pt x="525" y="869"/>
                  </a:lnTo>
                  <a:lnTo>
                    <a:pt x="538" y="847"/>
                  </a:lnTo>
                  <a:lnTo>
                    <a:pt x="541" y="842"/>
                  </a:lnTo>
                  <a:lnTo>
                    <a:pt x="548" y="826"/>
                  </a:lnTo>
                  <a:lnTo>
                    <a:pt x="550" y="824"/>
                  </a:lnTo>
                  <a:lnTo>
                    <a:pt x="556" y="803"/>
                  </a:lnTo>
                  <a:lnTo>
                    <a:pt x="558" y="783"/>
                  </a:lnTo>
                  <a:lnTo>
                    <a:pt x="558" y="78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" name="Freeform 127">
              <a:extLst>
                <a:ext uri="{FF2B5EF4-FFF2-40B4-BE49-F238E27FC236}">
                  <a16:creationId xmlns:a16="http://schemas.microsoft.com/office/drawing/2014/main" xmlns="" id="{45B59DAB-814F-4BE8-906C-B4F55E2B9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048" y="4225792"/>
              <a:ext cx="3958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3" name="Freeform 128">
              <a:extLst>
                <a:ext uri="{FF2B5EF4-FFF2-40B4-BE49-F238E27FC236}">
                  <a16:creationId xmlns:a16="http://schemas.microsoft.com/office/drawing/2014/main" xmlns="" id="{BCA10E0B-9A46-4453-B460-C1770CE5E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668" y="3895071"/>
              <a:ext cx="706447" cy="666923"/>
            </a:xfrm>
            <a:custGeom>
              <a:avLst/>
              <a:gdLst/>
              <a:ahLst/>
              <a:cxnLst>
                <a:cxn ang="0">
                  <a:pos x="779" y="170"/>
                </a:cxn>
                <a:cxn ang="0">
                  <a:pos x="758" y="252"/>
                </a:cxn>
                <a:cxn ang="0">
                  <a:pos x="796" y="297"/>
                </a:cxn>
                <a:cxn ang="0">
                  <a:pos x="868" y="298"/>
                </a:cxn>
                <a:cxn ang="0">
                  <a:pos x="941" y="347"/>
                </a:cxn>
                <a:cxn ang="0">
                  <a:pos x="925" y="432"/>
                </a:cxn>
                <a:cxn ang="0">
                  <a:pos x="861" y="453"/>
                </a:cxn>
                <a:cxn ang="0">
                  <a:pos x="843" y="486"/>
                </a:cxn>
                <a:cxn ang="0">
                  <a:pos x="841" y="511"/>
                </a:cxn>
                <a:cxn ang="0">
                  <a:pos x="851" y="568"/>
                </a:cxn>
                <a:cxn ang="0">
                  <a:pos x="913" y="613"/>
                </a:cxn>
                <a:cxn ang="0">
                  <a:pos x="920" y="672"/>
                </a:cxn>
                <a:cxn ang="0">
                  <a:pos x="930" y="713"/>
                </a:cxn>
                <a:cxn ang="0">
                  <a:pos x="989" y="790"/>
                </a:cxn>
                <a:cxn ang="0">
                  <a:pos x="1026" y="854"/>
                </a:cxn>
                <a:cxn ang="0">
                  <a:pos x="1069" y="889"/>
                </a:cxn>
                <a:cxn ang="0">
                  <a:pos x="1062" y="932"/>
                </a:cxn>
                <a:cxn ang="0">
                  <a:pos x="1016" y="978"/>
                </a:cxn>
                <a:cxn ang="0">
                  <a:pos x="1003" y="1045"/>
                </a:cxn>
                <a:cxn ang="0">
                  <a:pos x="950" y="1035"/>
                </a:cxn>
                <a:cxn ang="0">
                  <a:pos x="872" y="1093"/>
                </a:cxn>
                <a:cxn ang="0">
                  <a:pos x="792" y="1067"/>
                </a:cxn>
                <a:cxn ang="0">
                  <a:pos x="745" y="999"/>
                </a:cxn>
                <a:cxn ang="0">
                  <a:pos x="658" y="951"/>
                </a:cxn>
                <a:cxn ang="0">
                  <a:pos x="617" y="892"/>
                </a:cxn>
                <a:cxn ang="0">
                  <a:pos x="646" y="805"/>
                </a:cxn>
                <a:cxn ang="0">
                  <a:pos x="524" y="601"/>
                </a:cxn>
                <a:cxn ang="0">
                  <a:pos x="452" y="622"/>
                </a:cxn>
                <a:cxn ang="0">
                  <a:pos x="407" y="647"/>
                </a:cxn>
                <a:cxn ang="0">
                  <a:pos x="344" y="649"/>
                </a:cxn>
                <a:cxn ang="0">
                  <a:pos x="295" y="666"/>
                </a:cxn>
                <a:cxn ang="0">
                  <a:pos x="334" y="628"/>
                </a:cxn>
                <a:cxn ang="0">
                  <a:pos x="374" y="586"/>
                </a:cxn>
                <a:cxn ang="0">
                  <a:pos x="339" y="544"/>
                </a:cxn>
                <a:cxn ang="0">
                  <a:pos x="276" y="487"/>
                </a:cxn>
                <a:cxn ang="0">
                  <a:pos x="269" y="483"/>
                </a:cxn>
                <a:cxn ang="0">
                  <a:pos x="259" y="482"/>
                </a:cxn>
                <a:cxn ang="0">
                  <a:pos x="246" y="487"/>
                </a:cxn>
                <a:cxn ang="0">
                  <a:pos x="218" y="513"/>
                </a:cxn>
                <a:cxn ang="0">
                  <a:pos x="210" y="501"/>
                </a:cxn>
                <a:cxn ang="0">
                  <a:pos x="169" y="517"/>
                </a:cxn>
                <a:cxn ang="0">
                  <a:pos x="146" y="502"/>
                </a:cxn>
                <a:cxn ang="0">
                  <a:pos x="73" y="313"/>
                </a:cxn>
                <a:cxn ang="0">
                  <a:pos x="21" y="188"/>
                </a:cxn>
                <a:cxn ang="0">
                  <a:pos x="34" y="162"/>
                </a:cxn>
                <a:cxn ang="0">
                  <a:pos x="57" y="107"/>
                </a:cxn>
                <a:cxn ang="0">
                  <a:pos x="51" y="64"/>
                </a:cxn>
                <a:cxn ang="0">
                  <a:pos x="112" y="31"/>
                </a:cxn>
                <a:cxn ang="0">
                  <a:pos x="145" y="83"/>
                </a:cxn>
                <a:cxn ang="0">
                  <a:pos x="165" y="43"/>
                </a:cxn>
                <a:cxn ang="0">
                  <a:pos x="210" y="21"/>
                </a:cxn>
                <a:cxn ang="0">
                  <a:pos x="257" y="18"/>
                </a:cxn>
                <a:cxn ang="0">
                  <a:pos x="322" y="46"/>
                </a:cxn>
                <a:cxn ang="0">
                  <a:pos x="374" y="64"/>
                </a:cxn>
                <a:cxn ang="0">
                  <a:pos x="420" y="83"/>
                </a:cxn>
                <a:cxn ang="0">
                  <a:pos x="470" y="82"/>
                </a:cxn>
                <a:cxn ang="0">
                  <a:pos x="529" y="45"/>
                </a:cxn>
                <a:cxn ang="0">
                  <a:pos x="623" y="34"/>
                </a:cxn>
                <a:cxn ang="0">
                  <a:pos x="665" y="39"/>
                </a:cxn>
                <a:cxn ang="0">
                  <a:pos x="694" y="70"/>
                </a:cxn>
                <a:cxn ang="0">
                  <a:pos x="717" y="137"/>
                </a:cxn>
              </a:cxnLst>
              <a:rect l="0" t="0" r="r" b="b"/>
              <a:pathLst>
                <a:path w="1072" h="1094">
                  <a:moveTo>
                    <a:pt x="727" y="164"/>
                  </a:moveTo>
                  <a:lnTo>
                    <a:pt x="754" y="159"/>
                  </a:lnTo>
                  <a:lnTo>
                    <a:pt x="756" y="167"/>
                  </a:lnTo>
                  <a:lnTo>
                    <a:pt x="763" y="168"/>
                  </a:lnTo>
                  <a:lnTo>
                    <a:pt x="764" y="174"/>
                  </a:lnTo>
                  <a:lnTo>
                    <a:pt x="779" y="170"/>
                  </a:lnTo>
                  <a:lnTo>
                    <a:pt x="796" y="192"/>
                  </a:lnTo>
                  <a:lnTo>
                    <a:pt x="779" y="197"/>
                  </a:lnTo>
                  <a:lnTo>
                    <a:pt x="779" y="203"/>
                  </a:lnTo>
                  <a:lnTo>
                    <a:pt x="786" y="224"/>
                  </a:lnTo>
                  <a:lnTo>
                    <a:pt x="766" y="236"/>
                  </a:lnTo>
                  <a:lnTo>
                    <a:pt x="758" y="252"/>
                  </a:lnTo>
                  <a:lnTo>
                    <a:pt x="763" y="262"/>
                  </a:lnTo>
                  <a:lnTo>
                    <a:pt x="773" y="268"/>
                  </a:lnTo>
                  <a:lnTo>
                    <a:pt x="774" y="265"/>
                  </a:lnTo>
                  <a:lnTo>
                    <a:pt x="787" y="285"/>
                  </a:lnTo>
                  <a:lnTo>
                    <a:pt x="786" y="289"/>
                  </a:lnTo>
                  <a:lnTo>
                    <a:pt x="796" y="297"/>
                  </a:lnTo>
                  <a:lnTo>
                    <a:pt x="805" y="301"/>
                  </a:lnTo>
                  <a:lnTo>
                    <a:pt x="813" y="292"/>
                  </a:lnTo>
                  <a:lnTo>
                    <a:pt x="835" y="303"/>
                  </a:lnTo>
                  <a:lnTo>
                    <a:pt x="842" y="304"/>
                  </a:lnTo>
                  <a:lnTo>
                    <a:pt x="856" y="289"/>
                  </a:lnTo>
                  <a:lnTo>
                    <a:pt x="868" y="298"/>
                  </a:lnTo>
                  <a:lnTo>
                    <a:pt x="888" y="312"/>
                  </a:lnTo>
                  <a:lnTo>
                    <a:pt x="900" y="310"/>
                  </a:lnTo>
                  <a:lnTo>
                    <a:pt x="930" y="326"/>
                  </a:lnTo>
                  <a:lnTo>
                    <a:pt x="933" y="326"/>
                  </a:lnTo>
                  <a:lnTo>
                    <a:pt x="936" y="328"/>
                  </a:lnTo>
                  <a:lnTo>
                    <a:pt x="941" y="347"/>
                  </a:lnTo>
                  <a:lnTo>
                    <a:pt x="949" y="373"/>
                  </a:lnTo>
                  <a:lnTo>
                    <a:pt x="946" y="391"/>
                  </a:lnTo>
                  <a:lnTo>
                    <a:pt x="943" y="394"/>
                  </a:lnTo>
                  <a:lnTo>
                    <a:pt x="931" y="416"/>
                  </a:lnTo>
                  <a:lnTo>
                    <a:pt x="930" y="425"/>
                  </a:lnTo>
                  <a:lnTo>
                    <a:pt x="925" y="432"/>
                  </a:lnTo>
                  <a:lnTo>
                    <a:pt x="907" y="440"/>
                  </a:lnTo>
                  <a:lnTo>
                    <a:pt x="897" y="444"/>
                  </a:lnTo>
                  <a:lnTo>
                    <a:pt x="895" y="459"/>
                  </a:lnTo>
                  <a:lnTo>
                    <a:pt x="891" y="462"/>
                  </a:lnTo>
                  <a:lnTo>
                    <a:pt x="884" y="458"/>
                  </a:lnTo>
                  <a:lnTo>
                    <a:pt x="861" y="453"/>
                  </a:lnTo>
                  <a:lnTo>
                    <a:pt x="859" y="455"/>
                  </a:lnTo>
                  <a:lnTo>
                    <a:pt x="846" y="453"/>
                  </a:lnTo>
                  <a:lnTo>
                    <a:pt x="838" y="452"/>
                  </a:lnTo>
                  <a:lnTo>
                    <a:pt x="839" y="459"/>
                  </a:lnTo>
                  <a:lnTo>
                    <a:pt x="846" y="464"/>
                  </a:lnTo>
                  <a:lnTo>
                    <a:pt x="843" y="486"/>
                  </a:lnTo>
                  <a:lnTo>
                    <a:pt x="833" y="485"/>
                  </a:lnTo>
                  <a:lnTo>
                    <a:pt x="825" y="486"/>
                  </a:lnTo>
                  <a:lnTo>
                    <a:pt x="833" y="493"/>
                  </a:lnTo>
                  <a:lnTo>
                    <a:pt x="838" y="499"/>
                  </a:lnTo>
                  <a:lnTo>
                    <a:pt x="846" y="502"/>
                  </a:lnTo>
                  <a:lnTo>
                    <a:pt x="841" y="511"/>
                  </a:lnTo>
                  <a:lnTo>
                    <a:pt x="851" y="514"/>
                  </a:lnTo>
                  <a:lnTo>
                    <a:pt x="851" y="531"/>
                  </a:lnTo>
                  <a:lnTo>
                    <a:pt x="853" y="535"/>
                  </a:lnTo>
                  <a:lnTo>
                    <a:pt x="852" y="535"/>
                  </a:lnTo>
                  <a:lnTo>
                    <a:pt x="849" y="558"/>
                  </a:lnTo>
                  <a:lnTo>
                    <a:pt x="851" y="568"/>
                  </a:lnTo>
                  <a:lnTo>
                    <a:pt x="864" y="575"/>
                  </a:lnTo>
                  <a:lnTo>
                    <a:pt x="878" y="590"/>
                  </a:lnTo>
                  <a:lnTo>
                    <a:pt x="889" y="601"/>
                  </a:lnTo>
                  <a:lnTo>
                    <a:pt x="904" y="604"/>
                  </a:lnTo>
                  <a:lnTo>
                    <a:pt x="908" y="610"/>
                  </a:lnTo>
                  <a:lnTo>
                    <a:pt x="913" y="613"/>
                  </a:lnTo>
                  <a:lnTo>
                    <a:pt x="898" y="626"/>
                  </a:lnTo>
                  <a:lnTo>
                    <a:pt x="892" y="632"/>
                  </a:lnTo>
                  <a:lnTo>
                    <a:pt x="892" y="635"/>
                  </a:lnTo>
                  <a:lnTo>
                    <a:pt x="884" y="650"/>
                  </a:lnTo>
                  <a:lnTo>
                    <a:pt x="898" y="662"/>
                  </a:lnTo>
                  <a:lnTo>
                    <a:pt x="920" y="672"/>
                  </a:lnTo>
                  <a:lnTo>
                    <a:pt x="924" y="677"/>
                  </a:lnTo>
                  <a:lnTo>
                    <a:pt x="928" y="675"/>
                  </a:lnTo>
                  <a:lnTo>
                    <a:pt x="931" y="680"/>
                  </a:lnTo>
                  <a:lnTo>
                    <a:pt x="925" y="686"/>
                  </a:lnTo>
                  <a:lnTo>
                    <a:pt x="933" y="705"/>
                  </a:lnTo>
                  <a:lnTo>
                    <a:pt x="930" y="713"/>
                  </a:lnTo>
                  <a:lnTo>
                    <a:pt x="937" y="723"/>
                  </a:lnTo>
                  <a:lnTo>
                    <a:pt x="931" y="732"/>
                  </a:lnTo>
                  <a:lnTo>
                    <a:pt x="931" y="736"/>
                  </a:lnTo>
                  <a:lnTo>
                    <a:pt x="951" y="751"/>
                  </a:lnTo>
                  <a:lnTo>
                    <a:pt x="957" y="769"/>
                  </a:lnTo>
                  <a:lnTo>
                    <a:pt x="989" y="790"/>
                  </a:lnTo>
                  <a:lnTo>
                    <a:pt x="996" y="807"/>
                  </a:lnTo>
                  <a:lnTo>
                    <a:pt x="1005" y="804"/>
                  </a:lnTo>
                  <a:lnTo>
                    <a:pt x="1005" y="805"/>
                  </a:lnTo>
                  <a:lnTo>
                    <a:pt x="1021" y="820"/>
                  </a:lnTo>
                  <a:lnTo>
                    <a:pt x="1018" y="844"/>
                  </a:lnTo>
                  <a:lnTo>
                    <a:pt x="1026" y="854"/>
                  </a:lnTo>
                  <a:lnTo>
                    <a:pt x="1029" y="856"/>
                  </a:lnTo>
                  <a:lnTo>
                    <a:pt x="1029" y="860"/>
                  </a:lnTo>
                  <a:lnTo>
                    <a:pt x="1035" y="868"/>
                  </a:lnTo>
                  <a:lnTo>
                    <a:pt x="1049" y="875"/>
                  </a:lnTo>
                  <a:lnTo>
                    <a:pt x="1059" y="880"/>
                  </a:lnTo>
                  <a:lnTo>
                    <a:pt x="1069" y="889"/>
                  </a:lnTo>
                  <a:lnTo>
                    <a:pt x="1072" y="892"/>
                  </a:lnTo>
                  <a:lnTo>
                    <a:pt x="1068" y="896"/>
                  </a:lnTo>
                  <a:lnTo>
                    <a:pt x="1071" y="908"/>
                  </a:lnTo>
                  <a:lnTo>
                    <a:pt x="1062" y="914"/>
                  </a:lnTo>
                  <a:lnTo>
                    <a:pt x="1065" y="926"/>
                  </a:lnTo>
                  <a:lnTo>
                    <a:pt x="1062" y="932"/>
                  </a:lnTo>
                  <a:lnTo>
                    <a:pt x="1051" y="938"/>
                  </a:lnTo>
                  <a:lnTo>
                    <a:pt x="1032" y="947"/>
                  </a:lnTo>
                  <a:lnTo>
                    <a:pt x="1031" y="953"/>
                  </a:lnTo>
                  <a:lnTo>
                    <a:pt x="1022" y="962"/>
                  </a:lnTo>
                  <a:lnTo>
                    <a:pt x="1022" y="969"/>
                  </a:lnTo>
                  <a:lnTo>
                    <a:pt x="1016" y="978"/>
                  </a:lnTo>
                  <a:lnTo>
                    <a:pt x="1018" y="979"/>
                  </a:lnTo>
                  <a:lnTo>
                    <a:pt x="1018" y="999"/>
                  </a:lnTo>
                  <a:lnTo>
                    <a:pt x="1019" y="1005"/>
                  </a:lnTo>
                  <a:lnTo>
                    <a:pt x="1008" y="1026"/>
                  </a:lnTo>
                  <a:lnTo>
                    <a:pt x="990" y="1035"/>
                  </a:lnTo>
                  <a:lnTo>
                    <a:pt x="1003" y="1045"/>
                  </a:lnTo>
                  <a:lnTo>
                    <a:pt x="1003" y="1051"/>
                  </a:lnTo>
                  <a:lnTo>
                    <a:pt x="987" y="1059"/>
                  </a:lnTo>
                  <a:lnTo>
                    <a:pt x="979" y="1053"/>
                  </a:lnTo>
                  <a:lnTo>
                    <a:pt x="979" y="1039"/>
                  </a:lnTo>
                  <a:lnTo>
                    <a:pt x="972" y="1041"/>
                  </a:lnTo>
                  <a:lnTo>
                    <a:pt x="950" y="1035"/>
                  </a:lnTo>
                  <a:lnTo>
                    <a:pt x="928" y="1038"/>
                  </a:lnTo>
                  <a:lnTo>
                    <a:pt x="911" y="1047"/>
                  </a:lnTo>
                  <a:lnTo>
                    <a:pt x="904" y="1059"/>
                  </a:lnTo>
                  <a:lnTo>
                    <a:pt x="900" y="1061"/>
                  </a:lnTo>
                  <a:lnTo>
                    <a:pt x="882" y="1076"/>
                  </a:lnTo>
                  <a:lnTo>
                    <a:pt x="872" y="1093"/>
                  </a:lnTo>
                  <a:lnTo>
                    <a:pt x="865" y="1094"/>
                  </a:lnTo>
                  <a:lnTo>
                    <a:pt x="851" y="1093"/>
                  </a:lnTo>
                  <a:lnTo>
                    <a:pt x="838" y="1091"/>
                  </a:lnTo>
                  <a:lnTo>
                    <a:pt x="810" y="1067"/>
                  </a:lnTo>
                  <a:lnTo>
                    <a:pt x="790" y="1073"/>
                  </a:lnTo>
                  <a:lnTo>
                    <a:pt x="792" y="1067"/>
                  </a:lnTo>
                  <a:lnTo>
                    <a:pt x="799" y="1064"/>
                  </a:lnTo>
                  <a:lnTo>
                    <a:pt x="793" y="1042"/>
                  </a:lnTo>
                  <a:lnTo>
                    <a:pt x="781" y="1027"/>
                  </a:lnTo>
                  <a:lnTo>
                    <a:pt x="761" y="1008"/>
                  </a:lnTo>
                  <a:lnTo>
                    <a:pt x="750" y="1000"/>
                  </a:lnTo>
                  <a:lnTo>
                    <a:pt x="745" y="999"/>
                  </a:lnTo>
                  <a:lnTo>
                    <a:pt x="724" y="974"/>
                  </a:lnTo>
                  <a:lnTo>
                    <a:pt x="715" y="965"/>
                  </a:lnTo>
                  <a:lnTo>
                    <a:pt x="698" y="965"/>
                  </a:lnTo>
                  <a:lnTo>
                    <a:pt x="686" y="968"/>
                  </a:lnTo>
                  <a:lnTo>
                    <a:pt x="666" y="965"/>
                  </a:lnTo>
                  <a:lnTo>
                    <a:pt x="658" y="951"/>
                  </a:lnTo>
                  <a:lnTo>
                    <a:pt x="650" y="941"/>
                  </a:lnTo>
                  <a:lnTo>
                    <a:pt x="639" y="930"/>
                  </a:lnTo>
                  <a:lnTo>
                    <a:pt x="623" y="921"/>
                  </a:lnTo>
                  <a:lnTo>
                    <a:pt x="614" y="924"/>
                  </a:lnTo>
                  <a:lnTo>
                    <a:pt x="599" y="909"/>
                  </a:lnTo>
                  <a:lnTo>
                    <a:pt x="617" y="892"/>
                  </a:lnTo>
                  <a:lnTo>
                    <a:pt x="617" y="862"/>
                  </a:lnTo>
                  <a:lnTo>
                    <a:pt x="623" y="845"/>
                  </a:lnTo>
                  <a:lnTo>
                    <a:pt x="625" y="844"/>
                  </a:lnTo>
                  <a:lnTo>
                    <a:pt x="643" y="833"/>
                  </a:lnTo>
                  <a:lnTo>
                    <a:pt x="649" y="815"/>
                  </a:lnTo>
                  <a:lnTo>
                    <a:pt x="646" y="805"/>
                  </a:lnTo>
                  <a:lnTo>
                    <a:pt x="616" y="739"/>
                  </a:lnTo>
                  <a:lnTo>
                    <a:pt x="600" y="695"/>
                  </a:lnTo>
                  <a:lnTo>
                    <a:pt x="589" y="672"/>
                  </a:lnTo>
                  <a:lnTo>
                    <a:pt x="564" y="638"/>
                  </a:lnTo>
                  <a:lnTo>
                    <a:pt x="554" y="625"/>
                  </a:lnTo>
                  <a:lnTo>
                    <a:pt x="524" y="601"/>
                  </a:lnTo>
                  <a:lnTo>
                    <a:pt x="508" y="604"/>
                  </a:lnTo>
                  <a:lnTo>
                    <a:pt x="496" y="614"/>
                  </a:lnTo>
                  <a:lnTo>
                    <a:pt x="492" y="623"/>
                  </a:lnTo>
                  <a:lnTo>
                    <a:pt x="486" y="632"/>
                  </a:lnTo>
                  <a:lnTo>
                    <a:pt x="456" y="620"/>
                  </a:lnTo>
                  <a:lnTo>
                    <a:pt x="452" y="622"/>
                  </a:lnTo>
                  <a:lnTo>
                    <a:pt x="445" y="629"/>
                  </a:lnTo>
                  <a:lnTo>
                    <a:pt x="443" y="632"/>
                  </a:lnTo>
                  <a:lnTo>
                    <a:pt x="427" y="643"/>
                  </a:lnTo>
                  <a:lnTo>
                    <a:pt x="426" y="644"/>
                  </a:lnTo>
                  <a:lnTo>
                    <a:pt x="416" y="647"/>
                  </a:lnTo>
                  <a:lnTo>
                    <a:pt x="407" y="647"/>
                  </a:lnTo>
                  <a:lnTo>
                    <a:pt x="403" y="650"/>
                  </a:lnTo>
                  <a:lnTo>
                    <a:pt x="391" y="641"/>
                  </a:lnTo>
                  <a:lnTo>
                    <a:pt x="385" y="638"/>
                  </a:lnTo>
                  <a:lnTo>
                    <a:pt x="370" y="641"/>
                  </a:lnTo>
                  <a:lnTo>
                    <a:pt x="360" y="643"/>
                  </a:lnTo>
                  <a:lnTo>
                    <a:pt x="344" y="649"/>
                  </a:lnTo>
                  <a:lnTo>
                    <a:pt x="338" y="656"/>
                  </a:lnTo>
                  <a:lnTo>
                    <a:pt x="329" y="660"/>
                  </a:lnTo>
                  <a:lnTo>
                    <a:pt x="305" y="674"/>
                  </a:lnTo>
                  <a:lnTo>
                    <a:pt x="301" y="675"/>
                  </a:lnTo>
                  <a:lnTo>
                    <a:pt x="296" y="677"/>
                  </a:lnTo>
                  <a:lnTo>
                    <a:pt x="295" y="666"/>
                  </a:lnTo>
                  <a:lnTo>
                    <a:pt x="302" y="640"/>
                  </a:lnTo>
                  <a:lnTo>
                    <a:pt x="305" y="637"/>
                  </a:lnTo>
                  <a:lnTo>
                    <a:pt x="309" y="632"/>
                  </a:lnTo>
                  <a:lnTo>
                    <a:pt x="324" y="635"/>
                  </a:lnTo>
                  <a:lnTo>
                    <a:pt x="326" y="632"/>
                  </a:lnTo>
                  <a:lnTo>
                    <a:pt x="334" y="628"/>
                  </a:lnTo>
                  <a:lnTo>
                    <a:pt x="337" y="625"/>
                  </a:lnTo>
                  <a:lnTo>
                    <a:pt x="338" y="619"/>
                  </a:lnTo>
                  <a:lnTo>
                    <a:pt x="337" y="619"/>
                  </a:lnTo>
                  <a:lnTo>
                    <a:pt x="342" y="613"/>
                  </a:lnTo>
                  <a:lnTo>
                    <a:pt x="355" y="596"/>
                  </a:lnTo>
                  <a:lnTo>
                    <a:pt x="374" y="586"/>
                  </a:lnTo>
                  <a:lnTo>
                    <a:pt x="371" y="562"/>
                  </a:lnTo>
                  <a:lnTo>
                    <a:pt x="360" y="546"/>
                  </a:lnTo>
                  <a:lnTo>
                    <a:pt x="357" y="549"/>
                  </a:lnTo>
                  <a:lnTo>
                    <a:pt x="357" y="546"/>
                  </a:lnTo>
                  <a:lnTo>
                    <a:pt x="347" y="546"/>
                  </a:lnTo>
                  <a:lnTo>
                    <a:pt x="339" y="544"/>
                  </a:lnTo>
                  <a:lnTo>
                    <a:pt x="311" y="517"/>
                  </a:lnTo>
                  <a:lnTo>
                    <a:pt x="302" y="508"/>
                  </a:lnTo>
                  <a:lnTo>
                    <a:pt x="293" y="495"/>
                  </a:lnTo>
                  <a:lnTo>
                    <a:pt x="292" y="496"/>
                  </a:lnTo>
                  <a:lnTo>
                    <a:pt x="277" y="486"/>
                  </a:lnTo>
                  <a:lnTo>
                    <a:pt x="276" y="487"/>
                  </a:lnTo>
                  <a:lnTo>
                    <a:pt x="276" y="485"/>
                  </a:lnTo>
                  <a:lnTo>
                    <a:pt x="273" y="485"/>
                  </a:lnTo>
                  <a:lnTo>
                    <a:pt x="275" y="483"/>
                  </a:lnTo>
                  <a:lnTo>
                    <a:pt x="272" y="483"/>
                  </a:lnTo>
                  <a:lnTo>
                    <a:pt x="272" y="482"/>
                  </a:lnTo>
                  <a:lnTo>
                    <a:pt x="269" y="483"/>
                  </a:lnTo>
                  <a:lnTo>
                    <a:pt x="267" y="480"/>
                  </a:lnTo>
                  <a:lnTo>
                    <a:pt x="266" y="482"/>
                  </a:lnTo>
                  <a:lnTo>
                    <a:pt x="266" y="480"/>
                  </a:lnTo>
                  <a:lnTo>
                    <a:pt x="265" y="483"/>
                  </a:lnTo>
                  <a:lnTo>
                    <a:pt x="265" y="480"/>
                  </a:lnTo>
                  <a:lnTo>
                    <a:pt x="259" y="482"/>
                  </a:lnTo>
                  <a:lnTo>
                    <a:pt x="260" y="485"/>
                  </a:lnTo>
                  <a:lnTo>
                    <a:pt x="256" y="486"/>
                  </a:lnTo>
                  <a:lnTo>
                    <a:pt x="256" y="487"/>
                  </a:lnTo>
                  <a:lnTo>
                    <a:pt x="254" y="492"/>
                  </a:lnTo>
                  <a:lnTo>
                    <a:pt x="253" y="490"/>
                  </a:lnTo>
                  <a:lnTo>
                    <a:pt x="246" y="487"/>
                  </a:lnTo>
                  <a:lnTo>
                    <a:pt x="244" y="487"/>
                  </a:lnTo>
                  <a:lnTo>
                    <a:pt x="237" y="495"/>
                  </a:lnTo>
                  <a:lnTo>
                    <a:pt x="233" y="501"/>
                  </a:lnTo>
                  <a:lnTo>
                    <a:pt x="231" y="508"/>
                  </a:lnTo>
                  <a:lnTo>
                    <a:pt x="221" y="514"/>
                  </a:lnTo>
                  <a:lnTo>
                    <a:pt x="218" y="513"/>
                  </a:lnTo>
                  <a:lnTo>
                    <a:pt x="214" y="511"/>
                  </a:lnTo>
                  <a:lnTo>
                    <a:pt x="211" y="513"/>
                  </a:lnTo>
                  <a:lnTo>
                    <a:pt x="208" y="513"/>
                  </a:lnTo>
                  <a:lnTo>
                    <a:pt x="210" y="511"/>
                  </a:lnTo>
                  <a:lnTo>
                    <a:pt x="214" y="508"/>
                  </a:lnTo>
                  <a:lnTo>
                    <a:pt x="210" y="501"/>
                  </a:lnTo>
                  <a:lnTo>
                    <a:pt x="207" y="496"/>
                  </a:lnTo>
                  <a:lnTo>
                    <a:pt x="185" y="495"/>
                  </a:lnTo>
                  <a:lnTo>
                    <a:pt x="184" y="490"/>
                  </a:lnTo>
                  <a:lnTo>
                    <a:pt x="164" y="492"/>
                  </a:lnTo>
                  <a:lnTo>
                    <a:pt x="164" y="502"/>
                  </a:lnTo>
                  <a:lnTo>
                    <a:pt x="169" y="517"/>
                  </a:lnTo>
                  <a:lnTo>
                    <a:pt x="165" y="519"/>
                  </a:lnTo>
                  <a:lnTo>
                    <a:pt x="171" y="526"/>
                  </a:lnTo>
                  <a:lnTo>
                    <a:pt x="158" y="519"/>
                  </a:lnTo>
                  <a:lnTo>
                    <a:pt x="155" y="520"/>
                  </a:lnTo>
                  <a:lnTo>
                    <a:pt x="144" y="513"/>
                  </a:lnTo>
                  <a:lnTo>
                    <a:pt x="146" y="502"/>
                  </a:lnTo>
                  <a:lnTo>
                    <a:pt x="148" y="479"/>
                  </a:lnTo>
                  <a:lnTo>
                    <a:pt x="145" y="455"/>
                  </a:lnTo>
                  <a:lnTo>
                    <a:pt x="141" y="440"/>
                  </a:lnTo>
                  <a:lnTo>
                    <a:pt x="116" y="391"/>
                  </a:lnTo>
                  <a:lnTo>
                    <a:pt x="86" y="355"/>
                  </a:lnTo>
                  <a:lnTo>
                    <a:pt x="73" y="313"/>
                  </a:lnTo>
                  <a:lnTo>
                    <a:pt x="47" y="267"/>
                  </a:lnTo>
                  <a:lnTo>
                    <a:pt x="40" y="253"/>
                  </a:lnTo>
                  <a:lnTo>
                    <a:pt x="25" y="234"/>
                  </a:lnTo>
                  <a:lnTo>
                    <a:pt x="0" y="206"/>
                  </a:lnTo>
                  <a:lnTo>
                    <a:pt x="5" y="191"/>
                  </a:lnTo>
                  <a:lnTo>
                    <a:pt x="21" y="188"/>
                  </a:lnTo>
                  <a:lnTo>
                    <a:pt x="28" y="189"/>
                  </a:lnTo>
                  <a:lnTo>
                    <a:pt x="36" y="182"/>
                  </a:lnTo>
                  <a:lnTo>
                    <a:pt x="37" y="176"/>
                  </a:lnTo>
                  <a:lnTo>
                    <a:pt x="40" y="176"/>
                  </a:lnTo>
                  <a:lnTo>
                    <a:pt x="33" y="173"/>
                  </a:lnTo>
                  <a:lnTo>
                    <a:pt x="34" y="162"/>
                  </a:lnTo>
                  <a:lnTo>
                    <a:pt x="47" y="155"/>
                  </a:lnTo>
                  <a:lnTo>
                    <a:pt x="53" y="157"/>
                  </a:lnTo>
                  <a:lnTo>
                    <a:pt x="66" y="152"/>
                  </a:lnTo>
                  <a:lnTo>
                    <a:pt x="66" y="137"/>
                  </a:lnTo>
                  <a:lnTo>
                    <a:pt x="59" y="122"/>
                  </a:lnTo>
                  <a:lnTo>
                    <a:pt x="57" y="107"/>
                  </a:lnTo>
                  <a:lnTo>
                    <a:pt x="57" y="95"/>
                  </a:lnTo>
                  <a:lnTo>
                    <a:pt x="63" y="86"/>
                  </a:lnTo>
                  <a:lnTo>
                    <a:pt x="59" y="79"/>
                  </a:lnTo>
                  <a:lnTo>
                    <a:pt x="56" y="74"/>
                  </a:lnTo>
                  <a:lnTo>
                    <a:pt x="51" y="70"/>
                  </a:lnTo>
                  <a:lnTo>
                    <a:pt x="51" y="64"/>
                  </a:lnTo>
                  <a:lnTo>
                    <a:pt x="66" y="58"/>
                  </a:lnTo>
                  <a:lnTo>
                    <a:pt x="73" y="58"/>
                  </a:lnTo>
                  <a:lnTo>
                    <a:pt x="74" y="57"/>
                  </a:lnTo>
                  <a:lnTo>
                    <a:pt x="86" y="48"/>
                  </a:lnTo>
                  <a:lnTo>
                    <a:pt x="106" y="31"/>
                  </a:lnTo>
                  <a:lnTo>
                    <a:pt x="112" y="31"/>
                  </a:lnTo>
                  <a:lnTo>
                    <a:pt x="128" y="42"/>
                  </a:lnTo>
                  <a:lnTo>
                    <a:pt x="128" y="48"/>
                  </a:lnTo>
                  <a:lnTo>
                    <a:pt x="123" y="55"/>
                  </a:lnTo>
                  <a:lnTo>
                    <a:pt x="139" y="70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69" y="79"/>
                  </a:lnTo>
                  <a:lnTo>
                    <a:pt x="181" y="88"/>
                  </a:lnTo>
                  <a:lnTo>
                    <a:pt x="182" y="85"/>
                  </a:lnTo>
                  <a:lnTo>
                    <a:pt x="181" y="80"/>
                  </a:lnTo>
                  <a:lnTo>
                    <a:pt x="180" y="63"/>
                  </a:lnTo>
                  <a:lnTo>
                    <a:pt x="165" y="43"/>
                  </a:lnTo>
                  <a:lnTo>
                    <a:pt x="169" y="33"/>
                  </a:lnTo>
                  <a:lnTo>
                    <a:pt x="167" y="33"/>
                  </a:lnTo>
                  <a:lnTo>
                    <a:pt x="178" y="18"/>
                  </a:lnTo>
                  <a:lnTo>
                    <a:pt x="185" y="6"/>
                  </a:lnTo>
                  <a:lnTo>
                    <a:pt x="190" y="0"/>
                  </a:lnTo>
                  <a:lnTo>
                    <a:pt x="210" y="21"/>
                  </a:lnTo>
                  <a:lnTo>
                    <a:pt x="210" y="19"/>
                  </a:lnTo>
                  <a:lnTo>
                    <a:pt x="214" y="4"/>
                  </a:lnTo>
                  <a:lnTo>
                    <a:pt x="229" y="6"/>
                  </a:lnTo>
                  <a:lnTo>
                    <a:pt x="237" y="7"/>
                  </a:lnTo>
                  <a:lnTo>
                    <a:pt x="250" y="10"/>
                  </a:lnTo>
                  <a:lnTo>
                    <a:pt x="257" y="18"/>
                  </a:lnTo>
                  <a:lnTo>
                    <a:pt x="269" y="16"/>
                  </a:lnTo>
                  <a:lnTo>
                    <a:pt x="275" y="21"/>
                  </a:lnTo>
                  <a:lnTo>
                    <a:pt x="272" y="25"/>
                  </a:lnTo>
                  <a:lnTo>
                    <a:pt x="299" y="39"/>
                  </a:lnTo>
                  <a:lnTo>
                    <a:pt x="309" y="43"/>
                  </a:lnTo>
                  <a:lnTo>
                    <a:pt x="322" y="46"/>
                  </a:lnTo>
                  <a:lnTo>
                    <a:pt x="334" y="52"/>
                  </a:lnTo>
                  <a:lnTo>
                    <a:pt x="339" y="49"/>
                  </a:lnTo>
                  <a:lnTo>
                    <a:pt x="342" y="52"/>
                  </a:lnTo>
                  <a:lnTo>
                    <a:pt x="347" y="55"/>
                  </a:lnTo>
                  <a:lnTo>
                    <a:pt x="362" y="58"/>
                  </a:lnTo>
                  <a:lnTo>
                    <a:pt x="374" y="64"/>
                  </a:lnTo>
                  <a:lnTo>
                    <a:pt x="374" y="72"/>
                  </a:lnTo>
                  <a:lnTo>
                    <a:pt x="377" y="76"/>
                  </a:lnTo>
                  <a:lnTo>
                    <a:pt x="388" y="89"/>
                  </a:lnTo>
                  <a:lnTo>
                    <a:pt x="403" y="89"/>
                  </a:lnTo>
                  <a:lnTo>
                    <a:pt x="413" y="92"/>
                  </a:lnTo>
                  <a:lnTo>
                    <a:pt x="420" y="83"/>
                  </a:lnTo>
                  <a:lnTo>
                    <a:pt x="433" y="95"/>
                  </a:lnTo>
                  <a:lnTo>
                    <a:pt x="430" y="98"/>
                  </a:lnTo>
                  <a:lnTo>
                    <a:pt x="440" y="103"/>
                  </a:lnTo>
                  <a:lnTo>
                    <a:pt x="446" y="101"/>
                  </a:lnTo>
                  <a:lnTo>
                    <a:pt x="468" y="79"/>
                  </a:lnTo>
                  <a:lnTo>
                    <a:pt x="470" y="82"/>
                  </a:lnTo>
                  <a:lnTo>
                    <a:pt x="473" y="73"/>
                  </a:lnTo>
                  <a:lnTo>
                    <a:pt x="491" y="70"/>
                  </a:lnTo>
                  <a:lnTo>
                    <a:pt x="498" y="77"/>
                  </a:lnTo>
                  <a:lnTo>
                    <a:pt x="521" y="67"/>
                  </a:lnTo>
                  <a:lnTo>
                    <a:pt x="525" y="64"/>
                  </a:lnTo>
                  <a:lnTo>
                    <a:pt x="529" y="45"/>
                  </a:lnTo>
                  <a:lnTo>
                    <a:pt x="538" y="40"/>
                  </a:lnTo>
                  <a:lnTo>
                    <a:pt x="574" y="61"/>
                  </a:lnTo>
                  <a:lnTo>
                    <a:pt x="576" y="58"/>
                  </a:lnTo>
                  <a:lnTo>
                    <a:pt x="583" y="54"/>
                  </a:lnTo>
                  <a:lnTo>
                    <a:pt x="593" y="43"/>
                  </a:lnTo>
                  <a:lnTo>
                    <a:pt x="623" y="34"/>
                  </a:lnTo>
                  <a:lnTo>
                    <a:pt x="639" y="27"/>
                  </a:lnTo>
                  <a:lnTo>
                    <a:pt x="642" y="19"/>
                  </a:lnTo>
                  <a:lnTo>
                    <a:pt x="652" y="15"/>
                  </a:lnTo>
                  <a:lnTo>
                    <a:pt x="656" y="19"/>
                  </a:lnTo>
                  <a:lnTo>
                    <a:pt x="665" y="31"/>
                  </a:lnTo>
                  <a:lnTo>
                    <a:pt x="665" y="39"/>
                  </a:lnTo>
                  <a:lnTo>
                    <a:pt x="672" y="37"/>
                  </a:lnTo>
                  <a:lnTo>
                    <a:pt x="675" y="46"/>
                  </a:lnTo>
                  <a:lnTo>
                    <a:pt x="698" y="54"/>
                  </a:lnTo>
                  <a:lnTo>
                    <a:pt x="699" y="54"/>
                  </a:lnTo>
                  <a:lnTo>
                    <a:pt x="699" y="64"/>
                  </a:lnTo>
                  <a:lnTo>
                    <a:pt x="694" y="70"/>
                  </a:lnTo>
                  <a:lnTo>
                    <a:pt x="699" y="83"/>
                  </a:lnTo>
                  <a:lnTo>
                    <a:pt x="689" y="86"/>
                  </a:lnTo>
                  <a:lnTo>
                    <a:pt x="681" y="98"/>
                  </a:lnTo>
                  <a:lnTo>
                    <a:pt x="684" y="112"/>
                  </a:lnTo>
                  <a:lnTo>
                    <a:pt x="686" y="127"/>
                  </a:lnTo>
                  <a:lnTo>
                    <a:pt x="717" y="137"/>
                  </a:lnTo>
                  <a:lnTo>
                    <a:pt x="714" y="145"/>
                  </a:lnTo>
                  <a:lnTo>
                    <a:pt x="722" y="157"/>
                  </a:lnTo>
                  <a:lnTo>
                    <a:pt x="720" y="159"/>
                  </a:lnTo>
                  <a:lnTo>
                    <a:pt x="727" y="16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4" name="Freeform 129">
              <a:extLst>
                <a:ext uri="{FF2B5EF4-FFF2-40B4-BE49-F238E27FC236}">
                  <a16:creationId xmlns:a16="http://schemas.microsoft.com/office/drawing/2014/main" xmlns="" id="{361B3F88-78D5-40EA-BD6A-B40721DBD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351" y="4223965"/>
              <a:ext cx="39577" cy="29235"/>
            </a:xfrm>
            <a:custGeom>
              <a:avLst/>
              <a:gdLst/>
              <a:ahLst/>
              <a:cxnLst>
                <a:cxn ang="0">
                  <a:pos x="26" y="43"/>
                </a:cxn>
                <a:cxn ang="0">
                  <a:pos x="39" y="44"/>
                </a:cxn>
                <a:cxn ang="0">
                  <a:pos x="50" y="40"/>
                </a:cxn>
                <a:cxn ang="0">
                  <a:pos x="53" y="40"/>
                </a:cxn>
                <a:cxn ang="0">
                  <a:pos x="52" y="38"/>
                </a:cxn>
                <a:cxn ang="0">
                  <a:pos x="58" y="29"/>
                </a:cxn>
                <a:cxn ang="0">
                  <a:pos x="58" y="22"/>
                </a:cxn>
                <a:cxn ang="0">
                  <a:pos x="46" y="10"/>
                </a:cxn>
                <a:cxn ang="0">
                  <a:pos x="40" y="9"/>
                </a:cxn>
                <a:cxn ang="0">
                  <a:pos x="23" y="6"/>
                </a:cxn>
                <a:cxn ang="0">
                  <a:pos x="17" y="3"/>
                </a:cxn>
                <a:cxn ang="0">
                  <a:pos x="13" y="1"/>
                </a:cxn>
                <a:cxn ang="0">
                  <a:pos x="6" y="0"/>
                </a:cxn>
                <a:cxn ang="0">
                  <a:pos x="2" y="15"/>
                </a:cxn>
                <a:cxn ang="0">
                  <a:pos x="0" y="32"/>
                </a:cxn>
                <a:cxn ang="0">
                  <a:pos x="4" y="41"/>
                </a:cxn>
                <a:cxn ang="0">
                  <a:pos x="14" y="44"/>
                </a:cxn>
                <a:cxn ang="0">
                  <a:pos x="20" y="47"/>
                </a:cxn>
                <a:cxn ang="0">
                  <a:pos x="26" y="43"/>
                </a:cxn>
              </a:cxnLst>
              <a:rect l="0" t="0" r="r" b="b"/>
              <a:pathLst>
                <a:path w="58" h="47">
                  <a:moveTo>
                    <a:pt x="26" y="43"/>
                  </a:moveTo>
                  <a:lnTo>
                    <a:pt x="39" y="44"/>
                  </a:lnTo>
                  <a:lnTo>
                    <a:pt x="50" y="40"/>
                  </a:lnTo>
                  <a:lnTo>
                    <a:pt x="53" y="40"/>
                  </a:lnTo>
                  <a:lnTo>
                    <a:pt x="52" y="38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46" y="10"/>
                  </a:lnTo>
                  <a:lnTo>
                    <a:pt x="40" y="9"/>
                  </a:lnTo>
                  <a:lnTo>
                    <a:pt x="23" y="6"/>
                  </a:lnTo>
                  <a:lnTo>
                    <a:pt x="17" y="3"/>
                  </a:lnTo>
                  <a:lnTo>
                    <a:pt x="13" y="1"/>
                  </a:lnTo>
                  <a:lnTo>
                    <a:pt x="6" y="0"/>
                  </a:lnTo>
                  <a:lnTo>
                    <a:pt x="2" y="15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5" name="Freeform 130">
              <a:extLst>
                <a:ext uri="{FF2B5EF4-FFF2-40B4-BE49-F238E27FC236}">
                  <a16:creationId xmlns:a16="http://schemas.microsoft.com/office/drawing/2014/main" xmlns="" id="{FD2B3F4F-5378-40E8-80F8-169A0A776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082" y="4311670"/>
              <a:ext cx="23746" cy="109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3"/>
                </a:cxn>
                <a:cxn ang="0">
                  <a:pos x="3" y="18"/>
                </a:cxn>
                <a:cxn ang="0">
                  <a:pos x="17" y="15"/>
                </a:cxn>
                <a:cxn ang="0">
                  <a:pos x="29" y="14"/>
                </a:cxn>
                <a:cxn ang="0">
                  <a:pos x="35" y="0"/>
                </a:cxn>
                <a:cxn ang="0">
                  <a:pos x="16" y="2"/>
                </a:cxn>
                <a:cxn ang="0">
                  <a:pos x="12" y="0"/>
                </a:cxn>
              </a:cxnLst>
              <a:rect l="0" t="0" r="r" b="b"/>
              <a:pathLst>
                <a:path w="35" h="18">
                  <a:moveTo>
                    <a:pt x="12" y="0"/>
                  </a:moveTo>
                  <a:lnTo>
                    <a:pt x="0" y="3"/>
                  </a:lnTo>
                  <a:lnTo>
                    <a:pt x="3" y="18"/>
                  </a:lnTo>
                  <a:lnTo>
                    <a:pt x="17" y="15"/>
                  </a:lnTo>
                  <a:lnTo>
                    <a:pt x="29" y="14"/>
                  </a:lnTo>
                  <a:lnTo>
                    <a:pt x="35" y="0"/>
                  </a:lnTo>
                  <a:lnTo>
                    <a:pt x="1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6" name="Freeform 131">
              <a:extLst>
                <a:ext uri="{FF2B5EF4-FFF2-40B4-BE49-F238E27FC236}">
                  <a16:creationId xmlns:a16="http://schemas.microsoft.com/office/drawing/2014/main" xmlns="" id="{329BED5C-ECCA-4122-8F3A-F3AC71E36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843" y="4220310"/>
              <a:ext cx="15831" cy="12790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4" y="16"/>
                </a:cxn>
                <a:cxn ang="0">
                  <a:pos x="0" y="19"/>
                </a:cxn>
                <a:cxn ang="0">
                  <a:pos x="3" y="15"/>
                </a:cxn>
                <a:cxn ang="0">
                  <a:pos x="9" y="0"/>
                </a:cxn>
                <a:cxn ang="0">
                  <a:pos x="22" y="3"/>
                </a:cxn>
                <a:cxn ang="0">
                  <a:pos x="22" y="6"/>
                </a:cxn>
                <a:cxn ang="0">
                  <a:pos x="16" y="10"/>
                </a:cxn>
                <a:cxn ang="0">
                  <a:pos x="10" y="18"/>
                </a:cxn>
              </a:cxnLst>
              <a:rect l="0" t="0" r="r" b="b"/>
              <a:pathLst>
                <a:path w="22" h="19">
                  <a:moveTo>
                    <a:pt x="10" y="18"/>
                  </a:moveTo>
                  <a:lnTo>
                    <a:pt x="12" y="18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9" y="0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16" y="10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7" name="Freeform 132">
              <a:extLst>
                <a:ext uri="{FF2B5EF4-FFF2-40B4-BE49-F238E27FC236}">
                  <a16:creationId xmlns:a16="http://schemas.microsoft.com/office/drawing/2014/main" xmlns="" id="{61E89BB1-915B-435C-A39A-5354D889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034" y="3648401"/>
              <a:ext cx="423473" cy="310622"/>
            </a:xfrm>
            <a:custGeom>
              <a:avLst/>
              <a:gdLst/>
              <a:ahLst/>
              <a:cxnLst>
                <a:cxn ang="0">
                  <a:pos x="311" y="195"/>
                </a:cxn>
                <a:cxn ang="0">
                  <a:pos x="344" y="159"/>
                </a:cxn>
                <a:cxn ang="0">
                  <a:pos x="355" y="130"/>
                </a:cxn>
                <a:cxn ang="0">
                  <a:pos x="380" y="107"/>
                </a:cxn>
                <a:cxn ang="0">
                  <a:pos x="406" y="57"/>
                </a:cxn>
                <a:cxn ang="0">
                  <a:pos x="437" y="21"/>
                </a:cxn>
                <a:cxn ang="0">
                  <a:pos x="504" y="34"/>
                </a:cxn>
                <a:cxn ang="0">
                  <a:pos x="600" y="94"/>
                </a:cxn>
                <a:cxn ang="0">
                  <a:pos x="619" y="155"/>
                </a:cxn>
                <a:cxn ang="0">
                  <a:pos x="615" y="206"/>
                </a:cxn>
                <a:cxn ang="0">
                  <a:pos x="610" y="233"/>
                </a:cxn>
                <a:cxn ang="0">
                  <a:pos x="622" y="271"/>
                </a:cxn>
                <a:cxn ang="0">
                  <a:pos x="605" y="289"/>
                </a:cxn>
                <a:cxn ang="0">
                  <a:pos x="570" y="323"/>
                </a:cxn>
                <a:cxn ang="0">
                  <a:pos x="535" y="307"/>
                </a:cxn>
                <a:cxn ang="0">
                  <a:pos x="530" y="350"/>
                </a:cxn>
                <a:cxn ang="0">
                  <a:pos x="524" y="380"/>
                </a:cxn>
                <a:cxn ang="0">
                  <a:pos x="550" y="426"/>
                </a:cxn>
                <a:cxn ang="0">
                  <a:pos x="491" y="461"/>
                </a:cxn>
                <a:cxn ang="0">
                  <a:pos x="437" y="452"/>
                </a:cxn>
                <a:cxn ang="0">
                  <a:pos x="399" y="477"/>
                </a:cxn>
                <a:cxn ang="0">
                  <a:pos x="354" y="508"/>
                </a:cxn>
                <a:cxn ang="0">
                  <a:pos x="328" y="490"/>
                </a:cxn>
                <a:cxn ang="0">
                  <a:pos x="285" y="483"/>
                </a:cxn>
                <a:cxn ang="0">
                  <a:pos x="255" y="462"/>
                </a:cxn>
                <a:cxn ang="0">
                  <a:pos x="230" y="453"/>
                </a:cxn>
                <a:cxn ang="0">
                  <a:pos x="183" y="428"/>
                </a:cxn>
                <a:cxn ang="0">
                  <a:pos x="145" y="414"/>
                </a:cxn>
                <a:cxn ang="0">
                  <a:pos x="118" y="428"/>
                </a:cxn>
                <a:cxn ang="0">
                  <a:pos x="75" y="440"/>
                </a:cxn>
                <a:cxn ang="0">
                  <a:pos x="89" y="487"/>
                </a:cxn>
                <a:cxn ang="0">
                  <a:pos x="53" y="490"/>
                </a:cxn>
                <a:cxn ang="0">
                  <a:pos x="36" y="455"/>
                </a:cxn>
                <a:cxn ang="0">
                  <a:pos x="17" y="417"/>
                </a:cxn>
                <a:cxn ang="0">
                  <a:pos x="46" y="395"/>
                </a:cxn>
                <a:cxn ang="0">
                  <a:pos x="33" y="362"/>
                </a:cxn>
                <a:cxn ang="0">
                  <a:pos x="30" y="323"/>
                </a:cxn>
                <a:cxn ang="0">
                  <a:pos x="0" y="276"/>
                </a:cxn>
                <a:cxn ang="0">
                  <a:pos x="60" y="267"/>
                </a:cxn>
                <a:cxn ang="0">
                  <a:pos x="89" y="262"/>
                </a:cxn>
                <a:cxn ang="0">
                  <a:pos x="103" y="237"/>
                </a:cxn>
                <a:cxn ang="0">
                  <a:pos x="134" y="233"/>
                </a:cxn>
                <a:cxn ang="0">
                  <a:pos x="122" y="201"/>
                </a:cxn>
                <a:cxn ang="0">
                  <a:pos x="129" y="161"/>
                </a:cxn>
                <a:cxn ang="0">
                  <a:pos x="152" y="146"/>
                </a:cxn>
                <a:cxn ang="0">
                  <a:pos x="181" y="116"/>
                </a:cxn>
                <a:cxn ang="0">
                  <a:pos x="211" y="151"/>
                </a:cxn>
                <a:cxn ang="0">
                  <a:pos x="230" y="148"/>
                </a:cxn>
                <a:cxn ang="0">
                  <a:pos x="265" y="165"/>
                </a:cxn>
                <a:cxn ang="0">
                  <a:pos x="278" y="213"/>
                </a:cxn>
              </a:cxnLst>
              <a:rect l="0" t="0" r="r" b="b"/>
              <a:pathLst>
                <a:path w="641" h="510">
                  <a:moveTo>
                    <a:pt x="288" y="227"/>
                  </a:moveTo>
                  <a:lnTo>
                    <a:pt x="298" y="213"/>
                  </a:lnTo>
                  <a:lnTo>
                    <a:pt x="309" y="206"/>
                  </a:lnTo>
                  <a:lnTo>
                    <a:pt x="311" y="195"/>
                  </a:lnTo>
                  <a:lnTo>
                    <a:pt x="318" y="188"/>
                  </a:lnTo>
                  <a:lnTo>
                    <a:pt x="331" y="180"/>
                  </a:lnTo>
                  <a:lnTo>
                    <a:pt x="332" y="177"/>
                  </a:lnTo>
                  <a:lnTo>
                    <a:pt x="344" y="159"/>
                  </a:lnTo>
                  <a:lnTo>
                    <a:pt x="350" y="143"/>
                  </a:lnTo>
                  <a:lnTo>
                    <a:pt x="354" y="136"/>
                  </a:lnTo>
                  <a:lnTo>
                    <a:pt x="355" y="133"/>
                  </a:lnTo>
                  <a:lnTo>
                    <a:pt x="355" y="130"/>
                  </a:lnTo>
                  <a:lnTo>
                    <a:pt x="368" y="119"/>
                  </a:lnTo>
                  <a:lnTo>
                    <a:pt x="373" y="121"/>
                  </a:lnTo>
                  <a:lnTo>
                    <a:pt x="380" y="110"/>
                  </a:lnTo>
                  <a:lnTo>
                    <a:pt x="380" y="107"/>
                  </a:lnTo>
                  <a:lnTo>
                    <a:pt x="380" y="101"/>
                  </a:lnTo>
                  <a:lnTo>
                    <a:pt x="384" y="86"/>
                  </a:lnTo>
                  <a:lnTo>
                    <a:pt x="399" y="66"/>
                  </a:lnTo>
                  <a:lnTo>
                    <a:pt x="406" y="57"/>
                  </a:lnTo>
                  <a:lnTo>
                    <a:pt x="413" y="49"/>
                  </a:lnTo>
                  <a:lnTo>
                    <a:pt x="427" y="40"/>
                  </a:lnTo>
                  <a:lnTo>
                    <a:pt x="442" y="30"/>
                  </a:lnTo>
                  <a:lnTo>
                    <a:pt x="437" y="21"/>
                  </a:lnTo>
                  <a:lnTo>
                    <a:pt x="432" y="18"/>
                  </a:lnTo>
                  <a:lnTo>
                    <a:pt x="440" y="0"/>
                  </a:lnTo>
                  <a:lnTo>
                    <a:pt x="466" y="16"/>
                  </a:lnTo>
                  <a:lnTo>
                    <a:pt x="504" y="34"/>
                  </a:lnTo>
                  <a:lnTo>
                    <a:pt x="557" y="49"/>
                  </a:lnTo>
                  <a:lnTo>
                    <a:pt x="557" y="57"/>
                  </a:lnTo>
                  <a:lnTo>
                    <a:pt x="571" y="64"/>
                  </a:lnTo>
                  <a:lnTo>
                    <a:pt x="600" y="94"/>
                  </a:lnTo>
                  <a:lnTo>
                    <a:pt x="629" y="104"/>
                  </a:lnTo>
                  <a:lnTo>
                    <a:pt x="628" y="107"/>
                  </a:lnTo>
                  <a:lnTo>
                    <a:pt x="629" y="139"/>
                  </a:lnTo>
                  <a:lnTo>
                    <a:pt x="619" y="155"/>
                  </a:lnTo>
                  <a:lnTo>
                    <a:pt x="609" y="173"/>
                  </a:lnTo>
                  <a:lnTo>
                    <a:pt x="612" y="174"/>
                  </a:lnTo>
                  <a:lnTo>
                    <a:pt x="616" y="188"/>
                  </a:lnTo>
                  <a:lnTo>
                    <a:pt x="615" y="206"/>
                  </a:lnTo>
                  <a:lnTo>
                    <a:pt x="609" y="213"/>
                  </a:lnTo>
                  <a:lnTo>
                    <a:pt x="610" y="221"/>
                  </a:lnTo>
                  <a:lnTo>
                    <a:pt x="617" y="231"/>
                  </a:lnTo>
                  <a:lnTo>
                    <a:pt x="610" y="233"/>
                  </a:lnTo>
                  <a:lnTo>
                    <a:pt x="620" y="253"/>
                  </a:lnTo>
                  <a:lnTo>
                    <a:pt x="638" y="261"/>
                  </a:lnTo>
                  <a:lnTo>
                    <a:pt x="641" y="262"/>
                  </a:lnTo>
                  <a:lnTo>
                    <a:pt x="622" y="271"/>
                  </a:lnTo>
                  <a:lnTo>
                    <a:pt x="613" y="279"/>
                  </a:lnTo>
                  <a:lnTo>
                    <a:pt x="612" y="288"/>
                  </a:lnTo>
                  <a:lnTo>
                    <a:pt x="606" y="283"/>
                  </a:lnTo>
                  <a:lnTo>
                    <a:pt x="605" y="289"/>
                  </a:lnTo>
                  <a:lnTo>
                    <a:pt x="581" y="301"/>
                  </a:lnTo>
                  <a:lnTo>
                    <a:pt x="580" y="312"/>
                  </a:lnTo>
                  <a:lnTo>
                    <a:pt x="573" y="313"/>
                  </a:lnTo>
                  <a:lnTo>
                    <a:pt x="570" y="323"/>
                  </a:lnTo>
                  <a:lnTo>
                    <a:pt x="564" y="325"/>
                  </a:lnTo>
                  <a:lnTo>
                    <a:pt x="556" y="319"/>
                  </a:lnTo>
                  <a:lnTo>
                    <a:pt x="551" y="316"/>
                  </a:lnTo>
                  <a:lnTo>
                    <a:pt x="535" y="307"/>
                  </a:lnTo>
                  <a:lnTo>
                    <a:pt x="533" y="312"/>
                  </a:lnTo>
                  <a:lnTo>
                    <a:pt x="521" y="325"/>
                  </a:lnTo>
                  <a:lnTo>
                    <a:pt x="530" y="334"/>
                  </a:lnTo>
                  <a:lnTo>
                    <a:pt x="530" y="350"/>
                  </a:lnTo>
                  <a:lnTo>
                    <a:pt x="528" y="352"/>
                  </a:lnTo>
                  <a:lnTo>
                    <a:pt x="528" y="362"/>
                  </a:lnTo>
                  <a:lnTo>
                    <a:pt x="527" y="370"/>
                  </a:lnTo>
                  <a:lnTo>
                    <a:pt x="524" y="380"/>
                  </a:lnTo>
                  <a:lnTo>
                    <a:pt x="528" y="395"/>
                  </a:lnTo>
                  <a:lnTo>
                    <a:pt x="538" y="398"/>
                  </a:lnTo>
                  <a:lnTo>
                    <a:pt x="560" y="422"/>
                  </a:lnTo>
                  <a:lnTo>
                    <a:pt x="550" y="426"/>
                  </a:lnTo>
                  <a:lnTo>
                    <a:pt x="547" y="434"/>
                  </a:lnTo>
                  <a:lnTo>
                    <a:pt x="531" y="441"/>
                  </a:lnTo>
                  <a:lnTo>
                    <a:pt x="501" y="450"/>
                  </a:lnTo>
                  <a:lnTo>
                    <a:pt x="491" y="461"/>
                  </a:lnTo>
                  <a:lnTo>
                    <a:pt x="484" y="465"/>
                  </a:lnTo>
                  <a:lnTo>
                    <a:pt x="482" y="468"/>
                  </a:lnTo>
                  <a:lnTo>
                    <a:pt x="446" y="447"/>
                  </a:lnTo>
                  <a:lnTo>
                    <a:pt x="437" y="452"/>
                  </a:lnTo>
                  <a:lnTo>
                    <a:pt x="433" y="471"/>
                  </a:lnTo>
                  <a:lnTo>
                    <a:pt x="429" y="474"/>
                  </a:lnTo>
                  <a:lnTo>
                    <a:pt x="406" y="484"/>
                  </a:lnTo>
                  <a:lnTo>
                    <a:pt x="399" y="477"/>
                  </a:lnTo>
                  <a:lnTo>
                    <a:pt x="381" y="480"/>
                  </a:lnTo>
                  <a:lnTo>
                    <a:pt x="378" y="489"/>
                  </a:lnTo>
                  <a:lnTo>
                    <a:pt x="376" y="486"/>
                  </a:lnTo>
                  <a:lnTo>
                    <a:pt x="354" y="508"/>
                  </a:lnTo>
                  <a:lnTo>
                    <a:pt x="348" y="510"/>
                  </a:lnTo>
                  <a:lnTo>
                    <a:pt x="338" y="505"/>
                  </a:lnTo>
                  <a:lnTo>
                    <a:pt x="341" y="502"/>
                  </a:lnTo>
                  <a:lnTo>
                    <a:pt x="328" y="490"/>
                  </a:lnTo>
                  <a:lnTo>
                    <a:pt x="321" y="499"/>
                  </a:lnTo>
                  <a:lnTo>
                    <a:pt x="311" y="496"/>
                  </a:lnTo>
                  <a:lnTo>
                    <a:pt x="296" y="496"/>
                  </a:lnTo>
                  <a:lnTo>
                    <a:pt x="285" y="483"/>
                  </a:lnTo>
                  <a:lnTo>
                    <a:pt x="282" y="479"/>
                  </a:lnTo>
                  <a:lnTo>
                    <a:pt x="282" y="471"/>
                  </a:lnTo>
                  <a:lnTo>
                    <a:pt x="270" y="465"/>
                  </a:lnTo>
                  <a:lnTo>
                    <a:pt x="255" y="462"/>
                  </a:lnTo>
                  <a:lnTo>
                    <a:pt x="250" y="459"/>
                  </a:lnTo>
                  <a:lnTo>
                    <a:pt x="247" y="456"/>
                  </a:lnTo>
                  <a:lnTo>
                    <a:pt x="242" y="459"/>
                  </a:lnTo>
                  <a:lnTo>
                    <a:pt x="230" y="453"/>
                  </a:lnTo>
                  <a:lnTo>
                    <a:pt x="217" y="450"/>
                  </a:lnTo>
                  <a:lnTo>
                    <a:pt x="207" y="446"/>
                  </a:lnTo>
                  <a:lnTo>
                    <a:pt x="180" y="432"/>
                  </a:lnTo>
                  <a:lnTo>
                    <a:pt x="183" y="428"/>
                  </a:lnTo>
                  <a:lnTo>
                    <a:pt x="177" y="423"/>
                  </a:lnTo>
                  <a:lnTo>
                    <a:pt x="165" y="425"/>
                  </a:lnTo>
                  <a:lnTo>
                    <a:pt x="158" y="417"/>
                  </a:lnTo>
                  <a:lnTo>
                    <a:pt x="145" y="414"/>
                  </a:lnTo>
                  <a:lnTo>
                    <a:pt x="137" y="413"/>
                  </a:lnTo>
                  <a:lnTo>
                    <a:pt x="122" y="411"/>
                  </a:lnTo>
                  <a:lnTo>
                    <a:pt x="118" y="426"/>
                  </a:lnTo>
                  <a:lnTo>
                    <a:pt x="118" y="428"/>
                  </a:lnTo>
                  <a:lnTo>
                    <a:pt x="98" y="407"/>
                  </a:lnTo>
                  <a:lnTo>
                    <a:pt x="93" y="413"/>
                  </a:lnTo>
                  <a:lnTo>
                    <a:pt x="86" y="425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3" y="450"/>
                  </a:lnTo>
                  <a:lnTo>
                    <a:pt x="88" y="470"/>
                  </a:lnTo>
                  <a:lnTo>
                    <a:pt x="89" y="487"/>
                  </a:lnTo>
                  <a:lnTo>
                    <a:pt x="90" y="492"/>
                  </a:lnTo>
                  <a:lnTo>
                    <a:pt x="89" y="495"/>
                  </a:lnTo>
                  <a:lnTo>
                    <a:pt x="77" y="486"/>
                  </a:lnTo>
                  <a:lnTo>
                    <a:pt x="53" y="490"/>
                  </a:lnTo>
                  <a:lnTo>
                    <a:pt x="50" y="483"/>
                  </a:lnTo>
                  <a:lnTo>
                    <a:pt x="47" y="477"/>
                  </a:lnTo>
                  <a:lnTo>
                    <a:pt x="31" y="462"/>
                  </a:lnTo>
                  <a:lnTo>
                    <a:pt x="36" y="455"/>
                  </a:lnTo>
                  <a:lnTo>
                    <a:pt x="36" y="449"/>
                  </a:lnTo>
                  <a:lnTo>
                    <a:pt x="20" y="438"/>
                  </a:lnTo>
                  <a:lnTo>
                    <a:pt x="29" y="423"/>
                  </a:lnTo>
                  <a:lnTo>
                    <a:pt x="17" y="417"/>
                  </a:lnTo>
                  <a:lnTo>
                    <a:pt x="18" y="413"/>
                  </a:lnTo>
                  <a:lnTo>
                    <a:pt x="29" y="402"/>
                  </a:lnTo>
                  <a:lnTo>
                    <a:pt x="41" y="397"/>
                  </a:lnTo>
                  <a:lnTo>
                    <a:pt x="46" y="395"/>
                  </a:lnTo>
                  <a:lnTo>
                    <a:pt x="34" y="383"/>
                  </a:lnTo>
                  <a:lnTo>
                    <a:pt x="43" y="382"/>
                  </a:lnTo>
                  <a:lnTo>
                    <a:pt x="44" y="373"/>
                  </a:lnTo>
                  <a:lnTo>
                    <a:pt x="33" y="362"/>
                  </a:lnTo>
                  <a:lnTo>
                    <a:pt x="30" y="355"/>
                  </a:lnTo>
                  <a:lnTo>
                    <a:pt x="37" y="347"/>
                  </a:lnTo>
                  <a:lnTo>
                    <a:pt x="33" y="329"/>
                  </a:lnTo>
                  <a:lnTo>
                    <a:pt x="30" y="323"/>
                  </a:lnTo>
                  <a:lnTo>
                    <a:pt x="29" y="312"/>
                  </a:lnTo>
                  <a:lnTo>
                    <a:pt x="26" y="301"/>
                  </a:lnTo>
                  <a:lnTo>
                    <a:pt x="18" y="294"/>
                  </a:lnTo>
                  <a:lnTo>
                    <a:pt x="0" y="276"/>
                  </a:lnTo>
                  <a:lnTo>
                    <a:pt x="20" y="271"/>
                  </a:lnTo>
                  <a:lnTo>
                    <a:pt x="41" y="280"/>
                  </a:lnTo>
                  <a:lnTo>
                    <a:pt x="46" y="265"/>
                  </a:lnTo>
                  <a:lnTo>
                    <a:pt x="60" y="267"/>
                  </a:lnTo>
                  <a:lnTo>
                    <a:pt x="60" y="253"/>
                  </a:lnTo>
                  <a:lnTo>
                    <a:pt x="67" y="241"/>
                  </a:lnTo>
                  <a:lnTo>
                    <a:pt x="80" y="240"/>
                  </a:lnTo>
                  <a:lnTo>
                    <a:pt x="89" y="262"/>
                  </a:lnTo>
                  <a:lnTo>
                    <a:pt x="95" y="244"/>
                  </a:lnTo>
                  <a:lnTo>
                    <a:pt x="92" y="243"/>
                  </a:lnTo>
                  <a:lnTo>
                    <a:pt x="96" y="234"/>
                  </a:lnTo>
                  <a:lnTo>
                    <a:pt x="103" y="237"/>
                  </a:lnTo>
                  <a:lnTo>
                    <a:pt x="116" y="231"/>
                  </a:lnTo>
                  <a:lnTo>
                    <a:pt x="122" y="221"/>
                  </a:lnTo>
                  <a:lnTo>
                    <a:pt x="125" y="231"/>
                  </a:lnTo>
                  <a:lnTo>
                    <a:pt x="134" y="233"/>
                  </a:lnTo>
                  <a:lnTo>
                    <a:pt x="138" y="222"/>
                  </a:lnTo>
                  <a:lnTo>
                    <a:pt x="134" y="215"/>
                  </a:lnTo>
                  <a:lnTo>
                    <a:pt x="125" y="215"/>
                  </a:lnTo>
                  <a:lnTo>
                    <a:pt x="122" y="201"/>
                  </a:lnTo>
                  <a:lnTo>
                    <a:pt x="109" y="176"/>
                  </a:lnTo>
                  <a:lnTo>
                    <a:pt x="113" y="165"/>
                  </a:lnTo>
                  <a:lnTo>
                    <a:pt x="119" y="165"/>
                  </a:lnTo>
                  <a:lnTo>
                    <a:pt x="129" y="161"/>
                  </a:lnTo>
                  <a:lnTo>
                    <a:pt x="134" y="165"/>
                  </a:lnTo>
                  <a:lnTo>
                    <a:pt x="138" y="158"/>
                  </a:lnTo>
                  <a:lnTo>
                    <a:pt x="145" y="156"/>
                  </a:lnTo>
                  <a:lnTo>
                    <a:pt x="152" y="146"/>
                  </a:lnTo>
                  <a:lnTo>
                    <a:pt x="152" y="140"/>
                  </a:lnTo>
                  <a:lnTo>
                    <a:pt x="164" y="131"/>
                  </a:lnTo>
                  <a:lnTo>
                    <a:pt x="178" y="116"/>
                  </a:lnTo>
                  <a:lnTo>
                    <a:pt x="181" y="116"/>
                  </a:lnTo>
                  <a:lnTo>
                    <a:pt x="190" y="124"/>
                  </a:lnTo>
                  <a:lnTo>
                    <a:pt x="191" y="128"/>
                  </a:lnTo>
                  <a:lnTo>
                    <a:pt x="201" y="127"/>
                  </a:lnTo>
                  <a:lnTo>
                    <a:pt x="211" y="151"/>
                  </a:lnTo>
                  <a:lnTo>
                    <a:pt x="220" y="152"/>
                  </a:lnTo>
                  <a:lnTo>
                    <a:pt x="221" y="142"/>
                  </a:lnTo>
                  <a:lnTo>
                    <a:pt x="229" y="139"/>
                  </a:lnTo>
                  <a:lnTo>
                    <a:pt x="230" y="148"/>
                  </a:lnTo>
                  <a:lnTo>
                    <a:pt x="239" y="145"/>
                  </a:lnTo>
                  <a:lnTo>
                    <a:pt x="256" y="156"/>
                  </a:lnTo>
                  <a:lnTo>
                    <a:pt x="257" y="167"/>
                  </a:lnTo>
                  <a:lnTo>
                    <a:pt x="265" y="165"/>
                  </a:lnTo>
                  <a:lnTo>
                    <a:pt x="268" y="171"/>
                  </a:lnTo>
                  <a:lnTo>
                    <a:pt x="269" y="182"/>
                  </a:lnTo>
                  <a:lnTo>
                    <a:pt x="270" y="200"/>
                  </a:lnTo>
                  <a:lnTo>
                    <a:pt x="278" y="213"/>
                  </a:lnTo>
                  <a:lnTo>
                    <a:pt x="272" y="224"/>
                  </a:lnTo>
                  <a:lnTo>
                    <a:pt x="281" y="224"/>
                  </a:lnTo>
                  <a:lnTo>
                    <a:pt x="288" y="22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8" name="Freeform 83">
              <a:extLst>
                <a:ext uri="{FF2B5EF4-FFF2-40B4-BE49-F238E27FC236}">
                  <a16:creationId xmlns:a16="http://schemas.microsoft.com/office/drawing/2014/main" xmlns="" id="{0F63BF9F-B35B-4A32-960E-62F55CC3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827" y="1606267"/>
              <a:ext cx="858818" cy="831370"/>
            </a:xfrm>
            <a:custGeom>
              <a:avLst/>
              <a:gdLst/>
              <a:ahLst/>
              <a:cxnLst>
                <a:cxn ang="0">
                  <a:pos x="995" y="562"/>
                </a:cxn>
                <a:cxn ang="0">
                  <a:pos x="1022" y="618"/>
                </a:cxn>
                <a:cxn ang="0">
                  <a:pos x="1065" y="630"/>
                </a:cxn>
                <a:cxn ang="0">
                  <a:pos x="1143" y="621"/>
                </a:cxn>
                <a:cxn ang="0">
                  <a:pos x="1201" y="618"/>
                </a:cxn>
                <a:cxn ang="0">
                  <a:pos x="1237" y="621"/>
                </a:cxn>
                <a:cxn ang="0">
                  <a:pos x="1253" y="677"/>
                </a:cxn>
                <a:cxn ang="0">
                  <a:pos x="1293" y="741"/>
                </a:cxn>
                <a:cxn ang="0">
                  <a:pos x="1218" y="756"/>
                </a:cxn>
                <a:cxn ang="0">
                  <a:pos x="1201" y="739"/>
                </a:cxn>
                <a:cxn ang="0">
                  <a:pos x="1029" y="866"/>
                </a:cxn>
                <a:cxn ang="0">
                  <a:pos x="973" y="860"/>
                </a:cxn>
                <a:cxn ang="0">
                  <a:pos x="1005" y="844"/>
                </a:cxn>
                <a:cxn ang="0">
                  <a:pos x="963" y="826"/>
                </a:cxn>
                <a:cxn ang="0">
                  <a:pos x="966" y="867"/>
                </a:cxn>
                <a:cxn ang="0">
                  <a:pos x="930" y="861"/>
                </a:cxn>
                <a:cxn ang="0">
                  <a:pos x="872" y="870"/>
                </a:cxn>
                <a:cxn ang="0">
                  <a:pos x="913" y="903"/>
                </a:cxn>
                <a:cxn ang="0">
                  <a:pos x="887" y="900"/>
                </a:cxn>
                <a:cxn ang="0">
                  <a:pos x="867" y="890"/>
                </a:cxn>
                <a:cxn ang="0">
                  <a:pos x="832" y="1006"/>
                </a:cxn>
                <a:cxn ang="0">
                  <a:pos x="842" y="1055"/>
                </a:cxn>
                <a:cxn ang="0">
                  <a:pos x="871" y="1069"/>
                </a:cxn>
                <a:cxn ang="0">
                  <a:pos x="943" y="1189"/>
                </a:cxn>
                <a:cxn ang="0">
                  <a:pos x="1005" y="1239"/>
                </a:cxn>
                <a:cxn ang="0">
                  <a:pos x="985" y="1286"/>
                </a:cxn>
                <a:cxn ang="0">
                  <a:pos x="952" y="1289"/>
                </a:cxn>
                <a:cxn ang="0">
                  <a:pos x="946" y="1349"/>
                </a:cxn>
                <a:cxn ang="0">
                  <a:pos x="877" y="1267"/>
                </a:cxn>
                <a:cxn ang="0">
                  <a:pos x="798" y="1267"/>
                </a:cxn>
                <a:cxn ang="0">
                  <a:pos x="715" y="1227"/>
                </a:cxn>
                <a:cxn ang="0">
                  <a:pos x="577" y="1269"/>
                </a:cxn>
                <a:cxn ang="0">
                  <a:pos x="422" y="1252"/>
                </a:cxn>
                <a:cxn ang="0">
                  <a:pos x="328" y="1184"/>
                </a:cxn>
                <a:cxn ang="0">
                  <a:pos x="302" y="1136"/>
                </a:cxn>
                <a:cxn ang="0">
                  <a:pos x="224" y="1107"/>
                </a:cxn>
                <a:cxn ang="0">
                  <a:pos x="148" y="1045"/>
                </a:cxn>
                <a:cxn ang="0">
                  <a:pos x="56" y="1005"/>
                </a:cxn>
                <a:cxn ang="0">
                  <a:pos x="47" y="914"/>
                </a:cxn>
                <a:cxn ang="0">
                  <a:pos x="7" y="832"/>
                </a:cxn>
                <a:cxn ang="0">
                  <a:pos x="137" y="632"/>
                </a:cxn>
                <a:cxn ang="0">
                  <a:pos x="178" y="718"/>
                </a:cxn>
                <a:cxn ang="0">
                  <a:pos x="256" y="714"/>
                </a:cxn>
                <a:cxn ang="0">
                  <a:pos x="301" y="621"/>
                </a:cxn>
                <a:cxn ang="0">
                  <a:pos x="338" y="553"/>
                </a:cxn>
                <a:cxn ang="0">
                  <a:pos x="386" y="533"/>
                </a:cxn>
                <a:cxn ang="0">
                  <a:pos x="505" y="514"/>
                </a:cxn>
                <a:cxn ang="0">
                  <a:pos x="570" y="459"/>
                </a:cxn>
                <a:cxn ang="0">
                  <a:pos x="641" y="413"/>
                </a:cxn>
                <a:cxn ang="0">
                  <a:pos x="687" y="313"/>
                </a:cxn>
                <a:cxn ang="0">
                  <a:pos x="603" y="234"/>
                </a:cxn>
                <a:cxn ang="0">
                  <a:pos x="645" y="150"/>
                </a:cxn>
                <a:cxn ang="0">
                  <a:pos x="747" y="61"/>
                </a:cxn>
                <a:cxn ang="0">
                  <a:pos x="821" y="43"/>
                </a:cxn>
                <a:cxn ang="0">
                  <a:pos x="913" y="44"/>
                </a:cxn>
                <a:cxn ang="0">
                  <a:pos x="1054" y="16"/>
                </a:cxn>
                <a:cxn ang="0">
                  <a:pos x="1107" y="101"/>
                </a:cxn>
                <a:cxn ang="0">
                  <a:pos x="1008" y="161"/>
                </a:cxn>
                <a:cxn ang="0">
                  <a:pos x="960" y="229"/>
                </a:cxn>
                <a:cxn ang="0">
                  <a:pos x="891" y="299"/>
                </a:cxn>
                <a:cxn ang="0">
                  <a:pos x="983" y="398"/>
                </a:cxn>
              </a:cxnLst>
              <a:rect l="0" t="0" r="r" b="b"/>
              <a:pathLst>
                <a:path w="1302" h="1365">
                  <a:moveTo>
                    <a:pt x="931" y="462"/>
                  </a:moveTo>
                  <a:lnTo>
                    <a:pt x="933" y="465"/>
                  </a:lnTo>
                  <a:lnTo>
                    <a:pt x="940" y="478"/>
                  </a:lnTo>
                  <a:lnTo>
                    <a:pt x="947" y="505"/>
                  </a:lnTo>
                  <a:lnTo>
                    <a:pt x="949" y="530"/>
                  </a:lnTo>
                  <a:lnTo>
                    <a:pt x="963" y="532"/>
                  </a:lnTo>
                  <a:lnTo>
                    <a:pt x="966" y="539"/>
                  </a:lnTo>
                  <a:lnTo>
                    <a:pt x="978" y="547"/>
                  </a:lnTo>
                  <a:lnTo>
                    <a:pt x="989" y="551"/>
                  </a:lnTo>
                  <a:lnTo>
                    <a:pt x="995" y="562"/>
                  </a:lnTo>
                  <a:lnTo>
                    <a:pt x="996" y="562"/>
                  </a:lnTo>
                  <a:lnTo>
                    <a:pt x="990" y="566"/>
                  </a:lnTo>
                  <a:lnTo>
                    <a:pt x="1001" y="577"/>
                  </a:lnTo>
                  <a:lnTo>
                    <a:pt x="1002" y="592"/>
                  </a:lnTo>
                  <a:lnTo>
                    <a:pt x="1011" y="593"/>
                  </a:lnTo>
                  <a:lnTo>
                    <a:pt x="1015" y="607"/>
                  </a:lnTo>
                  <a:lnTo>
                    <a:pt x="1012" y="610"/>
                  </a:lnTo>
                  <a:lnTo>
                    <a:pt x="1018" y="618"/>
                  </a:lnTo>
                  <a:lnTo>
                    <a:pt x="1021" y="617"/>
                  </a:lnTo>
                  <a:lnTo>
                    <a:pt x="1022" y="618"/>
                  </a:lnTo>
                  <a:lnTo>
                    <a:pt x="1024" y="620"/>
                  </a:lnTo>
                  <a:lnTo>
                    <a:pt x="1028" y="621"/>
                  </a:lnTo>
                  <a:lnTo>
                    <a:pt x="1035" y="626"/>
                  </a:lnTo>
                  <a:lnTo>
                    <a:pt x="1037" y="621"/>
                  </a:lnTo>
                  <a:lnTo>
                    <a:pt x="1039" y="610"/>
                  </a:lnTo>
                  <a:lnTo>
                    <a:pt x="1050" y="617"/>
                  </a:lnTo>
                  <a:lnTo>
                    <a:pt x="1055" y="620"/>
                  </a:lnTo>
                  <a:lnTo>
                    <a:pt x="1058" y="624"/>
                  </a:lnTo>
                  <a:lnTo>
                    <a:pt x="1062" y="626"/>
                  </a:lnTo>
                  <a:lnTo>
                    <a:pt x="1065" y="630"/>
                  </a:lnTo>
                  <a:lnTo>
                    <a:pt x="1065" y="633"/>
                  </a:lnTo>
                  <a:lnTo>
                    <a:pt x="1070" y="644"/>
                  </a:lnTo>
                  <a:lnTo>
                    <a:pt x="1083" y="636"/>
                  </a:lnTo>
                  <a:lnTo>
                    <a:pt x="1088" y="632"/>
                  </a:lnTo>
                  <a:lnTo>
                    <a:pt x="1100" y="617"/>
                  </a:lnTo>
                  <a:lnTo>
                    <a:pt x="1106" y="611"/>
                  </a:lnTo>
                  <a:lnTo>
                    <a:pt x="1111" y="618"/>
                  </a:lnTo>
                  <a:lnTo>
                    <a:pt x="1132" y="598"/>
                  </a:lnTo>
                  <a:lnTo>
                    <a:pt x="1142" y="605"/>
                  </a:lnTo>
                  <a:lnTo>
                    <a:pt x="1143" y="621"/>
                  </a:lnTo>
                  <a:lnTo>
                    <a:pt x="1152" y="620"/>
                  </a:lnTo>
                  <a:lnTo>
                    <a:pt x="1155" y="611"/>
                  </a:lnTo>
                  <a:lnTo>
                    <a:pt x="1162" y="605"/>
                  </a:lnTo>
                  <a:lnTo>
                    <a:pt x="1176" y="602"/>
                  </a:lnTo>
                  <a:lnTo>
                    <a:pt x="1182" y="604"/>
                  </a:lnTo>
                  <a:lnTo>
                    <a:pt x="1183" y="605"/>
                  </a:lnTo>
                  <a:lnTo>
                    <a:pt x="1179" y="613"/>
                  </a:lnTo>
                  <a:lnTo>
                    <a:pt x="1186" y="618"/>
                  </a:lnTo>
                  <a:lnTo>
                    <a:pt x="1194" y="621"/>
                  </a:lnTo>
                  <a:lnTo>
                    <a:pt x="1201" y="618"/>
                  </a:lnTo>
                  <a:lnTo>
                    <a:pt x="1206" y="614"/>
                  </a:lnTo>
                  <a:lnTo>
                    <a:pt x="1211" y="626"/>
                  </a:lnTo>
                  <a:lnTo>
                    <a:pt x="1217" y="623"/>
                  </a:lnTo>
                  <a:lnTo>
                    <a:pt x="1225" y="620"/>
                  </a:lnTo>
                  <a:lnTo>
                    <a:pt x="1224" y="605"/>
                  </a:lnTo>
                  <a:lnTo>
                    <a:pt x="1231" y="608"/>
                  </a:lnTo>
                  <a:lnTo>
                    <a:pt x="1235" y="614"/>
                  </a:lnTo>
                  <a:lnTo>
                    <a:pt x="1234" y="620"/>
                  </a:lnTo>
                  <a:lnTo>
                    <a:pt x="1240" y="617"/>
                  </a:lnTo>
                  <a:lnTo>
                    <a:pt x="1237" y="621"/>
                  </a:lnTo>
                  <a:lnTo>
                    <a:pt x="1244" y="629"/>
                  </a:lnTo>
                  <a:lnTo>
                    <a:pt x="1238" y="627"/>
                  </a:lnTo>
                  <a:lnTo>
                    <a:pt x="1238" y="638"/>
                  </a:lnTo>
                  <a:lnTo>
                    <a:pt x="1241" y="638"/>
                  </a:lnTo>
                  <a:lnTo>
                    <a:pt x="1242" y="641"/>
                  </a:lnTo>
                  <a:lnTo>
                    <a:pt x="1235" y="647"/>
                  </a:lnTo>
                  <a:lnTo>
                    <a:pt x="1240" y="653"/>
                  </a:lnTo>
                  <a:lnTo>
                    <a:pt x="1251" y="666"/>
                  </a:lnTo>
                  <a:lnTo>
                    <a:pt x="1250" y="669"/>
                  </a:lnTo>
                  <a:lnTo>
                    <a:pt x="1253" y="677"/>
                  </a:lnTo>
                  <a:lnTo>
                    <a:pt x="1253" y="686"/>
                  </a:lnTo>
                  <a:lnTo>
                    <a:pt x="1254" y="693"/>
                  </a:lnTo>
                  <a:lnTo>
                    <a:pt x="1263" y="686"/>
                  </a:lnTo>
                  <a:lnTo>
                    <a:pt x="1271" y="709"/>
                  </a:lnTo>
                  <a:lnTo>
                    <a:pt x="1268" y="711"/>
                  </a:lnTo>
                  <a:lnTo>
                    <a:pt x="1276" y="715"/>
                  </a:lnTo>
                  <a:lnTo>
                    <a:pt x="1271" y="721"/>
                  </a:lnTo>
                  <a:lnTo>
                    <a:pt x="1283" y="730"/>
                  </a:lnTo>
                  <a:lnTo>
                    <a:pt x="1283" y="742"/>
                  </a:lnTo>
                  <a:lnTo>
                    <a:pt x="1293" y="741"/>
                  </a:lnTo>
                  <a:lnTo>
                    <a:pt x="1291" y="745"/>
                  </a:lnTo>
                  <a:lnTo>
                    <a:pt x="1302" y="751"/>
                  </a:lnTo>
                  <a:lnTo>
                    <a:pt x="1300" y="756"/>
                  </a:lnTo>
                  <a:lnTo>
                    <a:pt x="1242" y="762"/>
                  </a:lnTo>
                  <a:lnTo>
                    <a:pt x="1245" y="759"/>
                  </a:lnTo>
                  <a:lnTo>
                    <a:pt x="1234" y="748"/>
                  </a:lnTo>
                  <a:lnTo>
                    <a:pt x="1232" y="763"/>
                  </a:lnTo>
                  <a:lnTo>
                    <a:pt x="1204" y="769"/>
                  </a:lnTo>
                  <a:lnTo>
                    <a:pt x="1205" y="762"/>
                  </a:lnTo>
                  <a:lnTo>
                    <a:pt x="1218" y="756"/>
                  </a:lnTo>
                  <a:lnTo>
                    <a:pt x="1202" y="738"/>
                  </a:lnTo>
                  <a:lnTo>
                    <a:pt x="1211" y="730"/>
                  </a:lnTo>
                  <a:lnTo>
                    <a:pt x="1204" y="724"/>
                  </a:lnTo>
                  <a:lnTo>
                    <a:pt x="1198" y="715"/>
                  </a:lnTo>
                  <a:lnTo>
                    <a:pt x="1196" y="711"/>
                  </a:lnTo>
                  <a:lnTo>
                    <a:pt x="1192" y="712"/>
                  </a:lnTo>
                  <a:lnTo>
                    <a:pt x="1188" y="714"/>
                  </a:lnTo>
                  <a:lnTo>
                    <a:pt x="1183" y="715"/>
                  </a:lnTo>
                  <a:lnTo>
                    <a:pt x="1183" y="726"/>
                  </a:lnTo>
                  <a:lnTo>
                    <a:pt x="1201" y="739"/>
                  </a:lnTo>
                  <a:lnTo>
                    <a:pt x="1201" y="747"/>
                  </a:lnTo>
                  <a:lnTo>
                    <a:pt x="1204" y="753"/>
                  </a:lnTo>
                  <a:lnTo>
                    <a:pt x="1192" y="763"/>
                  </a:lnTo>
                  <a:lnTo>
                    <a:pt x="1198" y="772"/>
                  </a:lnTo>
                  <a:lnTo>
                    <a:pt x="1182" y="787"/>
                  </a:lnTo>
                  <a:lnTo>
                    <a:pt x="1136" y="812"/>
                  </a:lnTo>
                  <a:lnTo>
                    <a:pt x="1110" y="827"/>
                  </a:lnTo>
                  <a:lnTo>
                    <a:pt x="1122" y="823"/>
                  </a:lnTo>
                  <a:lnTo>
                    <a:pt x="1109" y="830"/>
                  </a:lnTo>
                  <a:lnTo>
                    <a:pt x="1029" y="866"/>
                  </a:lnTo>
                  <a:lnTo>
                    <a:pt x="1028" y="867"/>
                  </a:lnTo>
                  <a:lnTo>
                    <a:pt x="993" y="884"/>
                  </a:lnTo>
                  <a:lnTo>
                    <a:pt x="956" y="897"/>
                  </a:lnTo>
                  <a:lnTo>
                    <a:pt x="949" y="905"/>
                  </a:lnTo>
                  <a:lnTo>
                    <a:pt x="943" y="897"/>
                  </a:lnTo>
                  <a:lnTo>
                    <a:pt x="946" y="888"/>
                  </a:lnTo>
                  <a:lnTo>
                    <a:pt x="957" y="873"/>
                  </a:lnTo>
                  <a:lnTo>
                    <a:pt x="972" y="870"/>
                  </a:lnTo>
                  <a:lnTo>
                    <a:pt x="973" y="863"/>
                  </a:lnTo>
                  <a:lnTo>
                    <a:pt x="973" y="860"/>
                  </a:lnTo>
                  <a:lnTo>
                    <a:pt x="975" y="860"/>
                  </a:lnTo>
                  <a:lnTo>
                    <a:pt x="979" y="854"/>
                  </a:lnTo>
                  <a:lnTo>
                    <a:pt x="985" y="856"/>
                  </a:lnTo>
                  <a:lnTo>
                    <a:pt x="992" y="856"/>
                  </a:lnTo>
                  <a:lnTo>
                    <a:pt x="988" y="859"/>
                  </a:lnTo>
                  <a:lnTo>
                    <a:pt x="999" y="856"/>
                  </a:lnTo>
                  <a:lnTo>
                    <a:pt x="999" y="853"/>
                  </a:lnTo>
                  <a:lnTo>
                    <a:pt x="1001" y="850"/>
                  </a:lnTo>
                  <a:lnTo>
                    <a:pt x="998" y="844"/>
                  </a:lnTo>
                  <a:lnTo>
                    <a:pt x="1005" y="844"/>
                  </a:lnTo>
                  <a:lnTo>
                    <a:pt x="1029" y="827"/>
                  </a:lnTo>
                  <a:lnTo>
                    <a:pt x="1035" y="821"/>
                  </a:lnTo>
                  <a:lnTo>
                    <a:pt x="1024" y="817"/>
                  </a:lnTo>
                  <a:lnTo>
                    <a:pt x="1012" y="800"/>
                  </a:lnTo>
                  <a:lnTo>
                    <a:pt x="985" y="805"/>
                  </a:lnTo>
                  <a:lnTo>
                    <a:pt x="970" y="808"/>
                  </a:lnTo>
                  <a:lnTo>
                    <a:pt x="976" y="814"/>
                  </a:lnTo>
                  <a:lnTo>
                    <a:pt x="978" y="820"/>
                  </a:lnTo>
                  <a:lnTo>
                    <a:pt x="972" y="820"/>
                  </a:lnTo>
                  <a:lnTo>
                    <a:pt x="963" y="826"/>
                  </a:lnTo>
                  <a:lnTo>
                    <a:pt x="959" y="832"/>
                  </a:lnTo>
                  <a:lnTo>
                    <a:pt x="953" y="835"/>
                  </a:lnTo>
                  <a:lnTo>
                    <a:pt x="954" y="839"/>
                  </a:lnTo>
                  <a:lnTo>
                    <a:pt x="965" y="848"/>
                  </a:lnTo>
                  <a:lnTo>
                    <a:pt x="956" y="848"/>
                  </a:lnTo>
                  <a:lnTo>
                    <a:pt x="952" y="856"/>
                  </a:lnTo>
                  <a:lnTo>
                    <a:pt x="947" y="857"/>
                  </a:lnTo>
                  <a:lnTo>
                    <a:pt x="957" y="867"/>
                  </a:lnTo>
                  <a:lnTo>
                    <a:pt x="965" y="863"/>
                  </a:lnTo>
                  <a:lnTo>
                    <a:pt x="966" y="867"/>
                  </a:lnTo>
                  <a:lnTo>
                    <a:pt x="969" y="866"/>
                  </a:lnTo>
                  <a:lnTo>
                    <a:pt x="972" y="860"/>
                  </a:lnTo>
                  <a:lnTo>
                    <a:pt x="973" y="863"/>
                  </a:lnTo>
                  <a:lnTo>
                    <a:pt x="966" y="872"/>
                  </a:lnTo>
                  <a:lnTo>
                    <a:pt x="960" y="870"/>
                  </a:lnTo>
                  <a:lnTo>
                    <a:pt x="953" y="872"/>
                  </a:lnTo>
                  <a:lnTo>
                    <a:pt x="950" y="861"/>
                  </a:lnTo>
                  <a:lnTo>
                    <a:pt x="939" y="864"/>
                  </a:lnTo>
                  <a:lnTo>
                    <a:pt x="933" y="864"/>
                  </a:lnTo>
                  <a:lnTo>
                    <a:pt x="930" y="861"/>
                  </a:lnTo>
                  <a:lnTo>
                    <a:pt x="921" y="859"/>
                  </a:lnTo>
                  <a:lnTo>
                    <a:pt x="923" y="857"/>
                  </a:lnTo>
                  <a:lnTo>
                    <a:pt x="930" y="859"/>
                  </a:lnTo>
                  <a:lnTo>
                    <a:pt x="916" y="848"/>
                  </a:lnTo>
                  <a:lnTo>
                    <a:pt x="913" y="850"/>
                  </a:lnTo>
                  <a:lnTo>
                    <a:pt x="913" y="845"/>
                  </a:lnTo>
                  <a:lnTo>
                    <a:pt x="900" y="863"/>
                  </a:lnTo>
                  <a:lnTo>
                    <a:pt x="888" y="869"/>
                  </a:lnTo>
                  <a:lnTo>
                    <a:pt x="878" y="873"/>
                  </a:lnTo>
                  <a:lnTo>
                    <a:pt x="872" y="870"/>
                  </a:lnTo>
                  <a:lnTo>
                    <a:pt x="871" y="873"/>
                  </a:lnTo>
                  <a:lnTo>
                    <a:pt x="871" y="879"/>
                  </a:lnTo>
                  <a:lnTo>
                    <a:pt x="890" y="893"/>
                  </a:lnTo>
                  <a:lnTo>
                    <a:pt x="895" y="891"/>
                  </a:lnTo>
                  <a:lnTo>
                    <a:pt x="903" y="896"/>
                  </a:lnTo>
                  <a:lnTo>
                    <a:pt x="910" y="899"/>
                  </a:lnTo>
                  <a:lnTo>
                    <a:pt x="913" y="899"/>
                  </a:lnTo>
                  <a:lnTo>
                    <a:pt x="907" y="902"/>
                  </a:lnTo>
                  <a:lnTo>
                    <a:pt x="913" y="902"/>
                  </a:lnTo>
                  <a:lnTo>
                    <a:pt x="913" y="903"/>
                  </a:lnTo>
                  <a:lnTo>
                    <a:pt x="914" y="908"/>
                  </a:lnTo>
                  <a:lnTo>
                    <a:pt x="911" y="906"/>
                  </a:lnTo>
                  <a:lnTo>
                    <a:pt x="910" y="905"/>
                  </a:lnTo>
                  <a:lnTo>
                    <a:pt x="901" y="902"/>
                  </a:lnTo>
                  <a:lnTo>
                    <a:pt x="900" y="903"/>
                  </a:lnTo>
                  <a:lnTo>
                    <a:pt x="900" y="905"/>
                  </a:lnTo>
                  <a:lnTo>
                    <a:pt x="887" y="905"/>
                  </a:lnTo>
                  <a:lnTo>
                    <a:pt x="887" y="900"/>
                  </a:lnTo>
                  <a:lnTo>
                    <a:pt x="884" y="903"/>
                  </a:lnTo>
                  <a:lnTo>
                    <a:pt x="887" y="900"/>
                  </a:lnTo>
                  <a:lnTo>
                    <a:pt x="882" y="903"/>
                  </a:lnTo>
                  <a:lnTo>
                    <a:pt x="885" y="897"/>
                  </a:lnTo>
                  <a:lnTo>
                    <a:pt x="882" y="899"/>
                  </a:lnTo>
                  <a:lnTo>
                    <a:pt x="882" y="896"/>
                  </a:lnTo>
                  <a:lnTo>
                    <a:pt x="888" y="896"/>
                  </a:lnTo>
                  <a:lnTo>
                    <a:pt x="868" y="881"/>
                  </a:lnTo>
                  <a:lnTo>
                    <a:pt x="865" y="878"/>
                  </a:lnTo>
                  <a:lnTo>
                    <a:pt x="864" y="881"/>
                  </a:lnTo>
                  <a:lnTo>
                    <a:pt x="867" y="884"/>
                  </a:lnTo>
                  <a:lnTo>
                    <a:pt x="867" y="890"/>
                  </a:lnTo>
                  <a:lnTo>
                    <a:pt x="858" y="891"/>
                  </a:lnTo>
                  <a:lnTo>
                    <a:pt x="861" y="914"/>
                  </a:lnTo>
                  <a:lnTo>
                    <a:pt x="854" y="929"/>
                  </a:lnTo>
                  <a:lnTo>
                    <a:pt x="862" y="929"/>
                  </a:lnTo>
                  <a:lnTo>
                    <a:pt x="864" y="954"/>
                  </a:lnTo>
                  <a:lnTo>
                    <a:pt x="857" y="967"/>
                  </a:lnTo>
                  <a:lnTo>
                    <a:pt x="839" y="993"/>
                  </a:lnTo>
                  <a:lnTo>
                    <a:pt x="838" y="1000"/>
                  </a:lnTo>
                  <a:lnTo>
                    <a:pt x="835" y="1000"/>
                  </a:lnTo>
                  <a:lnTo>
                    <a:pt x="832" y="1006"/>
                  </a:lnTo>
                  <a:lnTo>
                    <a:pt x="838" y="1011"/>
                  </a:lnTo>
                  <a:lnTo>
                    <a:pt x="844" y="1011"/>
                  </a:lnTo>
                  <a:lnTo>
                    <a:pt x="834" y="1024"/>
                  </a:lnTo>
                  <a:lnTo>
                    <a:pt x="838" y="1024"/>
                  </a:lnTo>
                  <a:lnTo>
                    <a:pt x="838" y="1031"/>
                  </a:lnTo>
                  <a:lnTo>
                    <a:pt x="842" y="1031"/>
                  </a:lnTo>
                  <a:lnTo>
                    <a:pt x="845" y="1042"/>
                  </a:lnTo>
                  <a:lnTo>
                    <a:pt x="834" y="1042"/>
                  </a:lnTo>
                  <a:lnTo>
                    <a:pt x="834" y="1051"/>
                  </a:lnTo>
                  <a:lnTo>
                    <a:pt x="842" y="1055"/>
                  </a:lnTo>
                  <a:lnTo>
                    <a:pt x="838" y="1063"/>
                  </a:lnTo>
                  <a:lnTo>
                    <a:pt x="846" y="1066"/>
                  </a:lnTo>
                  <a:lnTo>
                    <a:pt x="846" y="1079"/>
                  </a:lnTo>
                  <a:lnTo>
                    <a:pt x="862" y="1082"/>
                  </a:lnTo>
                  <a:lnTo>
                    <a:pt x="865" y="1078"/>
                  </a:lnTo>
                  <a:lnTo>
                    <a:pt x="861" y="1061"/>
                  </a:lnTo>
                  <a:lnTo>
                    <a:pt x="867" y="1066"/>
                  </a:lnTo>
                  <a:lnTo>
                    <a:pt x="868" y="1052"/>
                  </a:lnTo>
                  <a:lnTo>
                    <a:pt x="872" y="1055"/>
                  </a:lnTo>
                  <a:lnTo>
                    <a:pt x="871" y="1069"/>
                  </a:lnTo>
                  <a:lnTo>
                    <a:pt x="874" y="1048"/>
                  </a:lnTo>
                  <a:lnTo>
                    <a:pt x="888" y="1051"/>
                  </a:lnTo>
                  <a:lnTo>
                    <a:pt x="880" y="1051"/>
                  </a:lnTo>
                  <a:lnTo>
                    <a:pt x="884" y="1084"/>
                  </a:lnTo>
                  <a:lnTo>
                    <a:pt x="897" y="1096"/>
                  </a:lnTo>
                  <a:lnTo>
                    <a:pt x="894" y="1131"/>
                  </a:lnTo>
                  <a:lnTo>
                    <a:pt x="897" y="1151"/>
                  </a:lnTo>
                  <a:lnTo>
                    <a:pt x="913" y="1167"/>
                  </a:lnTo>
                  <a:lnTo>
                    <a:pt x="939" y="1185"/>
                  </a:lnTo>
                  <a:lnTo>
                    <a:pt x="943" y="1189"/>
                  </a:lnTo>
                  <a:lnTo>
                    <a:pt x="942" y="1191"/>
                  </a:lnTo>
                  <a:lnTo>
                    <a:pt x="953" y="1203"/>
                  </a:lnTo>
                  <a:lnTo>
                    <a:pt x="953" y="1198"/>
                  </a:lnTo>
                  <a:lnTo>
                    <a:pt x="949" y="1192"/>
                  </a:lnTo>
                  <a:lnTo>
                    <a:pt x="973" y="1228"/>
                  </a:lnTo>
                  <a:lnTo>
                    <a:pt x="978" y="1224"/>
                  </a:lnTo>
                  <a:lnTo>
                    <a:pt x="972" y="1219"/>
                  </a:lnTo>
                  <a:lnTo>
                    <a:pt x="993" y="1225"/>
                  </a:lnTo>
                  <a:lnTo>
                    <a:pt x="998" y="1230"/>
                  </a:lnTo>
                  <a:lnTo>
                    <a:pt x="1005" y="1239"/>
                  </a:lnTo>
                  <a:lnTo>
                    <a:pt x="1005" y="1248"/>
                  </a:lnTo>
                  <a:lnTo>
                    <a:pt x="998" y="1252"/>
                  </a:lnTo>
                  <a:lnTo>
                    <a:pt x="998" y="1258"/>
                  </a:lnTo>
                  <a:lnTo>
                    <a:pt x="999" y="1260"/>
                  </a:lnTo>
                  <a:lnTo>
                    <a:pt x="986" y="1277"/>
                  </a:lnTo>
                  <a:lnTo>
                    <a:pt x="988" y="1271"/>
                  </a:lnTo>
                  <a:lnTo>
                    <a:pt x="983" y="1263"/>
                  </a:lnTo>
                  <a:lnTo>
                    <a:pt x="983" y="1280"/>
                  </a:lnTo>
                  <a:lnTo>
                    <a:pt x="985" y="1277"/>
                  </a:lnTo>
                  <a:lnTo>
                    <a:pt x="985" y="1286"/>
                  </a:lnTo>
                  <a:lnTo>
                    <a:pt x="982" y="1288"/>
                  </a:lnTo>
                  <a:lnTo>
                    <a:pt x="985" y="1294"/>
                  </a:lnTo>
                  <a:lnTo>
                    <a:pt x="972" y="1319"/>
                  </a:lnTo>
                  <a:lnTo>
                    <a:pt x="973" y="1324"/>
                  </a:lnTo>
                  <a:lnTo>
                    <a:pt x="975" y="1322"/>
                  </a:lnTo>
                  <a:lnTo>
                    <a:pt x="959" y="1342"/>
                  </a:lnTo>
                  <a:lnTo>
                    <a:pt x="953" y="1331"/>
                  </a:lnTo>
                  <a:lnTo>
                    <a:pt x="946" y="1324"/>
                  </a:lnTo>
                  <a:lnTo>
                    <a:pt x="954" y="1306"/>
                  </a:lnTo>
                  <a:lnTo>
                    <a:pt x="952" y="1289"/>
                  </a:lnTo>
                  <a:lnTo>
                    <a:pt x="940" y="1291"/>
                  </a:lnTo>
                  <a:lnTo>
                    <a:pt x="939" y="1294"/>
                  </a:lnTo>
                  <a:lnTo>
                    <a:pt x="927" y="1315"/>
                  </a:lnTo>
                  <a:lnTo>
                    <a:pt x="931" y="1321"/>
                  </a:lnTo>
                  <a:lnTo>
                    <a:pt x="931" y="1316"/>
                  </a:lnTo>
                  <a:lnTo>
                    <a:pt x="943" y="1330"/>
                  </a:lnTo>
                  <a:lnTo>
                    <a:pt x="930" y="1333"/>
                  </a:lnTo>
                  <a:lnTo>
                    <a:pt x="931" y="1342"/>
                  </a:lnTo>
                  <a:lnTo>
                    <a:pt x="940" y="1343"/>
                  </a:lnTo>
                  <a:lnTo>
                    <a:pt x="946" y="1349"/>
                  </a:lnTo>
                  <a:lnTo>
                    <a:pt x="942" y="1358"/>
                  </a:lnTo>
                  <a:lnTo>
                    <a:pt x="939" y="1361"/>
                  </a:lnTo>
                  <a:lnTo>
                    <a:pt x="931" y="1365"/>
                  </a:lnTo>
                  <a:lnTo>
                    <a:pt x="906" y="1342"/>
                  </a:lnTo>
                  <a:lnTo>
                    <a:pt x="901" y="1324"/>
                  </a:lnTo>
                  <a:lnTo>
                    <a:pt x="878" y="1319"/>
                  </a:lnTo>
                  <a:lnTo>
                    <a:pt x="872" y="1307"/>
                  </a:lnTo>
                  <a:lnTo>
                    <a:pt x="872" y="1292"/>
                  </a:lnTo>
                  <a:lnTo>
                    <a:pt x="871" y="1282"/>
                  </a:lnTo>
                  <a:lnTo>
                    <a:pt x="877" y="1267"/>
                  </a:lnTo>
                  <a:lnTo>
                    <a:pt x="868" y="1255"/>
                  </a:lnTo>
                  <a:lnTo>
                    <a:pt x="859" y="1260"/>
                  </a:lnTo>
                  <a:lnTo>
                    <a:pt x="859" y="1255"/>
                  </a:lnTo>
                  <a:lnTo>
                    <a:pt x="857" y="1260"/>
                  </a:lnTo>
                  <a:lnTo>
                    <a:pt x="851" y="1261"/>
                  </a:lnTo>
                  <a:lnTo>
                    <a:pt x="844" y="1270"/>
                  </a:lnTo>
                  <a:lnTo>
                    <a:pt x="822" y="1269"/>
                  </a:lnTo>
                  <a:lnTo>
                    <a:pt x="812" y="1257"/>
                  </a:lnTo>
                  <a:lnTo>
                    <a:pt x="806" y="1266"/>
                  </a:lnTo>
                  <a:lnTo>
                    <a:pt x="798" y="1267"/>
                  </a:lnTo>
                  <a:lnTo>
                    <a:pt x="785" y="1255"/>
                  </a:lnTo>
                  <a:lnTo>
                    <a:pt x="783" y="1246"/>
                  </a:lnTo>
                  <a:lnTo>
                    <a:pt x="774" y="1243"/>
                  </a:lnTo>
                  <a:lnTo>
                    <a:pt x="776" y="1236"/>
                  </a:lnTo>
                  <a:lnTo>
                    <a:pt x="767" y="1239"/>
                  </a:lnTo>
                  <a:lnTo>
                    <a:pt x="764" y="1234"/>
                  </a:lnTo>
                  <a:lnTo>
                    <a:pt x="756" y="1237"/>
                  </a:lnTo>
                  <a:lnTo>
                    <a:pt x="749" y="1233"/>
                  </a:lnTo>
                  <a:lnTo>
                    <a:pt x="731" y="1233"/>
                  </a:lnTo>
                  <a:lnTo>
                    <a:pt x="715" y="1227"/>
                  </a:lnTo>
                  <a:lnTo>
                    <a:pt x="704" y="1225"/>
                  </a:lnTo>
                  <a:lnTo>
                    <a:pt x="684" y="1233"/>
                  </a:lnTo>
                  <a:lnTo>
                    <a:pt x="642" y="1234"/>
                  </a:lnTo>
                  <a:lnTo>
                    <a:pt x="638" y="1234"/>
                  </a:lnTo>
                  <a:lnTo>
                    <a:pt x="619" y="1231"/>
                  </a:lnTo>
                  <a:lnTo>
                    <a:pt x="603" y="1243"/>
                  </a:lnTo>
                  <a:lnTo>
                    <a:pt x="589" y="1245"/>
                  </a:lnTo>
                  <a:lnTo>
                    <a:pt x="586" y="1251"/>
                  </a:lnTo>
                  <a:lnTo>
                    <a:pt x="587" y="1264"/>
                  </a:lnTo>
                  <a:lnTo>
                    <a:pt x="577" y="1269"/>
                  </a:lnTo>
                  <a:lnTo>
                    <a:pt x="543" y="1282"/>
                  </a:lnTo>
                  <a:lnTo>
                    <a:pt x="528" y="1295"/>
                  </a:lnTo>
                  <a:lnTo>
                    <a:pt x="508" y="1294"/>
                  </a:lnTo>
                  <a:lnTo>
                    <a:pt x="505" y="1280"/>
                  </a:lnTo>
                  <a:lnTo>
                    <a:pt x="486" y="1267"/>
                  </a:lnTo>
                  <a:lnTo>
                    <a:pt x="472" y="1261"/>
                  </a:lnTo>
                  <a:lnTo>
                    <a:pt x="442" y="1261"/>
                  </a:lnTo>
                  <a:lnTo>
                    <a:pt x="440" y="1263"/>
                  </a:lnTo>
                  <a:lnTo>
                    <a:pt x="422" y="1267"/>
                  </a:lnTo>
                  <a:lnTo>
                    <a:pt x="422" y="1252"/>
                  </a:lnTo>
                  <a:lnTo>
                    <a:pt x="423" y="1246"/>
                  </a:lnTo>
                  <a:lnTo>
                    <a:pt x="416" y="1239"/>
                  </a:lnTo>
                  <a:lnTo>
                    <a:pt x="402" y="1234"/>
                  </a:lnTo>
                  <a:lnTo>
                    <a:pt x="370" y="1218"/>
                  </a:lnTo>
                  <a:lnTo>
                    <a:pt x="355" y="1206"/>
                  </a:lnTo>
                  <a:lnTo>
                    <a:pt x="347" y="1204"/>
                  </a:lnTo>
                  <a:lnTo>
                    <a:pt x="335" y="1194"/>
                  </a:lnTo>
                  <a:lnTo>
                    <a:pt x="340" y="1184"/>
                  </a:lnTo>
                  <a:lnTo>
                    <a:pt x="338" y="1178"/>
                  </a:lnTo>
                  <a:lnTo>
                    <a:pt x="328" y="1184"/>
                  </a:lnTo>
                  <a:lnTo>
                    <a:pt x="318" y="1182"/>
                  </a:lnTo>
                  <a:lnTo>
                    <a:pt x="318" y="1181"/>
                  </a:lnTo>
                  <a:lnTo>
                    <a:pt x="305" y="1173"/>
                  </a:lnTo>
                  <a:lnTo>
                    <a:pt x="291" y="1173"/>
                  </a:lnTo>
                  <a:lnTo>
                    <a:pt x="289" y="1170"/>
                  </a:lnTo>
                  <a:lnTo>
                    <a:pt x="295" y="1158"/>
                  </a:lnTo>
                  <a:lnTo>
                    <a:pt x="291" y="1148"/>
                  </a:lnTo>
                  <a:lnTo>
                    <a:pt x="305" y="1136"/>
                  </a:lnTo>
                  <a:lnTo>
                    <a:pt x="304" y="1136"/>
                  </a:lnTo>
                  <a:lnTo>
                    <a:pt x="302" y="1136"/>
                  </a:lnTo>
                  <a:lnTo>
                    <a:pt x="275" y="1125"/>
                  </a:lnTo>
                  <a:lnTo>
                    <a:pt x="272" y="1127"/>
                  </a:lnTo>
                  <a:lnTo>
                    <a:pt x="265" y="1142"/>
                  </a:lnTo>
                  <a:lnTo>
                    <a:pt x="252" y="1134"/>
                  </a:lnTo>
                  <a:lnTo>
                    <a:pt x="250" y="1146"/>
                  </a:lnTo>
                  <a:lnTo>
                    <a:pt x="237" y="1143"/>
                  </a:lnTo>
                  <a:lnTo>
                    <a:pt x="224" y="1137"/>
                  </a:lnTo>
                  <a:lnTo>
                    <a:pt x="214" y="1127"/>
                  </a:lnTo>
                  <a:lnTo>
                    <a:pt x="222" y="1119"/>
                  </a:lnTo>
                  <a:lnTo>
                    <a:pt x="224" y="1107"/>
                  </a:lnTo>
                  <a:lnTo>
                    <a:pt x="217" y="1107"/>
                  </a:lnTo>
                  <a:lnTo>
                    <a:pt x="214" y="1103"/>
                  </a:lnTo>
                  <a:lnTo>
                    <a:pt x="204" y="1107"/>
                  </a:lnTo>
                  <a:lnTo>
                    <a:pt x="196" y="1105"/>
                  </a:lnTo>
                  <a:lnTo>
                    <a:pt x="197" y="1082"/>
                  </a:lnTo>
                  <a:lnTo>
                    <a:pt x="187" y="1070"/>
                  </a:lnTo>
                  <a:lnTo>
                    <a:pt x="170" y="1067"/>
                  </a:lnTo>
                  <a:lnTo>
                    <a:pt x="164" y="1061"/>
                  </a:lnTo>
                  <a:lnTo>
                    <a:pt x="164" y="1048"/>
                  </a:lnTo>
                  <a:lnTo>
                    <a:pt x="148" y="1045"/>
                  </a:lnTo>
                  <a:lnTo>
                    <a:pt x="144" y="1037"/>
                  </a:lnTo>
                  <a:lnTo>
                    <a:pt x="139" y="1036"/>
                  </a:lnTo>
                  <a:lnTo>
                    <a:pt x="135" y="1037"/>
                  </a:lnTo>
                  <a:lnTo>
                    <a:pt x="118" y="1030"/>
                  </a:lnTo>
                  <a:lnTo>
                    <a:pt x="114" y="1018"/>
                  </a:lnTo>
                  <a:lnTo>
                    <a:pt x="109" y="1017"/>
                  </a:lnTo>
                  <a:lnTo>
                    <a:pt x="83" y="988"/>
                  </a:lnTo>
                  <a:lnTo>
                    <a:pt x="66" y="1003"/>
                  </a:lnTo>
                  <a:lnTo>
                    <a:pt x="60" y="1008"/>
                  </a:lnTo>
                  <a:lnTo>
                    <a:pt x="56" y="1005"/>
                  </a:lnTo>
                  <a:lnTo>
                    <a:pt x="56" y="987"/>
                  </a:lnTo>
                  <a:lnTo>
                    <a:pt x="43" y="987"/>
                  </a:lnTo>
                  <a:lnTo>
                    <a:pt x="47" y="973"/>
                  </a:lnTo>
                  <a:lnTo>
                    <a:pt x="33" y="969"/>
                  </a:lnTo>
                  <a:lnTo>
                    <a:pt x="31" y="960"/>
                  </a:lnTo>
                  <a:lnTo>
                    <a:pt x="47" y="949"/>
                  </a:lnTo>
                  <a:lnTo>
                    <a:pt x="39" y="941"/>
                  </a:lnTo>
                  <a:lnTo>
                    <a:pt x="52" y="926"/>
                  </a:lnTo>
                  <a:lnTo>
                    <a:pt x="50" y="926"/>
                  </a:lnTo>
                  <a:lnTo>
                    <a:pt x="47" y="914"/>
                  </a:lnTo>
                  <a:lnTo>
                    <a:pt x="24" y="908"/>
                  </a:lnTo>
                  <a:lnTo>
                    <a:pt x="17" y="915"/>
                  </a:lnTo>
                  <a:lnTo>
                    <a:pt x="14" y="914"/>
                  </a:lnTo>
                  <a:lnTo>
                    <a:pt x="14" y="897"/>
                  </a:lnTo>
                  <a:lnTo>
                    <a:pt x="3" y="899"/>
                  </a:lnTo>
                  <a:lnTo>
                    <a:pt x="0" y="896"/>
                  </a:lnTo>
                  <a:lnTo>
                    <a:pt x="10" y="894"/>
                  </a:lnTo>
                  <a:lnTo>
                    <a:pt x="8" y="867"/>
                  </a:lnTo>
                  <a:lnTo>
                    <a:pt x="7" y="844"/>
                  </a:lnTo>
                  <a:lnTo>
                    <a:pt x="7" y="832"/>
                  </a:lnTo>
                  <a:lnTo>
                    <a:pt x="6" y="809"/>
                  </a:lnTo>
                  <a:lnTo>
                    <a:pt x="4" y="799"/>
                  </a:lnTo>
                  <a:lnTo>
                    <a:pt x="3" y="778"/>
                  </a:lnTo>
                  <a:lnTo>
                    <a:pt x="34" y="736"/>
                  </a:lnTo>
                  <a:lnTo>
                    <a:pt x="56" y="706"/>
                  </a:lnTo>
                  <a:lnTo>
                    <a:pt x="75" y="680"/>
                  </a:lnTo>
                  <a:lnTo>
                    <a:pt x="96" y="644"/>
                  </a:lnTo>
                  <a:lnTo>
                    <a:pt x="116" y="614"/>
                  </a:lnTo>
                  <a:lnTo>
                    <a:pt x="139" y="629"/>
                  </a:lnTo>
                  <a:lnTo>
                    <a:pt x="137" y="632"/>
                  </a:lnTo>
                  <a:lnTo>
                    <a:pt x="132" y="641"/>
                  </a:lnTo>
                  <a:lnTo>
                    <a:pt x="139" y="653"/>
                  </a:lnTo>
                  <a:lnTo>
                    <a:pt x="128" y="671"/>
                  </a:lnTo>
                  <a:lnTo>
                    <a:pt x="118" y="696"/>
                  </a:lnTo>
                  <a:lnTo>
                    <a:pt x="132" y="697"/>
                  </a:lnTo>
                  <a:lnTo>
                    <a:pt x="160" y="708"/>
                  </a:lnTo>
                  <a:lnTo>
                    <a:pt x="154" y="717"/>
                  </a:lnTo>
                  <a:lnTo>
                    <a:pt x="167" y="727"/>
                  </a:lnTo>
                  <a:lnTo>
                    <a:pt x="177" y="718"/>
                  </a:lnTo>
                  <a:lnTo>
                    <a:pt x="178" y="718"/>
                  </a:lnTo>
                  <a:lnTo>
                    <a:pt x="184" y="711"/>
                  </a:lnTo>
                  <a:lnTo>
                    <a:pt x="181" y="723"/>
                  </a:lnTo>
                  <a:lnTo>
                    <a:pt x="197" y="708"/>
                  </a:lnTo>
                  <a:lnTo>
                    <a:pt x="197" y="703"/>
                  </a:lnTo>
                  <a:lnTo>
                    <a:pt x="207" y="696"/>
                  </a:lnTo>
                  <a:lnTo>
                    <a:pt x="207" y="705"/>
                  </a:lnTo>
                  <a:lnTo>
                    <a:pt x="220" y="705"/>
                  </a:lnTo>
                  <a:lnTo>
                    <a:pt x="229" y="697"/>
                  </a:lnTo>
                  <a:lnTo>
                    <a:pt x="249" y="715"/>
                  </a:lnTo>
                  <a:lnTo>
                    <a:pt x="256" y="714"/>
                  </a:lnTo>
                  <a:lnTo>
                    <a:pt x="263" y="714"/>
                  </a:lnTo>
                  <a:lnTo>
                    <a:pt x="270" y="711"/>
                  </a:lnTo>
                  <a:lnTo>
                    <a:pt x="275" y="697"/>
                  </a:lnTo>
                  <a:lnTo>
                    <a:pt x="289" y="687"/>
                  </a:lnTo>
                  <a:lnTo>
                    <a:pt x="292" y="656"/>
                  </a:lnTo>
                  <a:lnTo>
                    <a:pt x="289" y="647"/>
                  </a:lnTo>
                  <a:lnTo>
                    <a:pt x="304" y="648"/>
                  </a:lnTo>
                  <a:lnTo>
                    <a:pt x="301" y="639"/>
                  </a:lnTo>
                  <a:lnTo>
                    <a:pt x="299" y="626"/>
                  </a:lnTo>
                  <a:lnTo>
                    <a:pt x="301" y="621"/>
                  </a:lnTo>
                  <a:lnTo>
                    <a:pt x="312" y="614"/>
                  </a:lnTo>
                  <a:lnTo>
                    <a:pt x="314" y="602"/>
                  </a:lnTo>
                  <a:lnTo>
                    <a:pt x="325" y="592"/>
                  </a:lnTo>
                  <a:lnTo>
                    <a:pt x="325" y="583"/>
                  </a:lnTo>
                  <a:lnTo>
                    <a:pt x="321" y="580"/>
                  </a:lnTo>
                  <a:lnTo>
                    <a:pt x="331" y="572"/>
                  </a:lnTo>
                  <a:lnTo>
                    <a:pt x="330" y="565"/>
                  </a:lnTo>
                  <a:lnTo>
                    <a:pt x="335" y="553"/>
                  </a:lnTo>
                  <a:lnTo>
                    <a:pt x="334" y="550"/>
                  </a:lnTo>
                  <a:lnTo>
                    <a:pt x="338" y="553"/>
                  </a:lnTo>
                  <a:lnTo>
                    <a:pt x="357" y="551"/>
                  </a:lnTo>
                  <a:lnTo>
                    <a:pt x="357" y="539"/>
                  </a:lnTo>
                  <a:lnTo>
                    <a:pt x="358" y="545"/>
                  </a:lnTo>
                  <a:lnTo>
                    <a:pt x="363" y="542"/>
                  </a:lnTo>
                  <a:lnTo>
                    <a:pt x="370" y="553"/>
                  </a:lnTo>
                  <a:lnTo>
                    <a:pt x="377" y="556"/>
                  </a:lnTo>
                  <a:lnTo>
                    <a:pt x="383" y="556"/>
                  </a:lnTo>
                  <a:lnTo>
                    <a:pt x="381" y="547"/>
                  </a:lnTo>
                  <a:lnTo>
                    <a:pt x="386" y="544"/>
                  </a:lnTo>
                  <a:lnTo>
                    <a:pt x="386" y="533"/>
                  </a:lnTo>
                  <a:lnTo>
                    <a:pt x="399" y="530"/>
                  </a:lnTo>
                  <a:lnTo>
                    <a:pt x="400" y="528"/>
                  </a:lnTo>
                  <a:lnTo>
                    <a:pt x="396" y="504"/>
                  </a:lnTo>
                  <a:lnTo>
                    <a:pt x="433" y="507"/>
                  </a:lnTo>
                  <a:lnTo>
                    <a:pt x="448" y="493"/>
                  </a:lnTo>
                  <a:lnTo>
                    <a:pt x="458" y="486"/>
                  </a:lnTo>
                  <a:lnTo>
                    <a:pt x="466" y="483"/>
                  </a:lnTo>
                  <a:lnTo>
                    <a:pt x="485" y="484"/>
                  </a:lnTo>
                  <a:lnTo>
                    <a:pt x="501" y="487"/>
                  </a:lnTo>
                  <a:lnTo>
                    <a:pt x="505" y="514"/>
                  </a:lnTo>
                  <a:lnTo>
                    <a:pt x="528" y="514"/>
                  </a:lnTo>
                  <a:lnTo>
                    <a:pt x="527" y="520"/>
                  </a:lnTo>
                  <a:lnTo>
                    <a:pt x="557" y="514"/>
                  </a:lnTo>
                  <a:lnTo>
                    <a:pt x="557" y="504"/>
                  </a:lnTo>
                  <a:lnTo>
                    <a:pt x="560" y="501"/>
                  </a:lnTo>
                  <a:lnTo>
                    <a:pt x="548" y="480"/>
                  </a:lnTo>
                  <a:lnTo>
                    <a:pt x="557" y="472"/>
                  </a:lnTo>
                  <a:lnTo>
                    <a:pt x="548" y="465"/>
                  </a:lnTo>
                  <a:lnTo>
                    <a:pt x="561" y="460"/>
                  </a:lnTo>
                  <a:lnTo>
                    <a:pt x="570" y="459"/>
                  </a:lnTo>
                  <a:lnTo>
                    <a:pt x="563" y="447"/>
                  </a:lnTo>
                  <a:lnTo>
                    <a:pt x="557" y="429"/>
                  </a:lnTo>
                  <a:lnTo>
                    <a:pt x="564" y="426"/>
                  </a:lnTo>
                  <a:lnTo>
                    <a:pt x="587" y="416"/>
                  </a:lnTo>
                  <a:lnTo>
                    <a:pt x="592" y="417"/>
                  </a:lnTo>
                  <a:lnTo>
                    <a:pt x="596" y="425"/>
                  </a:lnTo>
                  <a:lnTo>
                    <a:pt x="603" y="416"/>
                  </a:lnTo>
                  <a:lnTo>
                    <a:pt x="626" y="417"/>
                  </a:lnTo>
                  <a:lnTo>
                    <a:pt x="630" y="414"/>
                  </a:lnTo>
                  <a:lnTo>
                    <a:pt x="641" y="413"/>
                  </a:lnTo>
                  <a:lnTo>
                    <a:pt x="666" y="405"/>
                  </a:lnTo>
                  <a:lnTo>
                    <a:pt x="674" y="396"/>
                  </a:lnTo>
                  <a:lnTo>
                    <a:pt x="671" y="393"/>
                  </a:lnTo>
                  <a:lnTo>
                    <a:pt x="679" y="381"/>
                  </a:lnTo>
                  <a:lnTo>
                    <a:pt x="685" y="365"/>
                  </a:lnTo>
                  <a:lnTo>
                    <a:pt x="698" y="369"/>
                  </a:lnTo>
                  <a:lnTo>
                    <a:pt x="702" y="352"/>
                  </a:lnTo>
                  <a:lnTo>
                    <a:pt x="694" y="349"/>
                  </a:lnTo>
                  <a:lnTo>
                    <a:pt x="678" y="331"/>
                  </a:lnTo>
                  <a:lnTo>
                    <a:pt x="687" y="313"/>
                  </a:lnTo>
                  <a:lnTo>
                    <a:pt x="679" y="311"/>
                  </a:lnTo>
                  <a:lnTo>
                    <a:pt x="666" y="310"/>
                  </a:lnTo>
                  <a:lnTo>
                    <a:pt x="664" y="292"/>
                  </a:lnTo>
                  <a:lnTo>
                    <a:pt x="652" y="296"/>
                  </a:lnTo>
                  <a:lnTo>
                    <a:pt x="638" y="298"/>
                  </a:lnTo>
                  <a:lnTo>
                    <a:pt x="633" y="287"/>
                  </a:lnTo>
                  <a:lnTo>
                    <a:pt x="641" y="271"/>
                  </a:lnTo>
                  <a:lnTo>
                    <a:pt x="635" y="261"/>
                  </a:lnTo>
                  <a:lnTo>
                    <a:pt x="618" y="249"/>
                  </a:lnTo>
                  <a:lnTo>
                    <a:pt x="603" y="234"/>
                  </a:lnTo>
                  <a:lnTo>
                    <a:pt x="619" y="228"/>
                  </a:lnTo>
                  <a:lnTo>
                    <a:pt x="628" y="220"/>
                  </a:lnTo>
                  <a:lnTo>
                    <a:pt x="628" y="219"/>
                  </a:lnTo>
                  <a:lnTo>
                    <a:pt x="635" y="225"/>
                  </a:lnTo>
                  <a:lnTo>
                    <a:pt x="641" y="195"/>
                  </a:lnTo>
                  <a:lnTo>
                    <a:pt x="638" y="192"/>
                  </a:lnTo>
                  <a:lnTo>
                    <a:pt x="643" y="180"/>
                  </a:lnTo>
                  <a:lnTo>
                    <a:pt x="656" y="170"/>
                  </a:lnTo>
                  <a:lnTo>
                    <a:pt x="664" y="159"/>
                  </a:lnTo>
                  <a:lnTo>
                    <a:pt x="645" y="150"/>
                  </a:lnTo>
                  <a:lnTo>
                    <a:pt x="623" y="147"/>
                  </a:lnTo>
                  <a:lnTo>
                    <a:pt x="628" y="131"/>
                  </a:lnTo>
                  <a:lnTo>
                    <a:pt x="632" y="125"/>
                  </a:lnTo>
                  <a:lnTo>
                    <a:pt x="679" y="109"/>
                  </a:lnTo>
                  <a:lnTo>
                    <a:pt x="694" y="109"/>
                  </a:lnTo>
                  <a:lnTo>
                    <a:pt x="702" y="100"/>
                  </a:lnTo>
                  <a:lnTo>
                    <a:pt x="715" y="100"/>
                  </a:lnTo>
                  <a:lnTo>
                    <a:pt x="720" y="107"/>
                  </a:lnTo>
                  <a:lnTo>
                    <a:pt x="730" y="95"/>
                  </a:lnTo>
                  <a:lnTo>
                    <a:pt x="747" y="61"/>
                  </a:lnTo>
                  <a:lnTo>
                    <a:pt x="747" y="52"/>
                  </a:lnTo>
                  <a:lnTo>
                    <a:pt x="757" y="33"/>
                  </a:lnTo>
                  <a:lnTo>
                    <a:pt x="760" y="28"/>
                  </a:lnTo>
                  <a:lnTo>
                    <a:pt x="759" y="15"/>
                  </a:lnTo>
                  <a:lnTo>
                    <a:pt x="757" y="4"/>
                  </a:lnTo>
                  <a:lnTo>
                    <a:pt x="793" y="31"/>
                  </a:lnTo>
                  <a:lnTo>
                    <a:pt x="796" y="33"/>
                  </a:lnTo>
                  <a:lnTo>
                    <a:pt x="799" y="36"/>
                  </a:lnTo>
                  <a:lnTo>
                    <a:pt x="810" y="34"/>
                  </a:lnTo>
                  <a:lnTo>
                    <a:pt x="821" y="43"/>
                  </a:lnTo>
                  <a:lnTo>
                    <a:pt x="825" y="52"/>
                  </a:lnTo>
                  <a:lnTo>
                    <a:pt x="823" y="56"/>
                  </a:lnTo>
                  <a:lnTo>
                    <a:pt x="823" y="64"/>
                  </a:lnTo>
                  <a:lnTo>
                    <a:pt x="839" y="50"/>
                  </a:lnTo>
                  <a:lnTo>
                    <a:pt x="848" y="46"/>
                  </a:lnTo>
                  <a:lnTo>
                    <a:pt x="855" y="38"/>
                  </a:lnTo>
                  <a:lnTo>
                    <a:pt x="880" y="44"/>
                  </a:lnTo>
                  <a:lnTo>
                    <a:pt x="888" y="37"/>
                  </a:lnTo>
                  <a:lnTo>
                    <a:pt x="901" y="36"/>
                  </a:lnTo>
                  <a:lnTo>
                    <a:pt x="913" y="44"/>
                  </a:lnTo>
                  <a:lnTo>
                    <a:pt x="927" y="38"/>
                  </a:lnTo>
                  <a:lnTo>
                    <a:pt x="921" y="27"/>
                  </a:lnTo>
                  <a:lnTo>
                    <a:pt x="937" y="24"/>
                  </a:lnTo>
                  <a:lnTo>
                    <a:pt x="959" y="6"/>
                  </a:lnTo>
                  <a:lnTo>
                    <a:pt x="973" y="0"/>
                  </a:lnTo>
                  <a:lnTo>
                    <a:pt x="1001" y="4"/>
                  </a:lnTo>
                  <a:lnTo>
                    <a:pt x="1009" y="15"/>
                  </a:lnTo>
                  <a:lnTo>
                    <a:pt x="1022" y="21"/>
                  </a:lnTo>
                  <a:lnTo>
                    <a:pt x="1026" y="18"/>
                  </a:lnTo>
                  <a:lnTo>
                    <a:pt x="1054" y="16"/>
                  </a:lnTo>
                  <a:lnTo>
                    <a:pt x="1065" y="19"/>
                  </a:lnTo>
                  <a:lnTo>
                    <a:pt x="1070" y="16"/>
                  </a:lnTo>
                  <a:lnTo>
                    <a:pt x="1098" y="24"/>
                  </a:lnTo>
                  <a:lnTo>
                    <a:pt x="1107" y="33"/>
                  </a:lnTo>
                  <a:lnTo>
                    <a:pt x="1104" y="37"/>
                  </a:lnTo>
                  <a:lnTo>
                    <a:pt x="1107" y="55"/>
                  </a:lnTo>
                  <a:lnTo>
                    <a:pt x="1113" y="68"/>
                  </a:lnTo>
                  <a:lnTo>
                    <a:pt x="1107" y="89"/>
                  </a:lnTo>
                  <a:lnTo>
                    <a:pt x="1116" y="98"/>
                  </a:lnTo>
                  <a:lnTo>
                    <a:pt x="1107" y="101"/>
                  </a:lnTo>
                  <a:lnTo>
                    <a:pt x="1097" y="98"/>
                  </a:lnTo>
                  <a:lnTo>
                    <a:pt x="1080" y="110"/>
                  </a:lnTo>
                  <a:lnTo>
                    <a:pt x="1052" y="122"/>
                  </a:lnTo>
                  <a:lnTo>
                    <a:pt x="1052" y="129"/>
                  </a:lnTo>
                  <a:lnTo>
                    <a:pt x="1065" y="141"/>
                  </a:lnTo>
                  <a:lnTo>
                    <a:pt x="1068" y="156"/>
                  </a:lnTo>
                  <a:lnTo>
                    <a:pt x="1048" y="149"/>
                  </a:lnTo>
                  <a:lnTo>
                    <a:pt x="1039" y="156"/>
                  </a:lnTo>
                  <a:lnTo>
                    <a:pt x="1024" y="149"/>
                  </a:lnTo>
                  <a:lnTo>
                    <a:pt x="1008" y="161"/>
                  </a:lnTo>
                  <a:lnTo>
                    <a:pt x="1002" y="156"/>
                  </a:lnTo>
                  <a:lnTo>
                    <a:pt x="999" y="164"/>
                  </a:lnTo>
                  <a:lnTo>
                    <a:pt x="996" y="168"/>
                  </a:lnTo>
                  <a:lnTo>
                    <a:pt x="983" y="185"/>
                  </a:lnTo>
                  <a:lnTo>
                    <a:pt x="983" y="194"/>
                  </a:lnTo>
                  <a:lnTo>
                    <a:pt x="972" y="207"/>
                  </a:lnTo>
                  <a:lnTo>
                    <a:pt x="963" y="210"/>
                  </a:lnTo>
                  <a:lnTo>
                    <a:pt x="966" y="223"/>
                  </a:lnTo>
                  <a:lnTo>
                    <a:pt x="960" y="220"/>
                  </a:lnTo>
                  <a:lnTo>
                    <a:pt x="960" y="229"/>
                  </a:lnTo>
                  <a:lnTo>
                    <a:pt x="943" y="235"/>
                  </a:lnTo>
                  <a:lnTo>
                    <a:pt x="940" y="253"/>
                  </a:lnTo>
                  <a:lnTo>
                    <a:pt x="934" y="253"/>
                  </a:lnTo>
                  <a:lnTo>
                    <a:pt x="921" y="252"/>
                  </a:lnTo>
                  <a:lnTo>
                    <a:pt x="918" y="256"/>
                  </a:lnTo>
                  <a:lnTo>
                    <a:pt x="911" y="259"/>
                  </a:lnTo>
                  <a:lnTo>
                    <a:pt x="908" y="279"/>
                  </a:lnTo>
                  <a:lnTo>
                    <a:pt x="906" y="282"/>
                  </a:lnTo>
                  <a:lnTo>
                    <a:pt x="900" y="286"/>
                  </a:lnTo>
                  <a:lnTo>
                    <a:pt x="891" y="299"/>
                  </a:lnTo>
                  <a:lnTo>
                    <a:pt x="903" y="319"/>
                  </a:lnTo>
                  <a:lnTo>
                    <a:pt x="918" y="331"/>
                  </a:lnTo>
                  <a:lnTo>
                    <a:pt x="927" y="329"/>
                  </a:lnTo>
                  <a:lnTo>
                    <a:pt x="934" y="328"/>
                  </a:lnTo>
                  <a:lnTo>
                    <a:pt x="936" y="329"/>
                  </a:lnTo>
                  <a:lnTo>
                    <a:pt x="933" y="341"/>
                  </a:lnTo>
                  <a:lnTo>
                    <a:pt x="957" y="343"/>
                  </a:lnTo>
                  <a:lnTo>
                    <a:pt x="960" y="365"/>
                  </a:lnTo>
                  <a:lnTo>
                    <a:pt x="983" y="386"/>
                  </a:lnTo>
                  <a:lnTo>
                    <a:pt x="983" y="398"/>
                  </a:lnTo>
                  <a:lnTo>
                    <a:pt x="983" y="399"/>
                  </a:lnTo>
                  <a:lnTo>
                    <a:pt x="980" y="408"/>
                  </a:lnTo>
                  <a:lnTo>
                    <a:pt x="979" y="413"/>
                  </a:lnTo>
                  <a:lnTo>
                    <a:pt x="962" y="428"/>
                  </a:lnTo>
                  <a:lnTo>
                    <a:pt x="957" y="429"/>
                  </a:lnTo>
                  <a:lnTo>
                    <a:pt x="939" y="450"/>
                  </a:lnTo>
                  <a:lnTo>
                    <a:pt x="937" y="451"/>
                  </a:lnTo>
                  <a:lnTo>
                    <a:pt x="931" y="4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4351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9" name="Freeform 10">
              <a:extLst>
                <a:ext uri="{FF2B5EF4-FFF2-40B4-BE49-F238E27FC236}">
                  <a16:creationId xmlns:a16="http://schemas.microsoft.com/office/drawing/2014/main" xmlns="" id="{1319952E-92C0-4C17-9F39-53B1924D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171" y="1437505"/>
              <a:ext cx="722278" cy="621243"/>
            </a:xfrm>
            <a:custGeom>
              <a:avLst/>
              <a:gdLst/>
              <a:ahLst/>
              <a:cxnLst>
                <a:cxn ang="0">
                  <a:pos x="46" y="429"/>
                </a:cxn>
                <a:cxn ang="0">
                  <a:pos x="29" y="323"/>
                </a:cxn>
                <a:cxn ang="0">
                  <a:pos x="14" y="265"/>
                </a:cxn>
                <a:cxn ang="0">
                  <a:pos x="19" y="210"/>
                </a:cxn>
                <a:cxn ang="0">
                  <a:pos x="86" y="178"/>
                </a:cxn>
                <a:cxn ang="0">
                  <a:pos x="174" y="178"/>
                </a:cxn>
                <a:cxn ang="0">
                  <a:pos x="200" y="217"/>
                </a:cxn>
                <a:cxn ang="0">
                  <a:pos x="289" y="229"/>
                </a:cxn>
                <a:cxn ang="0">
                  <a:pos x="366" y="192"/>
                </a:cxn>
                <a:cxn ang="0">
                  <a:pos x="386" y="113"/>
                </a:cxn>
                <a:cxn ang="0">
                  <a:pos x="433" y="86"/>
                </a:cxn>
                <a:cxn ang="0">
                  <a:pos x="501" y="71"/>
                </a:cxn>
                <a:cxn ang="0">
                  <a:pos x="562" y="70"/>
                </a:cxn>
                <a:cxn ang="0">
                  <a:pos x="628" y="62"/>
                </a:cxn>
                <a:cxn ang="0">
                  <a:pos x="714" y="86"/>
                </a:cxn>
                <a:cxn ang="0">
                  <a:pos x="779" y="53"/>
                </a:cxn>
                <a:cxn ang="0">
                  <a:pos x="864" y="25"/>
                </a:cxn>
                <a:cxn ang="0">
                  <a:pos x="913" y="8"/>
                </a:cxn>
                <a:cxn ang="0">
                  <a:pos x="955" y="44"/>
                </a:cxn>
                <a:cxn ang="0">
                  <a:pos x="920" y="96"/>
                </a:cxn>
                <a:cxn ang="0">
                  <a:pos x="972" y="146"/>
                </a:cxn>
                <a:cxn ang="0">
                  <a:pos x="998" y="202"/>
                </a:cxn>
                <a:cxn ang="0">
                  <a:pos x="1048" y="268"/>
                </a:cxn>
                <a:cxn ang="0">
                  <a:pos x="1061" y="319"/>
                </a:cxn>
                <a:cxn ang="0">
                  <a:pos x="1012" y="332"/>
                </a:cxn>
                <a:cxn ang="0">
                  <a:pos x="947" y="359"/>
                </a:cxn>
                <a:cxn ang="0">
                  <a:pos x="923" y="331"/>
                </a:cxn>
                <a:cxn ang="0">
                  <a:pos x="884" y="323"/>
                </a:cxn>
                <a:cxn ang="0">
                  <a:pos x="844" y="402"/>
                </a:cxn>
                <a:cxn ang="0">
                  <a:pos x="756" y="420"/>
                </a:cxn>
                <a:cxn ang="0">
                  <a:pos x="780" y="465"/>
                </a:cxn>
                <a:cxn ang="0">
                  <a:pos x="752" y="514"/>
                </a:cxn>
                <a:cxn ang="0">
                  <a:pos x="759" y="556"/>
                </a:cxn>
                <a:cxn ang="0">
                  <a:pos x="788" y="587"/>
                </a:cxn>
                <a:cxn ang="0">
                  <a:pos x="818" y="644"/>
                </a:cxn>
                <a:cxn ang="0">
                  <a:pos x="795" y="688"/>
                </a:cxn>
                <a:cxn ang="0">
                  <a:pos x="750" y="712"/>
                </a:cxn>
                <a:cxn ang="0">
                  <a:pos x="688" y="721"/>
                </a:cxn>
                <a:cxn ang="0">
                  <a:pos x="672" y="760"/>
                </a:cxn>
                <a:cxn ang="0">
                  <a:pos x="681" y="809"/>
                </a:cxn>
                <a:cxn ang="0">
                  <a:pos x="609" y="779"/>
                </a:cxn>
                <a:cxn ang="0">
                  <a:pos x="520" y="799"/>
                </a:cxn>
                <a:cxn ang="0">
                  <a:pos x="505" y="842"/>
                </a:cxn>
                <a:cxn ang="0">
                  <a:pos x="482" y="840"/>
                </a:cxn>
                <a:cxn ang="0">
                  <a:pos x="459" y="848"/>
                </a:cxn>
                <a:cxn ang="0">
                  <a:pos x="449" y="887"/>
                </a:cxn>
                <a:cxn ang="0">
                  <a:pos x="425" y="934"/>
                </a:cxn>
                <a:cxn ang="0">
                  <a:pos x="399" y="992"/>
                </a:cxn>
                <a:cxn ang="0">
                  <a:pos x="353" y="992"/>
                </a:cxn>
                <a:cxn ang="0">
                  <a:pos x="321" y="1003"/>
                </a:cxn>
                <a:cxn ang="0">
                  <a:pos x="291" y="1022"/>
                </a:cxn>
                <a:cxn ang="0">
                  <a:pos x="252" y="966"/>
                </a:cxn>
                <a:cxn ang="0">
                  <a:pos x="240" y="909"/>
                </a:cxn>
                <a:cxn ang="0">
                  <a:pos x="190" y="905"/>
                </a:cxn>
                <a:cxn ang="0">
                  <a:pos x="141" y="912"/>
                </a:cxn>
                <a:cxn ang="0">
                  <a:pos x="83" y="943"/>
                </a:cxn>
                <a:cxn ang="0">
                  <a:pos x="62" y="912"/>
                </a:cxn>
                <a:cxn ang="0">
                  <a:pos x="59" y="842"/>
                </a:cxn>
                <a:cxn ang="0">
                  <a:pos x="37" y="790"/>
                </a:cxn>
                <a:cxn ang="0">
                  <a:pos x="81" y="718"/>
                </a:cxn>
                <a:cxn ang="0">
                  <a:pos x="96" y="623"/>
                </a:cxn>
                <a:cxn ang="0">
                  <a:pos x="94" y="553"/>
                </a:cxn>
                <a:cxn ang="0">
                  <a:pos x="98" y="517"/>
                </a:cxn>
              </a:cxnLst>
              <a:rect l="0" t="0" r="r" b="b"/>
              <a:pathLst>
                <a:path w="1097" h="1022">
                  <a:moveTo>
                    <a:pt x="124" y="465"/>
                  </a:moveTo>
                  <a:lnTo>
                    <a:pt x="112" y="450"/>
                  </a:lnTo>
                  <a:lnTo>
                    <a:pt x="89" y="436"/>
                  </a:lnTo>
                  <a:lnTo>
                    <a:pt x="73" y="429"/>
                  </a:lnTo>
                  <a:lnTo>
                    <a:pt x="46" y="429"/>
                  </a:lnTo>
                  <a:lnTo>
                    <a:pt x="36" y="418"/>
                  </a:lnTo>
                  <a:lnTo>
                    <a:pt x="33" y="404"/>
                  </a:lnTo>
                  <a:lnTo>
                    <a:pt x="46" y="389"/>
                  </a:lnTo>
                  <a:lnTo>
                    <a:pt x="55" y="342"/>
                  </a:lnTo>
                  <a:lnTo>
                    <a:pt x="29" y="323"/>
                  </a:lnTo>
                  <a:lnTo>
                    <a:pt x="9" y="326"/>
                  </a:lnTo>
                  <a:lnTo>
                    <a:pt x="3" y="304"/>
                  </a:lnTo>
                  <a:lnTo>
                    <a:pt x="0" y="289"/>
                  </a:lnTo>
                  <a:lnTo>
                    <a:pt x="11" y="277"/>
                  </a:lnTo>
                  <a:lnTo>
                    <a:pt x="14" y="265"/>
                  </a:lnTo>
                  <a:lnTo>
                    <a:pt x="9" y="254"/>
                  </a:lnTo>
                  <a:lnTo>
                    <a:pt x="26" y="241"/>
                  </a:lnTo>
                  <a:lnTo>
                    <a:pt x="29" y="243"/>
                  </a:lnTo>
                  <a:lnTo>
                    <a:pt x="22" y="219"/>
                  </a:lnTo>
                  <a:lnTo>
                    <a:pt x="19" y="210"/>
                  </a:lnTo>
                  <a:lnTo>
                    <a:pt x="33" y="202"/>
                  </a:lnTo>
                  <a:lnTo>
                    <a:pt x="43" y="167"/>
                  </a:lnTo>
                  <a:lnTo>
                    <a:pt x="70" y="174"/>
                  </a:lnTo>
                  <a:lnTo>
                    <a:pt x="86" y="172"/>
                  </a:lnTo>
                  <a:lnTo>
                    <a:pt x="86" y="178"/>
                  </a:lnTo>
                  <a:lnTo>
                    <a:pt x="125" y="161"/>
                  </a:lnTo>
                  <a:lnTo>
                    <a:pt x="142" y="156"/>
                  </a:lnTo>
                  <a:lnTo>
                    <a:pt x="160" y="165"/>
                  </a:lnTo>
                  <a:lnTo>
                    <a:pt x="164" y="172"/>
                  </a:lnTo>
                  <a:lnTo>
                    <a:pt x="174" y="178"/>
                  </a:lnTo>
                  <a:lnTo>
                    <a:pt x="197" y="192"/>
                  </a:lnTo>
                  <a:lnTo>
                    <a:pt x="178" y="210"/>
                  </a:lnTo>
                  <a:lnTo>
                    <a:pt x="177" y="210"/>
                  </a:lnTo>
                  <a:lnTo>
                    <a:pt x="178" y="216"/>
                  </a:lnTo>
                  <a:lnTo>
                    <a:pt x="200" y="217"/>
                  </a:lnTo>
                  <a:lnTo>
                    <a:pt x="210" y="214"/>
                  </a:lnTo>
                  <a:lnTo>
                    <a:pt x="229" y="229"/>
                  </a:lnTo>
                  <a:lnTo>
                    <a:pt x="238" y="223"/>
                  </a:lnTo>
                  <a:lnTo>
                    <a:pt x="263" y="235"/>
                  </a:lnTo>
                  <a:lnTo>
                    <a:pt x="289" y="229"/>
                  </a:lnTo>
                  <a:lnTo>
                    <a:pt x="324" y="232"/>
                  </a:lnTo>
                  <a:lnTo>
                    <a:pt x="330" y="229"/>
                  </a:lnTo>
                  <a:lnTo>
                    <a:pt x="334" y="234"/>
                  </a:lnTo>
                  <a:lnTo>
                    <a:pt x="347" y="204"/>
                  </a:lnTo>
                  <a:lnTo>
                    <a:pt x="366" y="192"/>
                  </a:lnTo>
                  <a:lnTo>
                    <a:pt x="358" y="169"/>
                  </a:lnTo>
                  <a:lnTo>
                    <a:pt x="373" y="140"/>
                  </a:lnTo>
                  <a:lnTo>
                    <a:pt x="376" y="125"/>
                  </a:lnTo>
                  <a:lnTo>
                    <a:pt x="380" y="116"/>
                  </a:lnTo>
                  <a:lnTo>
                    <a:pt x="386" y="113"/>
                  </a:lnTo>
                  <a:lnTo>
                    <a:pt x="402" y="110"/>
                  </a:lnTo>
                  <a:lnTo>
                    <a:pt x="409" y="102"/>
                  </a:lnTo>
                  <a:lnTo>
                    <a:pt x="410" y="87"/>
                  </a:lnTo>
                  <a:lnTo>
                    <a:pt x="428" y="85"/>
                  </a:lnTo>
                  <a:lnTo>
                    <a:pt x="433" y="86"/>
                  </a:lnTo>
                  <a:lnTo>
                    <a:pt x="448" y="85"/>
                  </a:lnTo>
                  <a:lnTo>
                    <a:pt x="475" y="73"/>
                  </a:lnTo>
                  <a:lnTo>
                    <a:pt x="485" y="73"/>
                  </a:lnTo>
                  <a:lnTo>
                    <a:pt x="494" y="70"/>
                  </a:lnTo>
                  <a:lnTo>
                    <a:pt x="501" y="71"/>
                  </a:lnTo>
                  <a:lnTo>
                    <a:pt x="514" y="73"/>
                  </a:lnTo>
                  <a:lnTo>
                    <a:pt x="526" y="85"/>
                  </a:lnTo>
                  <a:lnTo>
                    <a:pt x="541" y="87"/>
                  </a:lnTo>
                  <a:lnTo>
                    <a:pt x="554" y="77"/>
                  </a:lnTo>
                  <a:lnTo>
                    <a:pt x="562" y="70"/>
                  </a:lnTo>
                  <a:lnTo>
                    <a:pt x="569" y="68"/>
                  </a:lnTo>
                  <a:lnTo>
                    <a:pt x="576" y="56"/>
                  </a:lnTo>
                  <a:lnTo>
                    <a:pt x="595" y="65"/>
                  </a:lnTo>
                  <a:lnTo>
                    <a:pt x="605" y="76"/>
                  </a:lnTo>
                  <a:lnTo>
                    <a:pt x="628" y="62"/>
                  </a:lnTo>
                  <a:lnTo>
                    <a:pt x="652" y="55"/>
                  </a:lnTo>
                  <a:lnTo>
                    <a:pt x="672" y="70"/>
                  </a:lnTo>
                  <a:lnTo>
                    <a:pt x="698" y="73"/>
                  </a:lnTo>
                  <a:lnTo>
                    <a:pt x="708" y="85"/>
                  </a:lnTo>
                  <a:lnTo>
                    <a:pt x="714" y="86"/>
                  </a:lnTo>
                  <a:lnTo>
                    <a:pt x="726" y="79"/>
                  </a:lnTo>
                  <a:lnTo>
                    <a:pt x="736" y="71"/>
                  </a:lnTo>
                  <a:lnTo>
                    <a:pt x="747" y="71"/>
                  </a:lnTo>
                  <a:lnTo>
                    <a:pt x="773" y="62"/>
                  </a:lnTo>
                  <a:lnTo>
                    <a:pt x="779" y="53"/>
                  </a:lnTo>
                  <a:lnTo>
                    <a:pt x="783" y="56"/>
                  </a:lnTo>
                  <a:lnTo>
                    <a:pt x="815" y="37"/>
                  </a:lnTo>
                  <a:lnTo>
                    <a:pt x="832" y="31"/>
                  </a:lnTo>
                  <a:lnTo>
                    <a:pt x="847" y="28"/>
                  </a:lnTo>
                  <a:lnTo>
                    <a:pt x="864" y="25"/>
                  </a:lnTo>
                  <a:lnTo>
                    <a:pt x="875" y="20"/>
                  </a:lnTo>
                  <a:lnTo>
                    <a:pt x="878" y="22"/>
                  </a:lnTo>
                  <a:lnTo>
                    <a:pt x="887" y="20"/>
                  </a:lnTo>
                  <a:lnTo>
                    <a:pt x="898" y="7"/>
                  </a:lnTo>
                  <a:lnTo>
                    <a:pt x="913" y="8"/>
                  </a:lnTo>
                  <a:lnTo>
                    <a:pt x="949" y="0"/>
                  </a:lnTo>
                  <a:lnTo>
                    <a:pt x="966" y="7"/>
                  </a:lnTo>
                  <a:lnTo>
                    <a:pt x="972" y="16"/>
                  </a:lnTo>
                  <a:lnTo>
                    <a:pt x="959" y="25"/>
                  </a:lnTo>
                  <a:lnTo>
                    <a:pt x="955" y="44"/>
                  </a:lnTo>
                  <a:lnTo>
                    <a:pt x="929" y="47"/>
                  </a:lnTo>
                  <a:lnTo>
                    <a:pt x="913" y="53"/>
                  </a:lnTo>
                  <a:lnTo>
                    <a:pt x="911" y="59"/>
                  </a:lnTo>
                  <a:lnTo>
                    <a:pt x="919" y="79"/>
                  </a:lnTo>
                  <a:lnTo>
                    <a:pt x="920" y="96"/>
                  </a:lnTo>
                  <a:lnTo>
                    <a:pt x="936" y="110"/>
                  </a:lnTo>
                  <a:lnTo>
                    <a:pt x="923" y="126"/>
                  </a:lnTo>
                  <a:lnTo>
                    <a:pt x="950" y="137"/>
                  </a:lnTo>
                  <a:lnTo>
                    <a:pt x="962" y="156"/>
                  </a:lnTo>
                  <a:lnTo>
                    <a:pt x="972" y="146"/>
                  </a:lnTo>
                  <a:lnTo>
                    <a:pt x="988" y="147"/>
                  </a:lnTo>
                  <a:lnTo>
                    <a:pt x="998" y="167"/>
                  </a:lnTo>
                  <a:lnTo>
                    <a:pt x="1006" y="178"/>
                  </a:lnTo>
                  <a:lnTo>
                    <a:pt x="1001" y="192"/>
                  </a:lnTo>
                  <a:lnTo>
                    <a:pt x="998" y="202"/>
                  </a:lnTo>
                  <a:lnTo>
                    <a:pt x="994" y="216"/>
                  </a:lnTo>
                  <a:lnTo>
                    <a:pt x="1001" y="222"/>
                  </a:lnTo>
                  <a:lnTo>
                    <a:pt x="1019" y="223"/>
                  </a:lnTo>
                  <a:lnTo>
                    <a:pt x="1035" y="231"/>
                  </a:lnTo>
                  <a:lnTo>
                    <a:pt x="1048" y="268"/>
                  </a:lnTo>
                  <a:lnTo>
                    <a:pt x="1086" y="290"/>
                  </a:lnTo>
                  <a:lnTo>
                    <a:pt x="1097" y="293"/>
                  </a:lnTo>
                  <a:lnTo>
                    <a:pt x="1097" y="295"/>
                  </a:lnTo>
                  <a:lnTo>
                    <a:pt x="1083" y="301"/>
                  </a:lnTo>
                  <a:lnTo>
                    <a:pt x="1061" y="319"/>
                  </a:lnTo>
                  <a:lnTo>
                    <a:pt x="1045" y="322"/>
                  </a:lnTo>
                  <a:lnTo>
                    <a:pt x="1051" y="333"/>
                  </a:lnTo>
                  <a:lnTo>
                    <a:pt x="1037" y="339"/>
                  </a:lnTo>
                  <a:lnTo>
                    <a:pt x="1025" y="331"/>
                  </a:lnTo>
                  <a:lnTo>
                    <a:pt x="1012" y="332"/>
                  </a:lnTo>
                  <a:lnTo>
                    <a:pt x="1004" y="339"/>
                  </a:lnTo>
                  <a:lnTo>
                    <a:pt x="979" y="333"/>
                  </a:lnTo>
                  <a:lnTo>
                    <a:pt x="972" y="341"/>
                  </a:lnTo>
                  <a:lnTo>
                    <a:pt x="963" y="345"/>
                  </a:lnTo>
                  <a:lnTo>
                    <a:pt x="947" y="359"/>
                  </a:lnTo>
                  <a:lnTo>
                    <a:pt x="947" y="351"/>
                  </a:lnTo>
                  <a:lnTo>
                    <a:pt x="949" y="347"/>
                  </a:lnTo>
                  <a:lnTo>
                    <a:pt x="945" y="338"/>
                  </a:lnTo>
                  <a:lnTo>
                    <a:pt x="934" y="329"/>
                  </a:lnTo>
                  <a:lnTo>
                    <a:pt x="923" y="331"/>
                  </a:lnTo>
                  <a:lnTo>
                    <a:pt x="920" y="328"/>
                  </a:lnTo>
                  <a:lnTo>
                    <a:pt x="917" y="326"/>
                  </a:lnTo>
                  <a:lnTo>
                    <a:pt x="881" y="299"/>
                  </a:lnTo>
                  <a:lnTo>
                    <a:pt x="883" y="310"/>
                  </a:lnTo>
                  <a:lnTo>
                    <a:pt x="884" y="323"/>
                  </a:lnTo>
                  <a:lnTo>
                    <a:pt x="881" y="328"/>
                  </a:lnTo>
                  <a:lnTo>
                    <a:pt x="871" y="347"/>
                  </a:lnTo>
                  <a:lnTo>
                    <a:pt x="871" y="356"/>
                  </a:lnTo>
                  <a:lnTo>
                    <a:pt x="854" y="390"/>
                  </a:lnTo>
                  <a:lnTo>
                    <a:pt x="844" y="402"/>
                  </a:lnTo>
                  <a:lnTo>
                    <a:pt x="839" y="395"/>
                  </a:lnTo>
                  <a:lnTo>
                    <a:pt x="826" y="395"/>
                  </a:lnTo>
                  <a:lnTo>
                    <a:pt x="818" y="404"/>
                  </a:lnTo>
                  <a:lnTo>
                    <a:pt x="803" y="404"/>
                  </a:lnTo>
                  <a:lnTo>
                    <a:pt x="756" y="420"/>
                  </a:lnTo>
                  <a:lnTo>
                    <a:pt x="752" y="426"/>
                  </a:lnTo>
                  <a:lnTo>
                    <a:pt x="747" y="442"/>
                  </a:lnTo>
                  <a:lnTo>
                    <a:pt x="769" y="445"/>
                  </a:lnTo>
                  <a:lnTo>
                    <a:pt x="788" y="454"/>
                  </a:lnTo>
                  <a:lnTo>
                    <a:pt x="780" y="465"/>
                  </a:lnTo>
                  <a:lnTo>
                    <a:pt x="767" y="475"/>
                  </a:lnTo>
                  <a:lnTo>
                    <a:pt x="762" y="487"/>
                  </a:lnTo>
                  <a:lnTo>
                    <a:pt x="765" y="490"/>
                  </a:lnTo>
                  <a:lnTo>
                    <a:pt x="759" y="520"/>
                  </a:lnTo>
                  <a:lnTo>
                    <a:pt x="752" y="514"/>
                  </a:lnTo>
                  <a:lnTo>
                    <a:pt x="752" y="515"/>
                  </a:lnTo>
                  <a:lnTo>
                    <a:pt x="743" y="523"/>
                  </a:lnTo>
                  <a:lnTo>
                    <a:pt x="727" y="529"/>
                  </a:lnTo>
                  <a:lnTo>
                    <a:pt x="742" y="544"/>
                  </a:lnTo>
                  <a:lnTo>
                    <a:pt x="759" y="556"/>
                  </a:lnTo>
                  <a:lnTo>
                    <a:pt x="765" y="566"/>
                  </a:lnTo>
                  <a:lnTo>
                    <a:pt x="757" y="582"/>
                  </a:lnTo>
                  <a:lnTo>
                    <a:pt x="762" y="593"/>
                  </a:lnTo>
                  <a:lnTo>
                    <a:pt x="776" y="591"/>
                  </a:lnTo>
                  <a:lnTo>
                    <a:pt x="788" y="587"/>
                  </a:lnTo>
                  <a:lnTo>
                    <a:pt x="790" y="605"/>
                  </a:lnTo>
                  <a:lnTo>
                    <a:pt x="803" y="606"/>
                  </a:lnTo>
                  <a:lnTo>
                    <a:pt x="811" y="608"/>
                  </a:lnTo>
                  <a:lnTo>
                    <a:pt x="802" y="626"/>
                  </a:lnTo>
                  <a:lnTo>
                    <a:pt x="818" y="644"/>
                  </a:lnTo>
                  <a:lnTo>
                    <a:pt x="826" y="647"/>
                  </a:lnTo>
                  <a:lnTo>
                    <a:pt x="822" y="664"/>
                  </a:lnTo>
                  <a:lnTo>
                    <a:pt x="809" y="660"/>
                  </a:lnTo>
                  <a:lnTo>
                    <a:pt x="803" y="676"/>
                  </a:lnTo>
                  <a:lnTo>
                    <a:pt x="795" y="688"/>
                  </a:lnTo>
                  <a:lnTo>
                    <a:pt x="798" y="691"/>
                  </a:lnTo>
                  <a:lnTo>
                    <a:pt x="790" y="700"/>
                  </a:lnTo>
                  <a:lnTo>
                    <a:pt x="765" y="708"/>
                  </a:lnTo>
                  <a:lnTo>
                    <a:pt x="754" y="709"/>
                  </a:lnTo>
                  <a:lnTo>
                    <a:pt x="750" y="712"/>
                  </a:lnTo>
                  <a:lnTo>
                    <a:pt x="727" y="711"/>
                  </a:lnTo>
                  <a:lnTo>
                    <a:pt x="720" y="720"/>
                  </a:lnTo>
                  <a:lnTo>
                    <a:pt x="716" y="712"/>
                  </a:lnTo>
                  <a:lnTo>
                    <a:pt x="711" y="711"/>
                  </a:lnTo>
                  <a:lnTo>
                    <a:pt x="688" y="721"/>
                  </a:lnTo>
                  <a:lnTo>
                    <a:pt x="681" y="724"/>
                  </a:lnTo>
                  <a:lnTo>
                    <a:pt x="687" y="742"/>
                  </a:lnTo>
                  <a:lnTo>
                    <a:pt x="694" y="754"/>
                  </a:lnTo>
                  <a:lnTo>
                    <a:pt x="685" y="755"/>
                  </a:lnTo>
                  <a:lnTo>
                    <a:pt x="672" y="760"/>
                  </a:lnTo>
                  <a:lnTo>
                    <a:pt x="681" y="767"/>
                  </a:lnTo>
                  <a:lnTo>
                    <a:pt x="672" y="775"/>
                  </a:lnTo>
                  <a:lnTo>
                    <a:pt x="684" y="796"/>
                  </a:lnTo>
                  <a:lnTo>
                    <a:pt x="681" y="799"/>
                  </a:lnTo>
                  <a:lnTo>
                    <a:pt x="681" y="809"/>
                  </a:lnTo>
                  <a:lnTo>
                    <a:pt x="651" y="815"/>
                  </a:lnTo>
                  <a:lnTo>
                    <a:pt x="652" y="809"/>
                  </a:lnTo>
                  <a:lnTo>
                    <a:pt x="629" y="809"/>
                  </a:lnTo>
                  <a:lnTo>
                    <a:pt x="625" y="782"/>
                  </a:lnTo>
                  <a:lnTo>
                    <a:pt x="609" y="779"/>
                  </a:lnTo>
                  <a:lnTo>
                    <a:pt x="590" y="778"/>
                  </a:lnTo>
                  <a:lnTo>
                    <a:pt x="582" y="781"/>
                  </a:lnTo>
                  <a:lnTo>
                    <a:pt x="572" y="788"/>
                  </a:lnTo>
                  <a:lnTo>
                    <a:pt x="557" y="802"/>
                  </a:lnTo>
                  <a:lnTo>
                    <a:pt x="520" y="799"/>
                  </a:lnTo>
                  <a:lnTo>
                    <a:pt x="524" y="823"/>
                  </a:lnTo>
                  <a:lnTo>
                    <a:pt x="523" y="825"/>
                  </a:lnTo>
                  <a:lnTo>
                    <a:pt x="510" y="828"/>
                  </a:lnTo>
                  <a:lnTo>
                    <a:pt x="510" y="839"/>
                  </a:lnTo>
                  <a:lnTo>
                    <a:pt x="505" y="842"/>
                  </a:lnTo>
                  <a:lnTo>
                    <a:pt x="507" y="851"/>
                  </a:lnTo>
                  <a:lnTo>
                    <a:pt x="501" y="851"/>
                  </a:lnTo>
                  <a:lnTo>
                    <a:pt x="494" y="848"/>
                  </a:lnTo>
                  <a:lnTo>
                    <a:pt x="487" y="837"/>
                  </a:lnTo>
                  <a:lnTo>
                    <a:pt x="482" y="840"/>
                  </a:lnTo>
                  <a:lnTo>
                    <a:pt x="481" y="834"/>
                  </a:lnTo>
                  <a:lnTo>
                    <a:pt x="481" y="846"/>
                  </a:lnTo>
                  <a:lnTo>
                    <a:pt x="462" y="848"/>
                  </a:lnTo>
                  <a:lnTo>
                    <a:pt x="458" y="845"/>
                  </a:lnTo>
                  <a:lnTo>
                    <a:pt x="459" y="848"/>
                  </a:lnTo>
                  <a:lnTo>
                    <a:pt x="454" y="860"/>
                  </a:lnTo>
                  <a:lnTo>
                    <a:pt x="455" y="867"/>
                  </a:lnTo>
                  <a:lnTo>
                    <a:pt x="445" y="875"/>
                  </a:lnTo>
                  <a:lnTo>
                    <a:pt x="449" y="878"/>
                  </a:lnTo>
                  <a:lnTo>
                    <a:pt x="449" y="887"/>
                  </a:lnTo>
                  <a:lnTo>
                    <a:pt x="438" y="897"/>
                  </a:lnTo>
                  <a:lnTo>
                    <a:pt x="436" y="909"/>
                  </a:lnTo>
                  <a:lnTo>
                    <a:pt x="425" y="916"/>
                  </a:lnTo>
                  <a:lnTo>
                    <a:pt x="423" y="921"/>
                  </a:lnTo>
                  <a:lnTo>
                    <a:pt x="425" y="934"/>
                  </a:lnTo>
                  <a:lnTo>
                    <a:pt x="428" y="943"/>
                  </a:lnTo>
                  <a:lnTo>
                    <a:pt x="413" y="942"/>
                  </a:lnTo>
                  <a:lnTo>
                    <a:pt x="416" y="951"/>
                  </a:lnTo>
                  <a:lnTo>
                    <a:pt x="413" y="982"/>
                  </a:lnTo>
                  <a:lnTo>
                    <a:pt x="399" y="992"/>
                  </a:lnTo>
                  <a:lnTo>
                    <a:pt x="394" y="1006"/>
                  </a:lnTo>
                  <a:lnTo>
                    <a:pt x="387" y="1009"/>
                  </a:lnTo>
                  <a:lnTo>
                    <a:pt x="380" y="1009"/>
                  </a:lnTo>
                  <a:lnTo>
                    <a:pt x="373" y="1010"/>
                  </a:lnTo>
                  <a:lnTo>
                    <a:pt x="353" y="992"/>
                  </a:lnTo>
                  <a:lnTo>
                    <a:pt x="344" y="1000"/>
                  </a:lnTo>
                  <a:lnTo>
                    <a:pt x="331" y="1000"/>
                  </a:lnTo>
                  <a:lnTo>
                    <a:pt x="331" y="991"/>
                  </a:lnTo>
                  <a:lnTo>
                    <a:pt x="321" y="998"/>
                  </a:lnTo>
                  <a:lnTo>
                    <a:pt x="321" y="1003"/>
                  </a:lnTo>
                  <a:lnTo>
                    <a:pt x="305" y="1018"/>
                  </a:lnTo>
                  <a:lnTo>
                    <a:pt x="308" y="1006"/>
                  </a:lnTo>
                  <a:lnTo>
                    <a:pt x="302" y="1013"/>
                  </a:lnTo>
                  <a:lnTo>
                    <a:pt x="301" y="1013"/>
                  </a:lnTo>
                  <a:lnTo>
                    <a:pt x="291" y="1022"/>
                  </a:lnTo>
                  <a:lnTo>
                    <a:pt x="278" y="1012"/>
                  </a:lnTo>
                  <a:lnTo>
                    <a:pt x="284" y="1003"/>
                  </a:lnTo>
                  <a:lnTo>
                    <a:pt x="256" y="992"/>
                  </a:lnTo>
                  <a:lnTo>
                    <a:pt x="242" y="991"/>
                  </a:lnTo>
                  <a:lnTo>
                    <a:pt x="252" y="966"/>
                  </a:lnTo>
                  <a:lnTo>
                    <a:pt x="263" y="948"/>
                  </a:lnTo>
                  <a:lnTo>
                    <a:pt x="256" y="936"/>
                  </a:lnTo>
                  <a:lnTo>
                    <a:pt x="261" y="927"/>
                  </a:lnTo>
                  <a:lnTo>
                    <a:pt x="262" y="924"/>
                  </a:lnTo>
                  <a:lnTo>
                    <a:pt x="240" y="909"/>
                  </a:lnTo>
                  <a:lnTo>
                    <a:pt x="230" y="905"/>
                  </a:lnTo>
                  <a:lnTo>
                    <a:pt x="214" y="906"/>
                  </a:lnTo>
                  <a:lnTo>
                    <a:pt x="202" y="902"/>
                  </a:lnTo>
                  <a:lnTo>
                    <a:pt x="194" y="910"/>
                  </a:lnTo>
                  <a:lnTo>
                    <a:pt x="190" y="905"/>
                  </a:lnTo>
                  <a:lnTo>
                    <a:pt x="174" y="903"/>
                  </a:lnTo>
                  <a:lnTo>
                    <a:pt x="163" y="903"/>
                  </a:lnTo>
                  <a:lnTo>
                    <a:pt x="160" y="906"/>
                  </a:lnTo>
                  <a:lnTo>
                    <a:pt x="145" y="910"/>
                  </a:lnTo>
                  <a:lnTo>
                    <a:pt x="141" y="912"/>
                  </a:lnTo>
                  <a:lnTo>
                    <a:pt x="134" y="931"/>
                  </a:lnTo>
                  <a:lnTo>
                    <a:pt x="131" y="927"/>
                  </a:lnTo>
                  <a:lnTo>
                    <a:pt x="112" y="933"/>
                  </a:lnTo>
                  <a:lnTo>
                    <a:pt x="102" y="939"/>
                  </a:lnTo>
                  <a:lnTo>
                    <a:pt x="83" y="943"/>
                  </a:lnTo>
                  <a:lnTo>
                    <a:pt x="81" y="943"/>
                  </a:lnTo>
                  <a:lnTo>
                    <a:pt x="73" y="927"/>
                  </a:lnTo>
                  <a:lnTo>
                    <a:pt x="82" y="922"/>
                  </a:lnTo>
                  <a:lnTo>
                    <a:pt x="70" y="913"/>
                  </a:lnTo>
                  <a:lnTo>
                    <a:pt x="62" y="912"/>
                  </a:lnTo>
                  <a:lnTo>
                    <a:pt x="60" y="878"/>
                  </a:lnTo>
                  <a:lnTo>
                    <a:pt x="55" y="869"/>
                  </a:lnTo>
                  <a:lnTo>
                    <a:pt x="60" y="861"/>
                  </a:lnTo>
                  <a:lnTo>
                    <a:pt x="62" y="857"/>
                  </a:lnTo>
                  <a:lnTo>
                    <a:pt x="59" y="842"/>
                  </a:lnTo>
                  <a:lnTo>
                    <a:pt x="53" y="836"/>
                  </a:lnTo>
                  <a:lnTo>
                    <a:pt x="55" y="830"/>
                  </a:lnTo>
                  <a:lnTo>
                    <a:pt x="52" y="809"/>
                  </a:lnTo>
                  <a:lnTo>
                    <a:pt x="33" y="805"/>
                  </a:lnTo>
                  <a:lnTo>
                    <a:pt x="37" y="790"/>
                  </a:lnTo>
                  <a:lnTo>
                    <a:pt x="45" y="772"/>
                  </a:lnTo>
                  <a:lnTo>
                    <a:pt x="52" y="767"/>
                  </a:lnTo>
                  <a:lnTo>
                    <a:pt x="50" y="746"/>
                  </a:lnTo>
                  <a:lnTo>
                    <a:pt x="65" y="733"/>
                  </a:lnTo>
                  <a:lnTo>
                    <a:pt x="81" y="718"/>
                  </a:lnTo>
                  <a:lnTo>
                    <a:pt x="89" y="681"/>
                  </a:lnTo>
                  <a:lnTo>
                    <a:pt x="92" y="670"/>
                  </a:lnTo>
                  <a:lnTo>
                    <a:pt x="82" y="651"/>
                  </a:lnTo>
                  <a:lnTo>
                    <a:pt x="96" y="626"/>
                  </a:lnTo>
                  <a:lnTo>
                    <a:pt x="96" y="623"/>
                  </a:lnTo>
                  <a:lnTo>
                    <a:pt x="102" y="614"/>
                  </a:lnTo>
                  <a:lnTo>
                    <a:pt x="101" y="594"/>
                  </a:lnTo>
                  <a:lnTo>
                    <a:pt x="92" y="584"/>
                  </a:lnTo>
                  <a:lnTo>
                    <a:pt x="101" y="571"/>
                  </a:lnTo>
                  <a:lnTo>
                    <a:pt x="94" y="553"/>
                  </a:lnTo>
                  <a:lnTo>
                    <a:pt x="68" y="539"/>
                  </a:lnTo>
                  <a:lnTo>
                    <a:pt x="73" y="530"/>
                  </a:lnTo>
                  <a:lnTo>
                    <a:pt x="82" y="529"/>
                  </a:lnTo>
                  <a:lnTo>
                    <a:pt x="83" y="523"/>
                  </a:lnTo>
                  <a:lnTo>
                    <a:pt x="98" y="517"/>
                  </a:lnTo>
                  <a:lnTo>
                    <a:pt x="117" y="512"/>
                  </a:lnTo>
                  <a:lnTo>
                    <a:pt x="128" y="493"/>
                  </a:lnTo>
                  <a:lnTo>
                    <a:pt x="121" y="481"/>
                  </a:lnTo>
                  <a:lnTo>
                    <a:pt x="124" y="4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" name="Freeform 117">
              <a:extLst>
                <a:ext uri="{FF2B5EF4-FFF2-40B4-BE49-F238E27FC236}">
                  <a16:creationId xmlns:a16="http://schemas.microsoft.com/office/drawing/2014/main" xmlns="" id="{7331245A-8F9A-4CE8-8F1D-FC13B417C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141" y="3701389"/>
              <a:ext cx="1240735" cy="950137"/>
            </a:xfrm>
            <a:custGeom>
              <a:avLst/>
              <a:gdLst/>
              <a:ahLst/>
              <a:cxnLst>
                <a:cxn ang="0">
                  <a:pos x="1771" y="1133"/>
                </a:cxn>
                <a:cxn ang="0">
                  <a:pos x="1853" y="1251"/>
                </a:cxn>
                <a:cxn ang="0">
                  <a:pos x="1863" y="1354"/>
                </a:cxn>
                <a:cxn ang="0">
                  <a:pos x="1822" y="1437"/>
                </a:cxn>
                <a:cxn ang="0">
                  <a:pos x="1806" y="1555"/>
                </a:cxn>
                <a:cxn ang="0">
                  <a:pos x="1748" y="1528"/>
                </a:cxn>
                <a:cxn ang="0">
                  <a:pos x="1621" y="1434"/>
                </a:cxn>
                <a:cxn ang="0">
                  <a:pos x="1596" y="1370"/>
                </a:cxn>
                <a:cxn ang="0">
                  <a:pos x="1593" y="1304"/>
                </a:cxn>
                <a:cxn ang="0">
                  <a:pos x="1555" y="1221"/>
                </a:cxn>
                <a:cxn ang="0">
                  <a:pos x="1405" y="1191"/>
                </a:cxn>
                <a:cxn ang="0">
                  <a:pos x="1302" y="1169"/>
                </a:cxn>
                <a:cxn ang="0">
                  <a:pos x="1236" y="1134"/>
                </a:cxn>
                <a:cxn ang="0">
                  <a:pos x="1217" y="1084"/>
                </a:cxn>
                <a:cxn ang="0">
                  <a:pos x="1081" y="1052"/>
                </a:cxn>
                <a:cxn ang="0">
                  <a:pos x="989" y="1099"/>
                </a:cxn>
                <a:cxn ang="0">
                  <a:pos x="940" y="1063"/>
                </a:cxn>
                <a:cxn ang="0">
                  <a:pos x="933" y="981"/>
                </a:cxn>
                <a:cxn ang="0">
                  <a:pos x="932" y="897"/>
                </a:cxn>
                <a:cxn ang="0">
                  <a:pos x="899" y="871"/>
                </a:cxn>
                <a:cxn ang="0">
                  <a:pos x="860" y="862"/>
                </a:cxn>
                <a:cxn ang="0">
                  <a:pos x="845" y="863"/>
                </a:cxn>
                <a:cxn ang="0">
                  <a:pos x="834" y="874"/>
                </a:cxn>
                <a:cxn ang="0">
                  <a:pos x="770" y="897"/>
                </a:cxn>
                <a:cxn ang="0">
                  <a:pos x="687" y="804"/>
                </a:cxn>
                <a:cxn ang="0">
                  <a:pos x="615" y="750"/>
                </a:cxn>
                <a:cxn ang="0">
                  <a:pos x="576" y="668"/>
                </a:cxn>
                <a:cxn ang="0">
                  <a:pos x="552" y="622"/>
                </a:cxn>
                <a:cxn ang="0">
                  <a:pos x="504" y="598"/>
                </a:cxn>
                <a:cxn ang="0">
                  <a:pos x="474" y="592"/>
                </a:cxn>
                <a:cxn ang="0">
                  <a:pos x="431" y="619"/>
                </a:cxn>
                <a:cxn ang="0">
                  <a:pos x="367" y="616"/>
                </a:cxn>
                <a:cxn ang="0">
                  <a:pos x="275" y="631"/>
                </a:cxn>
                <a:cxn ang="0">
                  <a:pos x="192" y="620"/>
                </a:cxn>
                <a:cxn ang="0">
                  <a:pos x="150" y="581"/>
                </a:cxn>
                <a:cxn ang="0">
                  <a:pos x="183" y="511"/>
                </a:cxn>
                <a:cxn ang="0">
                  <a:pos x="114" y="483"/>
                </a:cxn>
                <a:cxn ang="0">
                  <a:pos x="71" y="431"/>
                </a:cxn>
                <a:cxn ang="0">
                  <a:pos x="86" y="373"/>
                </a:cxn>
                <a:cxn ang="0">
                  <a:pos x="43" y="338"/>
                </a:cxn>
                <a:cxn ang="0">
                  <a:pos x="7" y="274"/>
                </a:cxn>
                <a:cxn ang="0">
                  <a:pos x="12" y="224"/>
                </a:cxn>
                <a:cxn ang="0">
                  <a:pos x="52" y="225"/>
                </a:cxn>
                <a:cxn ang="0">
                  <a:pos x="92" y="191"/>
                </a:cxn>
                <a:cxn ang="0">
                  <a:pos x="96" y="143"/>
                </a:cxn>
                <a:cxn ang="0">
                  <a:pos x="88" y="85"/>
                </a:cxn>
                <a:cxn ang="0">
                  <a:pos x="200" y="21"/>
                </a:cxn>
                <a:cxn ang="0">
                  <a:pos x="382" y="19"/>
                </a:cxn>
                <a:cxn ang="0">
                  <a:pos x="583" y="0"/>
                </a:cxn>
                <a:cxn ang="0">
                  <a:pos x="652" y="45"/>
                </a:cxn>
                <a:cxn ang="0">
                  <a:pos x="664" y="98"/>
                </a:cxn>
                <a:cxn ang="0">
                  <a:pos x="628" y="152"/>
                </a:cxn>
                <a:cxn ang="0">
                  <a:pos x="504" y="264"/>
                </a:cxn>
                <a:cxn ang="0">
                  <a:pos x="670" y="426"/>
                </a:cxn>
                <a:cxn ang="0">
                  <a:pos x="825" y="508"/>
                </a:cxn>
                <a:cxn ang="0">
                  <a:pos x="945" y="563"/>
                </a:cxn>
                <a:cxn ang="0">
                  <a:pos x="1021" y="596"/>
                </a:cxn>
                <a:cxn ang="0">
                  <a:pos x="1191" y="683"/>
                </a:cxn>
                <a:cxn ang="0">
                  <a:pos x="1319" y="790"/>
                </a:cxn>
                <a:cxn ang="0">
                  <a:pos x="1499" y="890"/>
                </a:cxn>
                <a:cxn ang="0">
                  <a:pos x="1594" y="932"/>
                </a:cxn>
                <a:cxn ang="0">
                  <a:pos x="1585" y="948"/>
                </a:cxn>
                <a:cxn ang="0">
                  <a:pos x="1620" y="960"/>
                </a:cxn>
              </a:cxnLst>
              <a:rect l="0" t="0" r="r" b="b"/>
              <a:pathLst>
                <a:path w="1882" h="1561">
                  <a:moveTo>
                    <a:pt x="1662" y="1036"/>
                  </a:moveTo>
                  <a:lnTo>
                    <a:pt x="1686" y="1057"/>
                  </a:lnTo>
                  <a:lnTo>
                    <a:pt x="1724" y="1078"/>
                  </a:lnTo>
                  <a:lnTo>
                    <a:pt x="1754" y="1111"/>
                  </a:lnTo>
                  <a:lnTo>
                    <a:pt x="1770" y="1129"/>
                  </a:lnTo>
                  <a:lnTo>
                    <a:pt x="1771" y="1133"/>
                  </a:lnTo>
                  <a:lnTo>
                    <a:pt x="1807" y="1172"/>
                  </a:lnTo>
                  <a:lnTo>
                    <a:pt x="1830" y="1196"/>
                  </a:lnTo>
                  <a:lnTo>
                    <a:pt x="1836" y="1206"/>
                  </a:lnTo>
                  <a:lnTo>
                    <a:pt x="1839" y="1214"/>
                  </a:lnTo>
                  <a:lnTo>
                    <a:pt x="1843" y="1224"/>
                  </a:lnTo>
                  <a:lnTo>
                    <a:pt x="1853" y="1251"/>
                  </a:lnTo>
                  <a:lnTo>
                    <a:pt x="1852" y="1267"/>
                  </a:lnTo>
                  <a:lnTo>
                    <a:pt x="1866" y="1301"/>
                  </a:lnTo>
                  <a:lnTo>
                    <a:pt x="1881" y="1313"/>
                  </a:lnTo>
                  <a:lnTo>
                    <a:pt x="1876" y="1321"/>
                  </a:lnTo>
                  <a:lnTo>
                    <a:pt x="1882" y="1334"/>
                  </a:lnTo>
                  <a:lnTo>
                    <a:pt x="1863" y="1354"/>
                  </a:lnTo>
                  <a:lnTo>
                    <a:pt x="1859" y="1378"/>
                  </a:lnTo>
                  <a:lnTo>
                    <a:pt x="1839" y="1391"/>
                  </a:lnTo>
                  <a:lnTo>
                    <a:pt x="1836" y="1407"/>
                  </a:lnTo>
                  <a:lnTo>
                    <a:pt x="1832" y="1409"/>
                  </a:lnTo>
                  <a:lnTo>
                    <a:pt x="1823" y="1428"/>
                  </a:lnTo>
                  <a:lnTo>
                    <a:pt x="1822" y="1437"/>
                  </a:lnTo>
                  <a:lnTo>
                    <a:pt x="1816" y="1479"/>
                  </a:lnTo>
                  <a:lnTo>
                    <a:pt x="1817" y="1485"/>
                  </a:lnTo>
                  <a:lnTo>
                    <a:pt x="1817" y="1506"/>
                  </a:lnTo>
                  <a:lnTo>
                    <a:pt x="1816" y="1510"/>
                  </a:lnTo>
                  <a:lnTo>
                    <a:pt x="1814" y="1536"/>
                  </a:lnTo>
                  <a:lnTo>
                    <a:pt x="1806" y="1555"/>
                  </a:lnTo>
                  <a:lnTo>
                    <a:pt x="1803" y="1559"/>
                  </a:lnTo>
                  <a:lnTo>
                    <a:pt x="1801" y="1558"/>
                  </a:lnTo>
                  <a:lnTo>
                    <a:pt x="1793" y="1561"/>
                  </a:lnTo>
                  <a:lnTo>
                    <a:pt x="1777" y="1547"/>
                  </a:lnTo>
                  <a:lnTo>
                    <a:pt x="1761" y="1537"/>
                  </a:lnTo>
                  <a:lnTo>
                    <a:pt x="1748" y="1528"/>
                  </a:lnTo>
                  <a:lnTo>
                    <a:pt x="1729" y="1528"/>
                  </a:lnTo>
                  <a:lnTo>
                    <a:pt x="1709" y="1521"/>
                  </a:lnTo>
                  <a:lnTo>
                    <a:pt x="1685" y="1507"/>
                  </a:lnTo>
                  <a:lnTo>
                    <a:pt x="1655" y="1480"/>
                  </a:lnTo>
                  <a:lnTo>
                    <a:pt x="1633" y="1457"/>
                  </a:lnTo>
                  <a:lnTo>
                    <a:pt x="1621" y="1434"/>
                  </a:lnTo>
                  <a:lnTo>
                    <a:pt x="1616" y="1431"/>
                  </a:lnTo>
                  <a:lnTo>
                    <a:pt x="1607" y="1410"/>
                  </a:lnTo>
                  <a:lnTo>
                    <a:pt x="1613" y="1412"/>
                  </a:lnTo>
                  <a:lnTo>
                    <a:pt x="1620" y="1394"/>
                  </a:lnTo>
                  <a:lnTo>
                    <a:pt x="1608" y="1373"/>
                  </a:lnTo>
                  <a:lnTo>
                    <a:pt x="1596" y="1370"/>
                  </a:lnTo>
                  <a:lnTo>
                    <a:pt x="1601" y="1366"/>
                  </a:lnTo>
                  <a:lnTo>
                    <a:pt x="1616" y="1345"/>
                  </a:lnTo>
                  <a:lnTo>
                    <a:pt x="1611" y="1327"/>
                  </a:lnTo>
                  <a:lnTo>
                    <a:pt x="1610" y="1322"/>
                  </a:lnTo>
                  <a:lnTo>
                    <a:pt x="1604" y="1312"/>
                  </a:lnTo>
                  <a:lnTo>
                    <a:pt x="1593" y="1304"/>
                  </a:lnTo>
                  <a:lnTo>
                    <a:pt x="1580" y="1287"/>
                  </a:lnTo>
                  <a:lnTo>
                    <a:pt x="1568" y="1264"/>
                  </a:lnTo>
                  <a:lnTo>
                    <a:pt x="1570" y="1246"/>
                  </a:lnTo>
                  <a:lnTo>
                    <a:pt x="1558" y="1230"/>
                  </a:lnTo>
                  <a:lnTo>
                    <a:pt x="1564" y="1234"/>
                  </a:lnTo>
                  <a:lnTo>
                    <a:pt x="1555" y="1221"/>
                  </a:lnTo>
                  <a:lnTo>
                    <a:pt x="1545" y="1212"/>
                  </a:lnTo>
                  <a:lnTo>
                    <a:pt x="1539" y="1206"/>
                  </a:lnTo>
                  <a:lnTo>
                    <a:pt x="1524" y="1205"/>
                  </a:lnTo>
                  <a:lnTo>
                    <a:pt x="1486" y="1196"/>
                  </a:lnTo>
                  <a:lnTo>
                    <a:pt x="1466" y="1191"/>
                  </a:lnTo>
                  <a:lnTo>
                    <a:pt x="1405" y="1191"/>
                  </a:lnTo>
                  <a:lnTo>
                    <a:pt x="1349" y="1194"/>
                  </a:lnTo>
                  <a:lnTo>
                    <a:pt x="1349" y="1190"/>
                  </a:lnTo>
                  <a:lnTo>
                    <a:pt x="1331" y="1182"/>
                  </a:lnTo>
                  <a:lnTo>
                    <a:pt x="1325" y="1179"/>
                  </a:lnTo>
                  <a:lnTo>
                    <a:pt x="1312" y="1169"/>
                  </a:lnTo>
                  <a:lnTo>
                    <a:pt x="1302" y="1169"/>
                  </a:lnTo>
                  <a:lnTo>
                    <a:pt x="1287" y="1164"/>
                  </a:lnTo>
                  <a:lnTo>
                    <a:pt x="1284" y="1161"/>
                  </a:lnTo>
                  <a:lnTo>
                    <a:pt x="1263" y="1148"/>
                  </a:lnTo>
                  <a:lnTo>
                    <a:pt x="1257" y="1148"/>
                  </a:lnTo>
                  <a:lnTo>
                    <a:pt x="1246" y="1139"/>
                  </a:lnTo>
                  <a:lnTo>
                    <a:pt x="1236" y="1134"/>
                  </a:lnTo>
                  <a:lnTo>
                    <a:pt x="1231" y="1133"/>
                  </a:lnTo>
                  <a:lnTo>
                    <a:pt x="1207" y="1117"/>
                  </a:lnTo>
                  <a:lnTo>
                    <a:pt x="1194" y="1114"/>
                  </a:lnTo>
                  <a:lnTo>
                    <a:pt x="1194" y="1108"/>
                  </a:lnTo>
                  <a:lnTo>
                    <a:pt x="1210" y="1102"/>
                  </a:lnTo>
                  <a:lnTo>
                    <a:pt x="1217" y="1084"/>
                  </a:lnTo>
                  <a:lnTo>
                    <a:pt x="1204" y="1064"/>
                  </a:lnTo>
                  <a:lnTo>
                    <a:pt x="1179" y="1063"/>
                  </a:lnTo>
                  <a:lnTo>
                    <a:pt x="1179" y="1050"/>
                  </a:lnTo>
                  <a:lnTo>
                    <a:pt x="1152" y="1035"/>
                  </a:lnTo>
                  <a:lnTo>
                    <a:pt x="1117" y="1036"/>
                  </a:lnTo>
                  <a:lnTo>
                    <a:pt x="1081" y="1052"/>
                  </a:lnTo>
                  <a:lnTo>
                    <a:pt x="1038" y="1090"/>
                  </a:lnTo>
                  <a:lnTo>
                    <a:pt x="1015" y="1121"/>
                  </a:lnTo>
                  <a:lnTo>
                    <a:pt x="1008" y="1118"/>
                  </a:lnTo>
                  <a:lnTo>
                    <a:pt x="1005" y="1114"/>
                  </a:lnTo>
                  <a:lnTo>
                    <a:pt x="999" y="1112"/>
                  </a:lnTo>
                  <a:lnTo>
                    <a:pt x="989" y="1099"/>
                  </a:lnTo>
                  <a:lnTo>
                    <a:pt x="985" y="1090"/>
                  </a:lnTo>
                  <a:lnTo>
                    <a:pt x="975" y="1073"/>
                  </a:lnTo>
                  <a:lnTo>
                    <a:pt x="965" y="1066"/>
                  </a:lnTo>
                  <a:lnTo>
                    <a:pt x="962" y="1067"/>
                  </a:lnTo>
                  <a:lnTo>
                    <a:pt x="950" y="1072"/>
                  </a:lnTo>
                  <a:lnTo>
                    <a:pt x="940" y="1063"/>
                  </a:lnTo>
                  <a:lnTo>
                    <a:pt x="948" y="1042"/>
                  </a:lnTo>
                  <a:lnTo>
                    <a:pt x="939" y="1033"/>
                  </a:lnTo>
                  <a:lnTo>
                    <a:pt x="939" y="1024"/>
                  </a:lnTo>
                  <a:lnTo>
                    <a:pt x="932" y="1012"/>
                  </a:lnTo>
                  <a:lnTo>
                    <a:pt x="936" y="988"/>
                  </a:lnTo>
                  <a:lnTo>
                    <a:pt x="933" y="981"/>
                  </a:lnTo>
                  <a:lnTo>
                    <a:pt x="942" y="975"/>
                  </a:lnTo>
                  <a:lnTo>
                    <a:pt x="933" y="953"/>
                  </a:lnTo>
                  <a:lnTo>
                    <a:pt x="942" y="911"/>
                  </a:lnTo>
                  <a:lnTo>
                    <a:pt x="933" y="908"/>
                  </a:lnTo>
                  <a:lnTo>
                    <a:pt x="926" y="900"/>
                  </a:lnTo>
                  <a:lnTo>
                    <a:pt x="932" y="897"/>
                  </a:lnTo>
                  <a:lnTo>
                    <a:pt x="939" y="893"/>
                  </a:lnTo>
                  <a:lnTo>
                    <a:pt x="909" y="868"/>
                  </a:lnTo>
                  <a:lnTo>
                    <a:pt x="907" y="875"/>
                  </a:lnTo>
                  <a:lnTo>
                    <a:pt x="903" y="877"/>
                  </a:lnTo>
                  <a:lnTo>
                    <a:pt x="903" y="872"/>
                  </a:lnTo>
                  <a:lnTo>
                    <a:pt x="899" y="871"/>
                  </a:lnTo>
                  <a:lnTo>
                    <a:pt x="896" y="872"/>
                  </a:lnTo>
                  <a:lnTo>
                    <a:pt x="894" y="868"/>
                  </a:lnTo>
                  <a:lnTo>
                    <a:pt x="890" y="866"/>
                  </a:lnTo>
                  <a:lnTo>
                    <a:pt x="873" y="865"/>
                  </a:lnTo>
                  <a:lnTo>
                    <a:pt x="868" y="857"/>
                  </a:lnTo>
                  <a:lnTo>
                    <a:pt x="860" y="862"/>
                  </a:lnTo>
                  <a:lnTo>
                    <a:pt x="861" y="868"/>
                  </a:lnTo>
                  <a:lnTo>
                    <a:pt x="861" y="877"/>
                  </a:lnTo>
                  <a:lnTo>
                    <a:pt x="860" y="872"/>
                  </a:lnTo>
                  <a:lnTo>
                    <a:pt x="858" y="877"/>
                  </a:lnTo>
                  <a:lnTo>
                    <a:pt x="852" y="863"/>
                  </a:lnTo>
                  <a:lnTo>
                    <a:pt x="845" y="863"/>
                  </a:lnTo>
                  <a:lnTo>
                    <a:pt x="844" y="865"/>
                  </a:lnTo>
                  <a:lnTo>
                    <a:pt x="841" y="871"/>
                  </a:lnTo>
                  <a:lnTo>
                    <a:pt x="844" y="877"/>
                  </a:lnTo>
                  <a:lnTo>
                    <a:pt x="845" y="883"/>
                  </a:lnTo>
                  <a:lnTo>
                    <a:pt x="832" y="878"/>
                  </a:lnTo>
                  <a:lnTo>
                    <a:pt x="834" y="874"/>
                  </a:lnTo>
                  <a:lnTo>
                    <a:pt x="832" y="868"/>
                  </a:lnTo>
                  <a:lnTo>
                    <a:pt x="822" y="859"/>
                  </a:lnTo>
                  <a:lnTo>
                    <a:pt x="816" y="868"/>
                  </a:lnTo>
                  <a:lnTo>
                    <a:pt x="785" y="902"/>
                  </a:lnTo>
                  <a:lnTo>
                    <a:pt x="778" y="902"/>
                  </a:lnTo>
                  <a:lnTo>
                    <a:pt x="770" y="897"/>
                  </a:lnTo>
                  <a:lnTo>
                    <a:pt x="765" y="884"/>
                  </a:lnTo>
                  <a:lnTo>
                    <a:pt x="744" y="868"/>
                  </a:lnTo>
                  <a:lnTo>
                    <a:pt x="730" y="850"/>
                  </a:lnTo>
                  <a:lnTo>
                    <a:pt x="707" y="830"/>
                  </a:lnTo>
                  <a:lnTo>
                    <a:pt x="693" y="808"/>
                  </a:lnTo>
                  <a:lnTo>
                    <a:pt x="687" y="804"/>
                  </a:lnTo>
                  <a:lnTo>
                    <a:pt x="678" y="774"/>
                  </a:lnTo>
                  <a:lnTo>
                    <a:pt x="667" y="745"/>
                  </a:lnTo>
                  <a:lnTo>
                    <a:pt x="651" y="739"/>
                  </a:lnTo>
                  <a:lnTo>
                    <a:pt x="638" y="741"/>
                  </a:lnTo>
                  <a:lnTo>
                    <a:pt x="624" y="760"/>
                  </a:lnTo>
                  <a:lnTo>
                    <a:pt x="615" y="750"/>
                  </a:lnTo>
                  <a:lnTo>
                    <a:pt x="570" y="726"/>
                  </a:lnTo>
                  <a:lnTo>
                    <a:pt x="549" y="716"/>
                  </a:lnTo>
                  <a:lnTo>
                    <a:pt x="546" y="705"/>
                  </a:lnTo>
                  <a:lnTo>
                    <a:pt x="564" y="705"/>
                  </a:lnTo>
                  <a:lnTo>
                    <a:pt x="577" y="681"/>
                  </a:lnTo>
                  <a:lnTo>
                    <a:pt x="576" y="668"/>
                  </a:lnTo>
                  <a:lnTo>
                    <a:pt x="580" y="665"/>
                  </a:lnTo>
                  <a:lnTo>
                    <a:pt x="580" y="657"/>
                  </a:lnTo>
                  <a:lnTo>
                    <a:pt x="563" y="642"/>
                  </a:lnTo>
                  <a:lnTo>
                    <a:pt x="560" y="647"/>
                  </a:lnTo>
                  <a:lnTo>
                    <a:pt x="552" y="632"/>
                  </a:lnTo>
                  <a:lnTo>
                    <a:pt x="552" y="622"/>
                  </a:lnTo>
                  <a:lnTo>
                    <a:pt x="536" y="619"/>
                  </a:lnTo>
                  <a:lnTo>
                    <a:pt x="537" y="608"/>
                  </a:lnTo>
                  <a:lnTo>
                    <a:pt x="527" y="604"/>
                  </a:lnTo>
                  <a:lnTo>
                    <a:pt x="523" y="607"/>
                  </a:lnTo>
                  <a:lnTo>
                    <a:pt x="508" y="595"/>
                  </a:lnTo>
                  <a:lnTo>
                    <a:pt x="504" y="598"/>
                  </a:lnTo>
                  <a:lnTo>
                    <a:pt x="497" y="586"/>
                  </a:lnTo>
                  <a:lnTo>
                    <a:pt x="492" y="586"/>
                  </a:lnTo>
                  <a:lnTo>
                    <a:pt x="490" y="590"/>
                  </a:lnTo>
                  <a:lnTo>
                    <a:pt x="484" y="589"/>
                  </a:lnTo>
                  <a:lnTo>
                    <a:pt x="480" y="595"/>
                  </a:lnTo>
                  <a:lnTo>
                    <a:pt x="474" y="592"/>
                  </a:lnTo>
                  <a:lnTo>
                    <a:pt x="469" y="601"/>
                  </a:lnTo>
                  <a:lnTo>
                    <a:pt x="459" y="604"/>
                  </a:lnTo>
                  <a:lnTo>
                    <a:pt x="456" y="607"/>
                  </a:lnTo>
                  <a:lnTo>
                    <a:pt x="455" y="620"/>
                  </a:lnTo>
                  <a:lnTo>
                    <a:pt x="438" y="625"/>
                  </a:lnTo>
                  <a:lnTo>
                    <a:pt x="431" y="619"/>
                  </a:lnTo>
                  <a:lnTo>
                    <a:pt x="422" y="614"/>
                  </a:lnTo>
                  <a:lnTo>
                    <a:pt x="418" y="620"/>
                  </a:lnTo>
                  <a:lnTo>
                    <a:pt x="392" y="623"/>
                  </a:lnTo>
                  <a:lnTo>
                    <a:pt x="384" y="622"/>
                  </a:lnTo>
                  <a:lnTo>
                    <a:pt x="379" y="622"/>
                  </a:lnTo>
                  <a:lnTo>
                    <a:pt x="367" y="616"/>
                  </a:lnTo>
                  <a:lnTo>
                    <a:pt x="336" y="619"/>
                  </a:lnTo>
                  <a:lnTo>
                    <a:pt x="321" y="632"/>
                  </a:lnTo>
                  <a:lnTo>
                    <a:pt x="320" y="645"/>
                  </a:lnTo>
                  <a:lnTo>
                    <a:pt x="317" y="645"/>
                  </a:lnTo>
                  <a:lnTo>
                    <a:pt x="287" y="629"/>
                  </a:lnTo>
                  <a:lnTo>
                    <a:pt x="275" y="631"/>
                  </a:lnTo>
                  <a:lnTo>
                    <a:pt x="255" y="617"/>
                  </a:lnTo>
                  <a:lnTo>
                    <a:pt x="243" y="608"/>
                  </a:lnTo>
                  <a:lnTo>
                    <a:pt x="229" y="623"/>
                  </a:lnTo>
                  <a:lnTo>
                    <a:pt x="222" y="622"/>
                  </a:lnTo>
                  <a:lnTo>
                    <a:pt x="200" y="611"/>
                  </a:lnTo>
                  <a:lnTo>
                    <a:pt x="192" y="620"/>
                  </a:lnTo>
                  <a:lnTo>
                    <a:pt x="183" y="616"/>
                  </a:lnTo>
                  <a:lnTo>
                    <a:pt x="173" y="608"/>
                  </a:lnTo>
                  <a:lnTo>
                    <a:pt x="174" y="604"/>
                  </a:lnTo>
                  <a:lnTo>
                    <a:pt x="161" y="584"/>
                  </a:lnTo>
                  <a:lnTo>
                    <a:pt x="160" y="587"/>
                  </a:lnTo>
                  <a:lnTo>
                    <a:pt x="150" y="581"/>
                  </a:lnTo>
                  <a:lnTo>
                    <a:pt x="145" y="571"/>
                  </a:lnTo>
                  <a:lnTo>
                    <a:pt x="153" y="555"/>
                  </a:lnTo>
                  <a:lnTo>
                    <a:pt x="173" y="543"/>
                  </a:lnTo>
                  <a:lnTo>
                    <a:pt x="166" y="522"/>
                  </a:lnTo>
                  <a:lnTo>
                    <a:pt x="166" y="516"/>
                  </a:lnTo>
                  <a:lnTo>
                    <a:pt x="183" y="511"/>
                  </a:lnTo>
                  <a:lnTo>
                    <a:pt x="166" y="489"/>
                  </a:lnTo>
                  <a:lnTo>
                    <a:pt x="151" y="493"/>
                  </a:lnTo>
                  <a:lnTo>
                    <a:pt x="150" y="487"/>
                  </a:lnTo>
                  <a:lnTo>
                    <a:pt x="143" y="486"/>
                  </a:lnTo>
                  <a:lnTo>
                    <a:pt x="141" y="478"/>
                  </a:lnTo>
                  <a:lnTo>
                    <a:pt x="114" y="483"/>
                  </a:lnTo>
                  <a:lnTo>
                    <a:pt x="107" y="478"/>
                  </a:lnTo>
                  <a:lnTo>
                    <a:pt x="109" y="476"/>
                  </a:lnTo>
                  <a:lnTo>
                    <a:pt x="101" y="464"/>
                  </a:lnTo>
                  <a:lnTo>
                    <a:pt x="104" y="456"/>
                  </a:lnTo>
                  <a:lnTo>
                    <a:pt x="73" y="446"/>
                  </a:lnTo>
                  <a:lnTo>
                    <a:pt x="71" y="431"/>
                  </a:lnTo>
                  <a:lnTo>
                    <a:pt x="68" y="417"/>
                  </a:lnTo>
                  <a:lnTo>
                    <a:pt x="76" y="405"/>
                  </a:lnTo>
                  <a:lnTo>
                    <a:pt x="86" y="402"/>
                  </a:lnTo>
                  <a:lnTo>
                    <a:pt x="81" y="389"/>
                  </a:lnTo>
                  <a:lnTo>
                    <a:pt x="86" y="383"/>
                  </a:lnTo>
                  <a:lnTo>
                    <a:pt x="86" y="373"/>
                  </a:lnTo>
                  <a:lnTo>
                    <a:pt x="85" y="373"/>
                  </a:lnTo>
                  <a:lnTo>
                    <a:pt x="62" y="365"/>
                  </a:lnTo>
                  <a:lnTo>
                    <a:pt x="59" y="356"/>
                  </a:lnTo>
                  <a:lnTo>
                    <a:pt x="52" y="358"/>
                  </a:lnTo>
                  <a:lnTo>
                    <a:pt x="52" y="350"/>
                  </a:lnTo>
                  <a:lnTo>
                    <a:pt x="43" y="338"/>
                  </a:lnTo>
                  <a:lnTo>
                    <a:pt x="39" y="334"/>
                  </a:lnTo>
                  <a:lnTo>
                    <a:pt x="17" y="310"/>
                  </a:lnTo>
                  <a:lnTo>
                    <a:pt x="7" y="307"/>
                  </a:lnTo>
                  <a:lnTo>
                    <a:pt x="3" y="292"/>
                  </a:lnTo>
                  <a:lnTo>
                    <a:pt x="6" y="282"/>
                  </a:lnTo>
                  <a:lnTo>
                    <a:pt x="7" y="274"/>
                  </a:lnTo>
                  <a:lnTo>
                    <a:pt x="7" y="264"/>
                  </a:lnTo>
                  <a:lnTo>
                    <a:pt x="9" y="264"/>
                  </a:lnTo>
                  <a:lnTo>
                    <a:pt x="9" y="262"/>
                  </a:lnTo>
                  <a:lnTo>
                    <a:pt x="9" y="246"/>
                  </a:lnTo>
                  <a:lnTo>
                    <a:pt x="0" y="237"/>
                  </a:lnTo>
                  <a:lnTo>
                    <a:pt x="12" y="224"/>
                  </a:lnTo>
                  <a:lnTo>
                    <a:pt x="14" y="219"/>
                  </a:lnTo>
                  <a:lnTo>
                    <a:pt x="30" y="228"/>
                  </a:lnTo>
                  <a:lnTo>
                    <a:pt x="35" y="231"/>
                  </a:lnTo>
                  <a:lnTo>
                    <a:pt x="43" y="237"/>
                  </a:lnTo>
                  <a:lnTo>
                    <a:pt x="49" y="235"/>
                  </a:lnTo>
                  <a:lnTo>
                    <a:pt x="52" y="225"/>
                  </a:lnTo>
                  <a:lnTo>
                    <a:pt x="59" y="224"/>
                  </a:lnTo>
                  <a:lnTo>
                    <a:pt x="60" y="213"/>
                  </a:lnTo>
                  <a:lnTo>
                    <a:pt x="84" y="201"/>
                  </a:lnTo>
                  <a:lnTo>
                    <a:pt x="85" y="195"/>
                  </a:lnTo>
                  <a:lnTo>
                    <a:pt x="91" y="200"/>
                  </a:lnTo>
                  <a:lnTo>
                    <a:pt x="92" y="191"/>
                  </a:lnTo>
                  <a:lnTo>
                    <a:pt x="101" y="183"/>
                  </a:lnTo>
                  <a:lnTo>
                    <a:pt x="120" y="174"/>
                  </a:lnTo>
                  <a:lnTo>
                    <a:pt x="117" y="173"/>
                  </a:lnTo>
                  <a:lnTo>
                    <a:pt x="99" y="165"/>
                  </a:lnTo>
                  <a:lnTo>
                    <a:pt x="89" y="145"/>
                  </a:lnTo>
                  <a:lnTo>
                    <a:pt x="96" y="143"/>
                  </a:lnTo>
                  <a:lnTo>
                    <a:pt x="89" y="133"/>
                  </a:lnTo>
                  <a:lnTo>
                    <a:pt x="88" y="125"/>
                  </a:lnTo>
                  <a:lnTo>
                    <a:pt x="94" y="118"/>
                  </a:lnTo>
                  <a:lnTo>
                    <a:pt x="95" y="100"/>
                  </a:lnTo>
                  <a:lnTo>
                    <a:pt x="91" y="86"/>
                  </a:lnTo>
                  <a:lnTo>
                    <a:pt x="88" y="85"/>
                  </a:lnTo>
                  <a:lnTo>
                    <a:pt x="98" y="67"/>
                  </a:lnTo>
                  <a:lnTo>
                    <a:pt x="108" y="51"/>
                  </a:lnTo>
                  <a:lnTo>
                    <a:pt x="107" y="19"/>
                  </a:lnTo>
                  <a:lnTo>
                    <a:pt x="108" y="16"/>
                  </a:lnTo>
                  <a:lnTo>
                    <a:pt x="156" y="21"/>
                  </a:lnTo>
                  <a:lnTo>
                    <a:pt x="200" y="21"/>
                  </a:lnTo>
                  <a:lnTo>
                    <a:pt x="206" y="22"/>
                  </a:lnTo>
                  <a:lnTo>
                    <a:pt x="216" y="25"/>
                  </a:lnTo>
                  <a:lnTo>
                    <a:pt x="226" y="33"/>
                  </a:lnTo>
                  <a:lnTo>
                    <a:pt x="284" y="31"/>
                  </a:lnTo>
                  <a:lnTo>
                    <a:pt x="357" y="16"/>
                  </a:lnTo>
                  <a:lnTo>
                    <a:pt x="382" y="19"/>
                  </a:lnTo>
                  <a:lnTo>
                    <a:pt x="405" y="25"/>
                  </a:lnTo>
                  <a:lnTo>
                    <a:pt x="423" y="24"/>
                  </a:lnTo>
                  <a:lnTo>
                    <a:pt x="465" y="19"/>
                  </a:lnTo>
                  <a:lnTo>
                    <a:pt x="521" y="9"/>
                  </a:lnTo>
                  <a:lnTo>
                    <a:pt x="554" y="1"/>
                  </a:lnTo>
                  <a:lnTo>
                    <a:pt x="583" y="0"/>
                  </a:lnTo>
                  <a:lnTo>
                    <a:pt x="603" y="6"/>
                  </a:lnTo>
                  <a:lnTo>
                    <a:pt x="609" y="12"/>
                  </a:lnTo>
                  <a:lnTo>
                    <a:pt x="618" y="16"/>
                  </a:lnTo>
                  <a:lnTo>
                    <a:pt x="632" y="25"/>
                  </a:lnTo>
                  <a:lnTo>
                    <a:pt x="641" y="31"/>
                  </a:lnTo>
                  <a:lnTo>
                    <a:pt x="652" y="45"/>
                  </a:lnTo>
                  <a:lnTo>
                    <a:pt x="657" y="43"/>
                  </a:lnTo>
                  <a:lnTo>
                    <a:pt x="657" y="49"/>
                  </a:lnTo>
                  <a:lnTo>
                    <a:pt x="654" y="68"/>
                  </a:lnTo>
                  <a:lnTo>
                    <a:pt x="660" y="83"/>
                  </a:lnTo>
                  <a:lnTo>
                    <a:pt x="662" y="88"/>
                  </a:lnTo>
                  <a:lnTo>
                    <a:pt x="664" y="98"/>
                  </a:lnTo>
                  <a:lnTo>
                    <a:pt x="661" y="118"/>
                  </a:lnTo>
                  <a:lnTo>
                    <a:pt x="654" y="131"/>
                  </a:lnTo>
                  <a:lnTo>
                    <a:pt x="648" y="131"/>
                  </a:lnTo>
                  <a:lnTo>
                    <a:pt x="647" y="136"/>
                  </a:lnTo>
                  <a:lnTo>
                    <a:pt x="647" y="137"/>
                  </a:lnTo>
                  <a:lnTo>
                    <a:pt x="628" y="152"/>
                  </a:lnTo>
                  <a:lnTo>
                    <a:pt x="603" y="170"/>
                  </a:lnTo>
                  <a:lnTo>
                    <a:pt x="595" y="183"/>
                  </a:lnTo>
                  <a:lnTo>
                    <a:pt x="580" y="194"/>
                  </a:lnTo>
                  <a:lnTo>
                    <a:pt x="528" y="225"/>
                  </a:lnTo>
                  <a:lnTo>
                    <a:pt x="507" y="244"/>
                  </a:lnTo>
                  <a:lnTo>
                    <a:pt x="504" y="264"/>
                  </a:lnTo>
                  <a:lnTo>
                    <a:pt x="511" y="306"/>
                  </a:lnTo>
                  <a:lnTo>
                    <a:pt x="520" y="329"/>
                  </a:lnTo>
                  <a:lnTo>
                    <a:pt x="547" y="361"/>
                  </a:lnTo>
                  <a:lnTo>
                    <a:pt x="573" y="377"/>
                  </a:lnTo>
                  <a:lnTo>
                    <a:pt x="664" y="423"/>
                  </a:lnTo>
                  <a:lnTo>
                    <a:pt x="670" y="426"/>
                  </a:lnTo>
                  <a:lnTo>
                    <a:pt x="701" y="450"/>
                  </a:lnTo>
                  <a:lnTo>
                    <a:pt x="747" y="465"/>
                  </a:lnTo>
                  <a:lnTo>
                    <a:pt x="783" y="486"/>
                  </a:lnTo>
                  <a:lnTo>
                    <a:pt x="795" y="495"/>
                  </a:lnTo>
                  <a:lnTo>
                    <a:pt x="805" y="501"/>
                  </a:lnTo>
                  <a:lnTo>
                    <a:pt x="825" y="508"/>
                  </a:lnTo>
                  <a:lnTo>
                    <a:pt x="844" y="517"/>
                  </a:lnTo>
                  <a:lnTo>
                    <a:pt x="845" y="520"/>
                  </a:lnTo>
                  <a:lnTo>
                    <a:pt x="873" y="537"/>
                  </a:lnTo>
                  <a:lnTo>
                    <a:pt x="896" y="544"/>
                  </a:lnTo>
                  <a:lnTo>
                    <a:pt x="917" y="552"/>
                  </a:lnTo>
                  <a:lnTo>
                    <a:pt x="945" y="563"/>
                  </a:lnTo>
                  <a:lnTo>
                    <a:pt x="975" y="577"/>
                  </a:lnTo>
                  <a:lnTo>
                    <a:pt x="998" y="587"/>
                  </a:lnTo>
                  <a:lnTo>
                    <a:pt x="1004" y="587"/>
                  </a:lnTo>
                  <a:lnTo>
                    <a:pt x="1012" y="592"/>
                  </a:lnTo>
                  <a:lnTo>
                    <a:pt x="1018" y="586"/>
                  </a:lnTo>
                  <a:lnTo>
                    <a:pt x="1021" y="596"/>
                  </a:lnTo>
                  <a:lnTo>
                    <a:pt x="1064" y="614"/>
                  </a:lnTo>
                  <a:lnTo>
                    <a:pt x="1103" y="626"/>
                  </a:lnTo>
                  <a:lnTo>
                    <a:pt x="1146" y="648"/>
                  </a:lnTo>
                  <a:lnTo>
                    <a:pt x="1161" y="659"/>
                  </a:lnTo>
                  <a:lnTo>
                    <a:pt x="1182" y="669"/>
                  </a:lnTo>
                  <a:lnTo>
                    <a:pt x="1191" y="683"/>
                  </a:lnTo>
                  <a:lnTo>
                    <a:pt x="1218" y="698"/>
                  </a:lnTo>
                  <a:lnTo>
                    <a:pt x="1221" y="701"/>
                  </a:lnTo>
                  <a:lnTo>
                    <a:pt x="1247" y="722"/>
                  </a:lnTo>
                  <a:lnTo>
                    <a:pt x="1267" y="750"/>
                  </a:lnTo>
                  <a:lnTo>
                    <a:pt x="1289" y="763"/>
                  </a:lnTo>
                  <a:lnTo>
                    <a:pt x="1319" y="790"/>
                  </a:lnTo>
                  <a:lnTo>
                    <a:pt x="1332" y="802"/>
                  </a:lnTo>
                  <a:lnTo>
                    <a:pt x="1356" y="820"/>
                  </a:lnTo>
                  <a:lnTo>
                    <a:pt x="1439" y="854"/>
                  </a:lnTo>
                  <a:lnTo>
                    <a:pt x="1441" y="853"/>
                  </a:lnTo>
                  <a:lnTo>
                    <a:pt x="1475" y="875"/>
                  </a:lnTo>
                  <a:lnTo>
                    <a:pt x="1499" y="890"/>
                  </a:lnTo>
                  <a:lnTo>
                    <a:pt x="1503" y="891"/>
                  </a:lnTo>
                  <a:lnTo>
                    <a:pt x="1505" y="896"/>
                  </a:lnTo>
                  <a:lnTo>
                    <a:pt x="1536" y="911"/>
                  </a:lnTo>
                  <a:lnTo>
                    <a:pt x="1575" y="915"/>
                  </a:lnTo>
                  <a:lnTo>
                    <a:pt x="1590" y="929"/>
                  </a:lnTo>
                  <a:lnTo>
                    <a:pt x="1594" y="932"/>
                  </a:lnTo>
                  <a:lnTo>
                    <a:pt x="1593" y="932"/>
                  </a:lnTo>
                  <a:lnTo>
                    <a:pt x="1590" y="932"/>
                  </a:lnTo>
                  <a:lnTo>
                    <a:pt x="1581" y="942"/>
                  </a:lnTo>
                  <a:lnTo>
                    <a:pt x="1575" y="947"/>
                  </a:lnTo>
                  <a:lnTo>
                    <a:pt x="1583" y="945"/>
                  </a:lnTo>
                  <a:lnTo>
                    <a:pt x="1585" y="948"/>
                  </a:lnTo>
                  <a:lnTo>
                    <a:pt x="1588" y="942"/>
                  </a:lnTo>
                  <a:lnTo>
                    <a:pt x="1608" y="939"/>
                  </a:lnTo>
                  <a:lnTo>
                    <a:pt x="1610" y="936"/>
                  </a:lnTo>
                  <a:lnTo>
                    <a:pt x="1614" y="944"/>
                  </a:lnTo>
                  <a:lnTo>
                    <a:pt x="1620" y="945"/>
                  </a:lnTo>
                  <a:lnTo>
                    <a:pt x="1620" y="960"/>
                  </a:lnTo>
                  <a:lnTo>
                    <a:pt x="1633" y="979"/>
                  </a:lnTo>
                  <a:lnTo>
                    <a:pt x="1629" y="1000"/>
                  </a:lnTo>
                  <a:lnTo>
                    <a:pt x="1633" y="1005"/>
                  </a:lnTo>
                  <a:lnTo>
                    <a:pt x="1647" y="1018"/>
                  </a:lnTo>
                  <a:lnTo>
                    <a:pt x="1662" y="103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733" name="Tabella 732">
            <a:extLst>
              <a:ext uri="{FF2B5EF4-FFF2-40B4-BE49-F238E27FC236}">
                <a16:creationId xmlns:a16="http://schemas.microsoft.com/office/drawing/2014/main" xmlns="" id="{DDFDC261-B811-4733-83FF-DEEF331A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86398"/>
              </p:ext>
            </p:extLst>
          </p:nvPr>
        </p:nvGraphicFramePr>
        <p:xfrm>
          <a:off x="345618" y="1327249"/>
          <a:ext cx="4348891" cy="468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49">
                  <a:extLst>
                    <a:ext uri="{9D8B030D-6E8A-4147-A177-3AD203B41FA5}">
                      <a16:colId xmlns:a16="http://schemas.microsoft.com/office/drawing/2014/main" xmlns="" val="20748912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662767005"/>
                    </a:ext>
                  </a:extLst>
                </a:gridCol>
                <a:gridCol w="880057">
                  <a:extLst>
                    <a:ext uri="{9D8B030D-6E8A-4147-A177-3AD203B41FA5}">
                      <a16:colId xmlns:a16="http://schemas.microsoft.com/office/drawing/2014/main" xmlns="" val="4096397116"/>
                    </a:ext>
                  </a:extLst>
                </a:gridCol>
                <a:gridCol w="880057">
                  <a:extLst>
                    <a:ext uri="{9D8B030D-6E8A-4147-A177-3AD203B41FA5}">
                      <a16:colId xmlns:a16="http://schemas.microsoft.com/office/drawing/2014/main" xmlns="" val="2014999921"/>
                    </a:ext>
                  </a:extLst>
                </a:gridCol>
              </a:tblGrid>
              <a:tr h="225663">
                <a:tc>
                  <a:txBody>
                    <a:bodyPr/>
                    <a:lstStyle/>
                    <a:p>
                      <a:r>
                        <a:rPr lang="it-IT" sz="1200" dirty="0"/>
                        <a:t>Regione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Provincia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PDV Diretti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PDV affiliati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xmlns="" val="203387045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r>
                        <a:rPr lang="it-IT" sz="1100" b="1" dirty="0"/>
                        <a:t>Lombardia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Brescia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926998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r>
                        <a:rPr lang="it-IT" sz="1100" b="1" dirty="0"/>
                        <a:t>Emilia Romagna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Bologna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1842130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Ferrara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114754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Modena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9299746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Parma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379090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Ravenna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8777747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Reggio Emilia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456315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r>
                        <a:rPr lang="it-IT" sz="1100" b="1" dirty="0"/>
                        <a:t>Friuli-Venezia Giulia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Gorizia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593126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Pordenone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247662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Trieste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492169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Udine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8782770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r>
                        <a:rPr lang="it-IT" sz="1100" b="1" dirty="0"/>
                        <a:t>Trentino-Alto</a:t>
                      </a:r>
                      <a:r>
                        <a:rPr lang="it-IT" sz="1100" dirty="0"/>
                        <a:t> </a:t>
                      </a:r>
                      <a:r>
                        <a:rPr lang="it-IT" sz="1100" b="1" dirty="0"/>
                        <a:t>Adige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Trento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712940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Bolzano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3479461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r>
                        <a:rPr lang="it-IT" sz="1100" b="1" dirty="0"/>
                        <a:t>Veneto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Belluno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653914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Pordenone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37220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Rovigo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609697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Treviso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658631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Venezia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070943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Vicenza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3331459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Verona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6679181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Totale</a:t>
                      </a:r>
                      <a:r>
                        <a:rPr lang="it-IT" sz="1100" dirty="0"/>
                        <a:t> 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6000" marR="36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846243"/>
                  </a:ext>
                </a:extLst>
              </a:tr>
            </a:tbl>
          </a:graphicData>
        </a:graphic>
      </p:graphicFrame>
      <p:sp>
        <p:nvSpPr>
          <p:cNvPr id="734" name="CasellaDiTesto 733">
            <a:extLst>
              <a:ext uri="{FF2B5EF4-FFF2-40B4-BE49-F238E27FC236}">
                <a16:creationId xmlns:a16="http://schemas.microsoft.com/office/drawing/2014/main" xmlns="" id="{2AC97B85-4F97-4756-8B3E-BF848058308F}"/>
              </a:ext>
            </a:extLst>
          </p:cNvPr>
          <p:cNvSpPr txBox="1"/>
          <p:nvPr/>
        </p:nvSpPr>
        <p:spPr>
          <a:xfrm>
            <a:off x="6750819" y="1891933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528</a:t>
            </a: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xmlns="" id="{3BDA0D5F-0AAB-4437-9223-3DC6B1D47EDD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  <p:sp>
        <p:nvSpPr>
          <p:cNvPr id="131" name="Rettangolo 130">
            <a:extLst>
              <a:ext uri="{FF2B5EF4-FFF2-40B4-BE49-F238E27FC236}">
                <a16:creationId xmlns:a16="http://schemas.microsoft.com/office/drawing/2014/main" xmlns="" id="{147D39F6-6FA9-4BF4-B72E-82D06F80AB28}"/>
              </a:ext>
            </a:extLst>
          </p:cNvPr>
          <p:cNvSpPr/>
          <p:nvPr/>
        </p:nvSpPr>
        <p:spPr>
          <a:xfrm>
            <a:off x="6377344" y="1304543"/>
            <a:ext cx="1638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Dicembre 2016</a:t>
            </a:r>
          </a:p>
        </p:txBody>
      </p:sp>
    </p:spTree>
    <p:extLst>
      <p:ext uri="{BB962C8B-B14F-4D97-AF65-F5344CB8AC3E}">
        <p14:creationId xmlns:p14="http://schemas.microsoft.com/office/powerpoint/2010/main" val="368963504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trend della distribuzione 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geografica della rete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graphicFrame>
        <p:nvGraphicFramePr>
          <p:cNvPr id="19" name="Segnaposto grafico 7">
            <a:extLst>
              <a:ext uri="{FF2B5EF4-FFF2-40B4-BE49-F238E27FC236}">
                <a16:creationId xmlns:a16="http://schemas.microsoft.com/office/drawing/2014/main" xmlns="" id="{E4D57944-39C9-4272-865C-5D63630E4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395187"/>
              </p:ext>
            </p:extLst>
          </p:nvPr>
        </p:nvGraphicFramePr>
        <p:xfrm>
          <a:off x="54075" y="1314128"/>
          <a:ext cx="9577064" cy="46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2091833-05A4-42F6-9B6E-3BC22C19041A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</p:spTree>
    <p:extLst>
      <p:ext uri="{BB962C8B-B14F-4D97-AF65-F5344CB8AC3E}">
        <p14:creationId xmlns:p14="http://schemas.microsoft.com/office/powerpoint/2010/main" val="3362571239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distribuzione geografica per insegne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1028" name="Picture 4" descr="Risultati immagini per despar">
            <a:extLst>
              <a:ext uri="{FF2B5EF4-FFF2-40B4-BE49-F238E27FC236}">
                <a16:creationId xmlns:a16="http://schemas.microsoft.com/office/drawing/2014/main" xmlns="" id="{1122A2B4-071D-4381-A541-0A2731952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5820"/>
          <a:stretch/>
        </p:blipFill>
        <p:spPr bwMode="auto">
          <a:xfrm>
            <a:off x="1822080" y="2285025"/>
            <a:ext cx="945860" cy="1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eurospar express">
            <a:extLst>
              <a:ext uri="{FF2B5EF4-FFF2-40B4-BE49-F238E27FC236}">
                <a16:creationId xmlns:a16="http://schemas.microsoft.com/office/drawing/2014/main" xmlns="" id="{978B7E3F-B740-4508-B7FE-0A92DDA2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60" y="4615609"/>
            <a:ext cx="619651" cy="1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eurospar">
            <a:extLst>
              <a:ext uri="{FF2B5EF4-FFF2-40B4-BE49-F238E27FC236}">
                <a16:creationId xmlns:a16="http://schemas.microsoft.com/office/drawing/2014/main" xmlns="" id="{F5F7984D-81A4-461B-B5CA-59AAFE3D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46" y="4562438"/>
            <a:ext cx="917809" cy="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interspar">
            <a:extLst>
              <a:ext uri="{FF2B5EF4-FFF2-40B4-BE49-F238E27FC236}">
                <a16:creationId xmlns:a16="http://schemas.microsoft.com/office/drawing/2014/main" xmlns="" id="{B898137D-5525-46B0-867A-F34329CB3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8415" r="8489" b="13924"/>
          <a:stretch/>
        </p:blipFill>
        <p:spPr bwMode="auto">
          <a:xfrm>
            <a:off x="1152515" y="5145488"/>
            <a:ext cx="740554" cy="2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i immagini per iperspar">
            <a:extLst>
              <a:ext uri="{FF2B5EF4-FFF2-40B4-BE49-F238E27FC236}">
                <a16:creationId xmlns:a16="http://schemas.microsoft.com/office/drawing/2014/main" xmlns="" id="{33AB7F2B-D199-4E37-9225-E6057E037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41160" r="13536" b="43370"/>
          <a:stretch/>
        </p:blipFill>
        <p:spPr bwMode="auto">
          <a:xfrm>
            <a:off x="8390876" y="3097450"/>
            <a:ext cx="915820" cy="1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46">
            <a:extLst>
              <a:ext uri="{FF2B5EF4-FFF2-40B4-BE49-F238E27FC236}">
                <a16:creationId xmlns:a16="http://schemas.microsoft.com/office/drawing/2014/main" xmlns="" id="{F7FA74C6-E2A2-4CBA-8366-CB845A86CC28}"/>
              </a:ext>
            </a:extLst>
          </p:cNvPr>
          <p:cNvSpPr>
            <a:spLocks/>
          </p:cNvSpPr>
          <p:nvPr/>
        </p:nvSpPr>
        <p:spPr bwMode="auto">
          <a:xfrm>
            <a:off x="1352157" y="4448819"/>
            <a:ext cx="1635689" cy="819617"/>
          </a:xfrm>
          <a:custGeom>
            <a:avLst/>
            <a:gdLst/>
            <a:ahLst/>
            <a:cxnLst>
              <a:cxn ang="0">
                <a:pos x="984" y="127"/>
              </a:cxn>
              <a:cxn ang="0">
                <a:pos x="887" y="164"/>
              </a:cxn>
              <a:cxn ang="0">
                <a:pos x="844" y="148"/>
              </a:cxn>
              <a:cxn ang="0">
                <a:pos x="785" y="129"/>
              </a:cxn>
              <a:cxn ang="0">
                <a:pos x="697" y="163"/>
              </a:cxn>
              <a:cxn ang="0">
                <a:pos x="588" y="111"/>
              </a:cxn>
              <a:cxn ang="0">
                <a:pos x="509" y="68"/>
              </a:cxn>
              <a:cxn ang="0">
                <a:pos x="442" y="54"/>
              </a:cxn>
              <a:cxn ang="0">
                <a:pos x="378" y="27"/>
              </a:cxn>
              <a:cxn ang="0">
                <a:pos x="342" y="29"/>
              </a:cxn>
              <a:cxn ang="0">
                <a:pos x="290" y="18"/>
              </a:cxn>
              <a:cxn ang="0">
                <a:pos x="229" y="6"/>
              </a:cxn>
              <a:cxn ang="0">
                <a:pos x="178" y="11"/>
              </a:cxn>
              <a:cxn ang="0">
                <a:pos x="113" y="42"/>
              </a:cxn>
              <a:cxn ang="0">
                <a:pos x="74" y="126"/>
              </a:cxn>
              <a:cxn ang="0">
                <a:pos x="49" y="164"/>
              </a:cxn>
              <a:cxn ang="0">
                <a:pos x="84" y="227"/>
              </a:cxn>
              <a:cxn ang="0">
                <a:pos x="68" y="293"/>
              </a:cxn>
              <a:cxn ang="0">
                <a:pos x="22" y="328"/>
              </a:cxn>
              <a:cxn ang="0">
                <a:pos x="46" y="391"/>
              </a:cxn>
              <a:cxn ang="0">
                <a:pos x="106" y="397"/>
              </a:cxn>
              <a:cxn ang="0">
                <a:pos x="154" y="421"/>
              </a:cxn>
              <a:cxn ang="0">
                <a:pos x="126" y="521"/>
              </a:cxn>
              <a:cxn ang="0">
                <a:pos x="214" y="507"/>
              </a:cxn>
              <a:cxn ang="0">
                <a:pos x="294" y="540"/>
              </a:cxn>
              <a:cxn ang="0">
                <a:pos x="415" y="501"/>
              </a:cxn>
              <a:cxn ang="0">
                <a:pos x="506" y="579"/>
              </a:cxn>
              <a:cxn ang="0">
                <a:pos x="605" y="627"/>
              </a:cxn>
              <a:cxn ang="0">
                <a:pos x="679" y="680"/>
              </a:cxn>
              <a:cxn ang="0">
                <a:pos x="749" y="735"/>
              </a:cxn>
              <a:cxn ang="0">
                <a:pos x="831" y="729"/>
              </a:cxn>
              <a:cxn ang="0">
                <a:pos x="895" y="777"/>
              </a:cxn>
              <a:cxn ang="0">
                <a:pos x="972" y="756"/>
              </a:cxn>
              <a:cxn ang="0">
                <a:pos x="1083" y="743"/>
              </a:cxn>
              <a:cxn ang="0">
                <a:pos x="1138" y="676"/>
              </a:cxn>
              <a:cxn ang="0">
                <a:pos x="1213" y="704"/>
              </a:cxn>
              <a:cxn ang="0">
                <a:pos x="1262" y="728"/>
              </a:cxn>
              <a:cxn ang="0">
                <a:pos x="1338" y="732"/>
              </a:cxn>
              <a:cxn ang="0">
                <a:pos x="1288" y="820"/>
              </a:cxn>
              <a:cxn ang="0">
                <a:pos x="1345" y="928"/>
              </a:cxn>
              <a:cxn ang="0">
                <a:pos x="1427" y="968"/>
              </a:cxn>
              <a:cxn ang="0">
                <a:pos x="1527" y="1001"/>
              </a:cxn>
              <a:cxn ang="0">
                <a:pos x="1554" y="911"/>
              </a:cxn>
              <a:cxn ang="0">
                <a:pos x="1587" y="885"/>
              </a:cxn>
              <a:cxn ang="0">
                <a:pos x="1654" y="856"/>
              </a:cxn>
              <a:cxn ang="0">
                <a:pos x="1701" y="853"/>
              </a:cxn>
              <a:cxn ang="0">
                <a:pos x="1749" y="896"/>
              </a:cxn>
              <a:cxn ang="0">
                <a:pos x="1772" y="905"/>
              </a:cxn>
              <a:cxn ang="0">
                <a:pos x="1796" y="950"/>
              </a:cxn>
              <a:cxn ang="0">
                <a:pos x="1851" y="908"/>
              </a:cxn>
              <a:cxn ang="0">
                <a:pos x="1849" y="843"/>
              </a:cxn>
              <a:cxn ang="0">
                <a:pos x="1702" y="700"/>
              </a:cxn>
              <a:cxn ang="0">
                <a:pos x="1620" y="381"/>
              </a:cxn>
              <a:cxn ang="0">
                <a:pos x="1606" y="233"/>
              </a:cxn>
              <a:cxn ang="0">
                <a:pos x="1679" y="249"/>
              </a:cxn>
              <a:cxn ang="0">
                <a:pos x="1616" y="139"/>
              </a:cxn>
              <a:cxn ang="0">
                <a:pos x="1554" y="150"/>
              </a:cxn>
              <a:cxn ang="0">
                <a:pos x="1504" y="121"/>
              </a:cxn>
              <a:cxn ang="0">
                <a:pos x="1367" y="115"/>
              </a:cxn>
              <a:cxn ang="0">
                <a:pos x="1256" y="178"/>
              </a:cxn>
              <a:cxn ang="0">
                <a:pos x="1155" y="135"/>
              </a:cxn>
              <a:cxn ang="0">
                <a:pos x="1089" y="142"/>
              </a:cxn>
            </a:cxnLst>
            <a:rect l="0" t="0" r="r" b="b"/>
            <a:pathLst>
              <a:path w="1865" h="1010">
                <a:moveTo>
                  <a:pt x="1076" y="136"/>
                </a:moveTo>
                <a:lnTo>
                  <a:pt x="1059" y="142"/>
                </a:lnTo>
                <a:lnTo>
                  <a:pt x="1054" y="144"/>
                </a:lnTo>
                <a:lnTo>
                  <a:pt x="1031" y="144"/>
                </a:lnTo>
                <a:lnTo>
                  <a:pt x="1026" y="148"/>
                </a:lnTo>
                <a:lnTo>
                  <a:pt x="1013" y="136"/>
                </a:lnTo>
                <a:lnTo>
                  <a:pt x="993" y="129"/>
                </a:lnTo>
                <a:lnTo>
                  <a:pt x="984" y="127"/>
                </a:lnTo>
                <a:lnTo>
                  <a:pt x="977" y="136"/>
                </a:lnTo>
                <a:lnTo>
                  <a:pt x="959" y="135"/>
                </a:lnTo>
                <a:lnTo>
                  <a:pt x="949" y="132"/>
                </a:lnTo>
                <a:lnTo>
                  <a:pt x="934" y="142"/>
                </a:lnTo>
                <a:lnTo>
                  <a:pt x="921" y="148"/>
                </a:lnTo>
                <a:lnTo>
                  <a:pt x="916" y="154"/>
                </a:lnTo>
                <a:lnTo>
                  <a:pt x="902" y="154"/>
                </a:lnTo>
                <a:lnTo>
                  <a:pt x="887" y="164"/>
                </a:lnTo>
                <a:lnTo>
                  <a:pt x="892" y="157"/>
                </a:lnTo>
                <a:lnTo>
                  <a:pt x="882" y="160"/>
                </a:lnTo>
                <a:lnTo>
                  <a:pt x="880" y="157"/>
                </a:lnTo>
                <a:lnTo>
                  <a:pt x="877" y="157"/>
                </a:lnTo>
                <a:lnTo>
                  <a:pt x="876" y="153"/>
                </a:lnTo>
                <a:lnTo>
                  <a:pt x="866" y="153"/>
                </a:lnTo>
                <a:lnTo>
                  <a:pt x="853" y="147"/>
                </a:lnTo>
                <a:lnTo>
                  <a:pt x="844" y="148"/>
                </a:lnTo>
                <a:lnTo>
                  <a:pt x="843" y="145"/>
                </a:lnTo>
                <a:lnTo>
                  <a:pt x="824" y="141"/>
                </a:lnTo>
                <a:lnTo>
                  <a:pt x="811" y="133"/>
                </a:lnTo>
                <a:lnTo>
                  <a:pt x="814" y="127"/>
                </a:lnTo>
                <a:lnTo>
                  <a:pt x="804" y="109"/>
                </a:lnTo>
                <a:lnTo>
                  <a:pt x="800" y="108"/>
                </a:lnTo>
                <a:lnTo>
                  <a:pt x="794" y="117"/>
                </a:lnTo>
                <a:lnTo>
                  <a:pt x="785" y="129"/>
                </a:lnTo>
                <a:lnTo>
                  <a:pt x="784" y="123"/>
                </a:lnTo>
                <a:lnTo>
                  <a:pt x="781" y="111"/>
                </a:lnTo>
                <a:lnTo>
                  <a:pt x="762" y="138"/>
                </a:lnTo>
                <a:lnTo>
                  <a:pt x="752" y="150"/>
                </a:lnTo>
                <a:lnTo>
                  <a:pt x="742" y="157"/>
                </a:lnTo>
                <a:lnTo>
                  <a:pt x="732" y="163"/>
                </a:lnTo>
                <a:lnTo>
                  <a:pt x="728" y="163"/>
                </a:lnTo>
                <a:lnTo>
                  <a:pt x="697" y="163"/>
                </a:lnTo>
                <a:lnTo>
                  <a:pt x="686" y="157"/>
                </a:lnTo>
                <a:lnTo>
                  <a:pt x="666" y="147"/>
                </a:lnTo>
                <a:lnTo>
                  <a:pt x="654" y="144"/>
                </a:lnTo>
                <a:lnTo>
                  <a:pt x="644" y="129"/>
                </a:lnTo>
                <a:lnTo>
                  <a:pt x="638" y="115"/>
                </a:lnTo>
                <a:lnTo>
                  <a:pt x="627" y="112"/>
                </a:lnTo>
                <a:lnTo>
                  <a:pt x="608" y="126"/>
                </a:lnTo>
                <a:lnTo>
                  <a:pt x="588" y="111"/>
                </a:lnTo>
                <a:lnTo>
                  <a:pt x="582" y="109"/>
                </a:lnTo>
                <a:lnTo>
                  <a:pt x="582" y="103"/>
                </a:lnTo>
                <a:lnTo>
                  <a:pt x="563" y="99"/>
                </a:lnTo>
                <a:lnTo>
                  <a:pt x="561" y="96"/>
                </a:lnTo>
                <a:lnTo>
                  <a:pt x="548" y="84"/>
                </a:lnTo>
                <a:lnTo>
                  <a:pt x="532" y="75"/>
                </a:lnTo>
                <a:lnTo>
                  <a:pt x="516" y="78"/>
                </a:lnTo>
                <a:lnTo>
                  <a:pt x="509" y="68"/>
                </a:lnTo>
                <a:lnTo>
                  <a:pt x="502" y="71"/>
                </a:lnTo>
                <a:lnTo>
                  <a:pt x="490" y="78"/>
                </a:lnTo>
                <a:lnTo>
                  <a:pt x="484" y="81"/>
                </a:lnTo>
                <a:lnTo>
                  <a:pt x="470" y="82"/>
                </a:lnTo>
                <a:lnTo>
                  <a:pt x="464" y="68"/>
                </a:lnTo>
                <a:lnTo>
                  <a:pt x="447" y="71"/>
                </a:lnTo>
                <a:lnTo>
                  <a:pt x="448" y="63"/>
                </a:lnTo>
                <a:lnTo>
                  <a:pt x="442" y="54"/>
                </a:lnTo>
                <a:lnTo>
                  <a:pt x="435" y="50"/>
                </a:lnTo>
                <a:lnTo>
                  <a:pt x="437" y="38"/>
                </a:lnTo>
                <a:lnTo>
                  <a:pt x="431" y="24"/>
                </a:lnTo>
                <a:lnTo>
                  <a:pt x="414" y="5"/>
                </a:lnTo>
                <a:lnTo>
                  <a:pt x="406" y="6"/>
                </a:lnTo>
                <a:lnTo>
                  <a:pt x="405" y="8"/>
                </a:lnTo>
                <a:lnTo>
                  <a:pt x="391" y="21"/>
                </a:lnTo>
                <a:lnTo>
                  <a:pt x="378" y="27"/>
                </a:lnTo>
                <a:lnTo>
                  <a:pt x="379" y="18"/>
                </a:lnTo>
                <a:lnTo>
                  <a:pt x="382" y="5"/>
                </a:lnTo>
                <a:lnTo>
                  <a:pt x="373" y="0"/>
                </a:lnTo>
                <a:lnTo>
                  <a:pt x="362" y="5"/>
                </a:lnTo>
                <a:lnTo>
                  <a:pt x="356" y="14"/>
                </a:lnTo>
                <a:lnTo>
                  <a:pt x="369" y="35"/>
                </a:lnTo>
                <a:lnTo>
                  <a:pt x="360" y="47"/>
                </a:lnTo>
                <a:lnTo>
                  <a:pt x="342" y="29"/>
                </a:lnTo>
                <a:lnTo>
                  <a:pt x="339" y="30"/>
                </a:lnTo>
                <a:lnTo>
                  <a:pt x="333" y="42"/>
                </a:lnTo>
                <a:lnTo>
                  <a:pt x="329" y="59"/>
                </a:lnTo>
                <a:lnTo>
                  <a:pt x="326" y="48"/>
                </a:lnTo>
                <a:lnTo>
                  <a:pt x="306" y="35"/>
                </a:lnTo>
                <a:lnTo>
                  <a:pt x="297" y="20"/>
                </a:lnTo>
                <a:lnTo>
                  <a:pt x="294" y="18"/>
                </a:lnTo>
                <a:lnTo>
                  <a:pt x="290" y="18"/>
                </a:lnTo>
                <a:lnTo>
                  <a:pt x="287" y="21"/>
                </a:lnTo>
                <a:lnTo>
                  <a:pt x="294" y="33"/>
                </a:lnTo>
                <a:lnTo>
                  <a:pt x="274" y="56"/>
                </a:lnTo>
                <a:lnTo>
                  <a:pt x="250" y="42"/>
                </a:lnTo>
                <a:lnTo>
                  <a:pt x="229" y="38"/>
                </a:lnTo>
                <a:lnTo>
                  <a:pt x="231" y="24"/>
                </a:lnTo>
                <a:lnTo>
                  <a:pt x="231" y="9"/>
                </a:lnTo>
                <a:lnTo>
                  <a:pt x="229" y="6"/>
                </a:lnTo>
                <a:lnTo>
                  <a:pt x="221" y="2"/>
                </a:lnTo>
                <a:lnTo>
                  <a:pt x="216" y="20"/>
                </a:lnTo>
                <a:lnTo>
                  <a:pt x="199" y="26"/>
                </a:lnTo>
                <a:lnTo>
                  <a:pt x="186" y="5"/>
                </a:lnTo>
                <a:lnTo>
                  <a:pt x="180" y="3"/>
                </a:lnTo>
                <a:lnTo>
                  <a:pt x="178" y="8"/>
                </a:lnTo>
                <a:lnTo>
                  <a:pt x="178" y="9"/>
                </a:lnTo>
                <a:lnTo>
                  <a:pt x="178" y="11"/>
                </a:lnTo>
                <a:lnTo>
                  <a:pt x="185" y="32"/>
                </a:lnTo>
                <a:lnTo>
                  <a:pt x="175" y="42"/>
                </a:lnTo>
                <a:lnTo>
                  <a:pt x="172" y="42"/>
                </a:lnTo>
                <a:lnTo>
                  <a:pt x="162" y="24"/>
                </a:lnTo>
                <a:lnTo>
                  <a:pt x="149" y="27"/>
                </a:lnTo>
                <a:lnTo>
                  <a:pt x="126" y="33"/>
                </a:lnTo>
                <a:lnTo>
                  <a:pt x="124" y="38"/>
                </a:lnTo>
                <a:lnTo>
                  <a:pt x="113" y="42"/>
                </a:lnTo>
                <a:lnTo>
                  <a:pt x="100" y="53"/>
                </a:lnTo>
                <a:lnTo>
                  <a:pt x="91" y="65"/>
                </a:lnTo>
                <a:lnTo>
                  <a:pt x="94" y="68"/>
                </a:lnTo>
                <a:lnTo>
                  <a:pt x="90" y="82"/>
                </a:lnTo>
                <a:lnTo>
                  <a:pt x="93" y="85"/>
                </a:lnTo>
                <a:lnTo>
                  <a:pt x="91" y="91"/>
                </a:lnTo>
                <a:lnTo>
                  <a:pt x="78" y="102"/>
                </a:lnTo>
                <a:lnTo>
                  <a:pt x="74" y="126"/>
                </a:lnTo>
                <a:lnTo>
                  <a:pt x="67" y="132"/>
                </a:lnTo>
                <a:lnTo>
                  <a:pt x="67" y="136"/>
                </a:lnTo>
                <a:lnTo>
                  <a:pt x="58" y="147"/>
                </a:lnTo>
                <a:lnTo>
                  <a:pt x="58" y="148"/>
                </a:lnTo>
                <a:lnTo>
                  <a:pt x="46" y="148"/>
                </a:lnTo>
                <a:lnTo>
                  <a:pt x="49" y="154"/>
                </a:lnTo>
                <a:lnTo>
                  <a:pt x="51" y="155"/>
                </a:lnTo>
                <a:lnTo>
                  <a:pt x="49" y="164"/>
                </a:lnTo>
                <a:lnTo>
                  <a:pt x="42" y="176"/>
                </a:lnTo>
                <a:lnTo>
                  <a:pt x="44" y="176"/>
                </a:lnTo>
                <a:lnTo>
                  <a:pt x="51" y="181"/>
                </a:lnTo>
                <a:lnTo>
                  <a:pt x="52" y="188"/>
                </a:lnTo>
                <a:lnTo>
                  <a:pt x="64" y="187"/>
                </a:lnTo>
                <a:lnTo>
                  <a:pt x="68" y="191"/>
                </a:lnTo>
                <a:lnTo>
                  <a:pt x="77" y="194"/>
                </a:lnTo>
                <a:lnTo>
                  <a:pt x="84" y="227"/>
                </a:lnTo>
                <a:lnTo>
                  <a:pt x="87" y="229"/>
                </a:lnTo>
                <a:lnTo>
                  <a:pt x="82" y="236"/>
                </a:lnTo>
                <a:lnTo>
                  <a:pt x="65" y="245"/>
                </a:lnTo>
                <a:lnTo>
                  <a:pt x="64" y="252"/>
                </a:lnTo>
                <a:lnTo>
                  <a:pt x="46" y="264"/>
                </a:lnTo>
                <a:lnTo>
                  <a:pt x="48" y="275"/>
                </a:lnTo>
                <a:lnTo>
                  <a:pt x="65" y="285"/>
                </a:lnTo>
                <a:lnTo>
                  <a:pt x="68" y="293"/>
                </a:lnTo>
                <a:lnTo>
                  <a:pt x="59" y="317"/>
                </a:lnTo>
                <a:lnTo>
                  <a:pt x="67" y="324"/>
                </a:lnTo>
                <a:lnTo>
                  <a:pt x="55" y="325"/>
                </a:lnTo>
                <a:lnTo>
                  <a:pt x="54" y="331"/>
                </a:lnTo>
                <a:lnTo>
                  <a:pt x="34" y="333"/>
                </a:lnTo>
                <a:lnTo>
                  <a:pt x="31" y="322"/>
                </a:lnTo>
                <a:lnTo>
                  <a:pt x="21" y="305"/>
                </a:lnTo>
                <a:lnTo>
                  <a:pt x="22" y="328"/>
                </a:lnTo>
                <a:lnTo>
                  <a:pt x="3" y="325"/>
                </a:lnTo>
                <a:lnTo>
                  <a:pt x="5" y="339"/>
                </a:lnTo>
                <a:lnTo>
                  <a:pt x="0" y="354"/>
                </a:lnTo>
                <a:lnTo>
                  <a:pt x="2" y="379"/>
                </a:lnTo>
                <a:lnTo>
                  <a:pt x="25" y="373"/>
                </a:lnTo>
                <a:lnTo>
                  <a:pt x="31" y="381"/>
                </a:lnTo>
                <a:lnTo>
                  <a:pt x="23" y="388"/>
                </a:lnTo>
                <a:lnTo>
                  <a:pt x="46" y="391"/>
                </a:lnTo>
                <a:lnTo>
                  <a:pt x="46" y="382"/>
                </a:lnTo>
                <a:lnTo>
                  <a:pt x="54" y="384"/>
                </a:lnTo>
                <a:lnTo>
                  <a:pt x="61" y="391"/>
                </a:lnTo>
                <a:lnTo>
                  <a:pt x="81" y="407"/>
                </a:lnTo>
                <a:lnTo>
                  <a:pt x="91" y="403"/>
                </a:lnTo>
                <a:lnTo>
                  <a:pt x="97" y="406"/>
                </a:lnTo>
                <a:lnTo>
                  <a:pt x="101" y="396"/>
                </a:lnTo>
                <a:lnTo>
                  <a:pt x="106" y="397"/>
                </a:lnTo>
                <a:lnTo>
                  <a:pt x="108" y="390"/>
                </a:lnTo>
                <a:lnTo>
                  <a:pt x="116" y="397"/>
                </a:lnTo>
                <a:lnTo>
                  <a:pt x="117" y="406"/>
                </a:lnTo>
                <a:lnTo>
                  <a:pt x="127" y="410"/>
                </a:lnTo>
                <a:lnTo>
                  <a:pt x="133" y="409"/>
                </a:lnTo>
                <a:lnTo>
                  <a:pt x="134" y="416"/>
                </a:lnTo>
                <a:lnTo>
                  <a:pt x="154" y="418"/>
                </a:lnTo>
                <a:lnTo>
                  <a:pt x="154" y="421"/>
                </a:lnTo>
                <a:lnTo>
                  <a:pt x="152" y="428"/>
                </a:lnTo>
                <a:lnTo>
                  <a:pt x="162" y="439"/>
                </a:lnTo>
                <a:lnTo>
                  <a:pt x="154" y="461"/>
                </a:lnTo>
                <a:lnTo>
                  <a:pt x="156" y="473"/>
                </a:lnTo>
                <a:lnTo>
                  <a:pt x="144" y="475"/>
                </a:lnTo>
                <a:lnTo>
                  <a:pt x="143" y="479"/>
                </a:lnTo>
                <a:lnTo>
                  <a:pt x="133" y="504"/>
                </a:lnTo>
                <a:lnTo>
                  <a:pt x="126" y="521"/>
                </a:lnTo>
                <a:lnTo>
                  <a:pt x="143" y="516"/>
                </a:lnTo>
                <a:lnTo>
                  <a:pt x="147" y="527"/>
                </a:lnTo>
                <a:lnTo>
                  <a:pt x="159" y="516"/>
                </a:lnTo>
                <a:lnTo>
                  <a:pt x="186" y="513"/>
                </a:lnTo>
                <a:lnTo>
                  <a:pt x="188" y="506"/>
                </a:lnTo>
                <a:lnTo>
                  <a:pt x="199" y="509"/>
                </a:lnTo>
                <a:lnTo>
                  <a:pt x="201" y="513"/>
                </a:lnTo>
                <a:lnTo>
                  <a:pt x="214" y="507"/>
                </a:lnTo>
                <a:lnTo>
                  <a:pt x="224" y="518"/>
                </a:lnTo>
                <a:lnTo>
                  <a:pt x="239" y="525"/>
                </a:lnTo>
                <a:lnTo>
                  <a:pt x="251" y="558"/>
                </a:lnTo>
                <a:lnTo>
                  <a:pt x="257" y="558"/>
                </a:lnTo>
                <a:lnTo>
                  <a:pt x="275" y="546"/>
                </a:lnTo>
                <a:lnTo>
                  <a:pt x="286" y="548"/>
                </a:lnTo>
                <a:lnTo>
                  <a:pt x="288" y="542"/>
                </a:lnTo>
                <a:lnTo>
                  <a:pt x="294" y="540"/>
                </a:lnTo>
                <a:lnTo>
                  <a:pt x="293" y="528"/>
                </a:lnTo>
                <a:lnTo>
                  <a:pt x="324" y="494"/>
                </a:lnTo>
                <a:lnTo>
                  <a:pt x="329" y="485"/>
                </a:lnTo>
                <a:lnTo>
                  <a:pt x="368" y="481"/>
                </a:lnTo>
                <a:lnTo>
                  <a:pt x="378" y="482"/>
                </a:lnTo>
                <a:lnTo>
                  <a:pt x="405" y="488"/>
                </a:lnTo>
                <a:lnTo>
                  <a:pt x="405" y="494"/>
                </a:lnTo>
                <a:lnTo>
                  <a:pt x="415" y="501"/>
                </a:lnTo>
                <a:lnTo>
                  <a:pt x="424" y="507"/>
                </a:lnTo>
                <a:lnTo>
                  <a:pt x="415" y="530"/>
                </a:lnTo>
                <a:lnTo>
                  <a:pt x="430" y="543"/>
                </a:lnTo>
                <a:lnTo>
                  <a:pt x="448" y="554"/>
                </a:lnTo>
                <a:lnTo>
                  <a:pt x="461" y="565"/>
                </a:lnTo>
                <a:lnTo>
                  <a:pt x="474" y="571"/>
                </a:lnTo>
                <a:lnTo>
                  <a:pt x="496" y="567"/>
                </a:lnTo>
                <a:lnTo>
                  <a:pt x="506" y="579"/>
                </a:lnTo>
                <a:lnTo>
                  <a:pt x="520" y="591"/>
                </a:lnTo>
                <a:lnTo>
                  <a:pt x="523" y="595"/>
                </a:lnTo>
                <a:lnTo>
                  <a:pt x="527" y="598"/>
                </a:lnTo>
                <a:lnTo>
                  <a:pt x="535" y="603"/>
                </a:lnTo>
                <a:lnTo>
                  <a:pt x="543" y="612"/>
                </a:lnTo>
                <a:lnTo>
                  <a:pt x="555" y="630"/>
                </a:lnTo>
                <a:lnTo>
                  <a:pt x="576" y="616"/>
                </a:lnTo>
                <a:lnTo>
                  <a:pt x="605" y="627"/>
                </a:lnTo>
                <a:lnTo>
                  <a:pt x="621" y="631"/>
                </a:lnTo>
                <a:lnTo>
                  <a:pt x="635" y="643"/>
                </a:lnTo>
                <a:lnTo>
                  <a:pt x="638" y="653"/>
                </a:lnTo>
                <a:lnTo>
                  <a:pt x="650" y="659"/>
                </a:lnTo>
                <a:lnTo>
                  <a:pt x="667" y="658"/>
                </a:lnTo>
                <a:lnTo>
                  <a:pt x="669" y="659"/>
                </a:lnTo>
                <a:lnTo>
                  <a:pt x="680" y="667"/>
                </a:lnTo>
                <a:lnTo>
                  <a:pt x="679" y="680"/>
                </a:lnTo>
                <a:lnTo>
                  <a:pt x="689" y="688"/>
                </a:lnTo>
                <a:lnTo>
                  <a:pt x="696" y="697"/>
                </a:lnTo>
                <a:lnTo>
                  <a:pt x="694" y="704"/>
                </a:lnTo>
                <a:lnTo>
                  <a:pt x="697" y="710"/>
                </a:lnTo>
                <a:lnTo>
                  <a:pt x="726" y="731"/>
                </a:lnTo>
                <a:lnTo>
                  <a:pt x="728" y="735"/>
                </a:lnTo>
                <a:lnTo>
                  <a:pt x="741" y="737"/>
                </a:lnTo>
                <a:lnTo>
                  <a:pt x="749" y="735"/>
                </a:lnTo>
                <a:lnTo>
                  <a:pt x="749" y="734"/>
                </a:lnTo>
                <a:lnTo>
                  <a:pt x="751" y="719"/>
                </a:lnTo>
                <a:lnTo>
                  <a:pt x="761" y="709"/>
                </a:lnTo>
                <a:lnTo>
                  <a:pt x="777" y="712"/>
                </a:lnTo>
                <a:lnTo>
                  <a:pt x="794" y="712"/>
                </a:lnTo>
                <a:lnTo>
                  <a:pt x="795" y="710"/>
                </a:lnTo>
                <a:lnTo>
                  <a:pt x="820" y="713"/>
                </a:lnTo>
                <a:lnTo>
                  <a:pt x="831" y="729"/>
                </a:lnTo>
                <a:lnTo>
                  <a:pt x="849" y="740"/>
                </a:lnTo>
                <a:lnTo>
                  <a:pt x="860" y="741"/>
                </a:lnTo>
                <a:lnTo>
                  <a:pt x="869" y="752"/>
                </a:lnTo>
                <a:lnTo>
                  <a:pt x="872" y="750"/>
                </a:lnTo>
                <a:lnTo>
                  <a:pt x="876" y="750"/>
                </a:lnTo>
                <a:lnTo>
                  <a:pt x="883" y="752"/>
                </a:lnTo>
                <a:lnTo>
                  <a:pt x="896" y="765"/>
                </a:lnTo>
                <a:lnTo>
                  <a:pt x="895" y="777"/>
                </a:lnTo>
                <a:lnTo>
                  <a:pt x="903" y="777"/>
                </a:lnTo>
                <a:lnTo>
                  <a:pt x="931" y="744"/>
                </a:lnTo>
                <a:lnTo>
                  <a:pt x="948" y="724"/>
                </a:lnTo>
                <a:lnTo>
                  <a:pt x="949" y="724"/>
                </a:lnTo>
                <a:lnTo>
                  <a:pt x="954" y="729"/>
                </a:lnTo>
                <a:lnTo>
                  <a:pt x="949" y="744"/>
                </a:lnTo>
                <a:lnTo>
                  <a:pt x="964" y="753"/>
                </a:lnTo>
                <a:lnTo>
                  <a:pt x="972" y="756"/>
                </a:lnTo>
                <a:lnTo>
                  <a:pt x="994" y="756"/>
                </a:lnTo>
                <a:lnTo>
                  <a:pt x="995" y="755"/>
                </a:lnTo>
                <a:lnTo>
                  <a:pt x="1013" y="744"/>
                </a:lnTo>
                <a:lnTo>
                  <a:pt x="1046" y="747"/>
                </a:lnTo>
                <a:lnTo>
                  <a:pt x="1052" y="750"/>
                </a:lnTo>
                <a:lnTo>
                  <a:pt x="1076" y="750"/>
                </a:lnTo>
                <a:lnTo>
                  <a:pt x="1085" y="749"/>
                </a:lnTo>
                <a:lnTo>
                  <a:pt x="1083" y="743"/>
                </a:lnTo>
                <a:lnTo>
                  <a:pt x="1059" y="727"/>
                </a:lnTo>
                <a:lnTo>
                  <a:pt x="1049" y="713"/>
                </a:lnTo>
                <a:lnTo>
                  <a:pt x="1089" y="709"/>
                </a:lnTo>
                <a:lnTo>
                  <a:pt x="1096" y="707"/>
                </a:lnTo>
                <a:lnTo>
                  <a:pt x="1102" y="698"/>
                </a:lnTo>
                <a:lnTo>
                  <a:pt x="1115" y="692"/>
                </a:lnTo>
                <a:lnTo>
                  <a:pt x="1122" y="677"/>
                </a:lnTo>
                <a:lnTo>
                  <a:pt x="1138" y="676"/>
                </a:lnTo>
                <a:lnTo>
                  <a:pt x="1148" y="676"/>
                </a:lnTo>
                <a:lnTo>
                  <a:pt x="1150" y="670"/>
                </a:lnTo>
                <a:lnTo>
                  <a:pt x="1167" y="652"/>
                </a:lnTo>
                <a:lnTo>
                  <a:pt x="1184" y="670"/>
                </a:lnTo>
                <a:lnTo>
                  <a:pt x="1184" y="682"/>
                </a:lnTo>
                <a:lnTo>
                  <a:pt x="1188" y="685"/>
                </a:lnTo>
                <a:lnTo>
                  <a:pt x="1201" y="694"/>
                </a:lnTo>
                <a:lnTo>
                  <a:pt x="1213" y="704"/>
                </a:lnTo>
                <a:lnTo>
                  <a:pt x="1220" y="710"/>
                </a:lnTo>
                <a:lnTo>
                  <a:pt x="1222" y="709"/>
                </a:lnTo>
                <a:lnTo>
                  <a:pt x="1233" y="712"/>
                </a:lnTo>
                <a:lnTo>
                  <a:pt x="1240" y="703"/>
                </a:lnTo>
                <a:lnTo>
                  <a:pt x="1265" y="707"/>
                </a:lnTo>
                <a:lnTo>
                  <a:pt x="1268" y="710"/>
                </a:lnTo>
                <a:lnTo>
                  <a:pt x="1269" y="721"/>
                </a:lnTo>
                <a:lnTo>
                  <a:pt x="1262" y="728"/>
                </a:lnTo>
                <a:lnTo>
                  <a:pt x="1252" y="740"/>
                </a:lnTo>
                <a:lnTo>
                  <a:pt x="1253" y="741"/>
                </a:lnTo>
                <a:lnTo>
                  <a:pt x="1269" y="737"/>
                </a:lnTo>
                <a:lnTo>
                  <a:pt x="1285" y="747"/>
                </a:lnTo>
                <a:lnTo>
                  <a:pt x="1292" y="747"/>
                </a:lnTo>
                <a:lnTo>
                  <a:pt x="1305" y="735"/>
                </a:lnTo>
                <a:lnTo>
                  <a:pt x="1321" y="734"/>
                </a:lnTo>
                <a:lnTo>
                  <a:pt x="1338" y="732"/>
                </a:lnTo>
                <a:lnTo>
                  <a:pt x="1341" y="735"/>
                </a:lnTo>
                <a:lnTo>
                  <a:pt x="1340" y="738"/>
                </a:lnTo>
                <a:lnTo>
                  <a:pt x="1330" y="762"/>
                </a:lnTo>
                <a:lnTo>
                  <a:pt x="1312" y="789"/>
                </a:lnTo>
                <a:lnTo>
                  <a:pt x="1304" y="807"/>
                </a:lnTo>
                <a:lnTo>
                  <a:pt x="1291" y="810"/>
                </a:lnTo>
                <a:lnTo>
                  <a:pt x="1292" y="820"/>
                </a:lnTo>
                <a:lnTo>
                  <a:pt x="1288" y="820"/>
                </a:lnTo>
                <a:lnTo>
                  <a:pt x="1285" y="828"/>
                </a:lnTo>
                <a:lnTo>
                  <a:pt x="1291" y="841"/>
                </a:lnTo>
                <a:lnTo>
                  <a:pt x="1309" y="856"/>
                </a:lnTo>
                <a:lnTo>
                  <a:pt x="1304" y="868"/>
                </a:lnTo>
                <a:lnTo>
                  <a:pt x="1321" y="879"/>
                </a:lnTo>
                <a:lnTo>
                  <a:pt x="1321" y="895"/>
                </a:lnTo>
                <a:lnTo>
                  <a:pt x="1319" y="911"/>
                </a:lnTo>
                <a:lnTo>
                  <a:pt x="1345" y="928"/>
                </a:lnTo>
                <a:lnTo>
                  <a:pt x="1361" y="935"/>
                </a:lnTo>
                <a:lnTo>
                  <a:pt x="1371" y="947"/>
                </a:lnTo>
                <a:lnTo>
                  <a:pt x="1389" y="962"/>
                </a:lnTo>
                <a:lnTo>
                  <a:pt x="1390" y="961"/>
                </a:lnTo>
                <a:lnTo>
                  <a:pt x="1406" y="958"/>
                </a:lnTo>
                <a:lnTo>
                  <a:pt x="1417" y="962"/>
                </a:lnTo>
                <a:lnTo>
                  <a:pt x="1427" y="961"/>
                </a:lnTo>
                <a:lnTo>
                  <a:pt x="1427" y="968"/>
                </a:lnTo>
                <a:lnTo>
                  <a:pt x="1445" y="977"/>
                </a:lnTo>
                <a:lnTo>
                  <a:pt x="1445" y="980"/>
                </a:lnTo>
                <a:lnTo>
                  <a:pt x="1463" y="995"/>
                </a:lnTo>
                <a:lnTo>
                  <a:pt x="1478" y="995"/>
                </a:lnTo>
                <a:lnTo>
                  <a:pt x="1494" y="998"/>
                </a:lnTo>
                <a:lnTo>
                  <a:pt x="1502" y="1004"/>
                </a:lnTo>
                <a:lnTo>
                  <a:pt x="1511" y="1010"/>
                </a:lnTo>
                <a:lnTo>
                  <a:pt x="1527" y="1001"/>
                </a:lnTo>
                <a:lnTo>
                  <a:pt x="1521" y="992"/>
                </a:lnTo>
                <a:lnTo>
                  <a:pt x="1524" y="974"/>
                </a:lnTo>
                <a:lnTo>
                  <a:pt x="1533" y="971"/>
                </a:lnTo>
                <a:lnTo>
                  <a:pt x="1533" y="958"/>
                </a:lnTo>
                <a:lnTo>
                  <a:pt x="1548" y="944"/>
                </a:lnTo>
                <a:lnTo>
                  <a:pt x="1543" y="932"/>
                </a:lnTo>
                <a:lnTo>
                  <a:pt x="1544" y="922"/>
                </a:lnTo>
                <a:lnTo>
                  <a:pt x="1554" y="911"/>
                </a:lnTo>
                <a:lnTo>
                  <a:pt x="1558" y="896"/>
                </a:lnTo>
                <a:lnTo>
                  <a:pt x="1553" y="892"/>
                </a:lnTo>
                <a:lnTo>
                  <a:pt x="1557" y="877"/>
                </a:lnTo>
                <a:lnTo>
                  <a:pt x="1560" y="877"/>
                </a:lnTo>
                <a:lnTo>
                  <a:pt x="1574" y="883"/>
                </a:lnTo>
                <a:lnTo>
                  <a:pt x="1577" y="886"/>
                </a:lnTo>
                <a:lnTo>
                  <a:pt x="1587" y="889"/>
                </a:lnTo>
                <a:lnTo>
                  <a:pt x="1587" y="885"/>
                </a:lnTo>
                <a:lnTo>
                  <a:pt x="1594" y="883"/>
                </a:lnTo>
                <a:lnTo>
                  <a:pt x="1603" y="886"/>
                </a:lnTo>
                <a:lnTo>
                  <a:pt x="1603" y="880"/>
                </a:lnTo>
                <a:lnTo>
                  <a:pt x="1612" y="874"/>
                </a:lnTo>
                <a:lnTo>
                  <a:pt x="1625" y="874"/>
                </a:lnTo>
                <a:lnTo>
                  <a:pt x="1635" y="861"/>
                </a:lnTo>
                <a:lnTo>
                  <a:pt x="1641" y="850"/>
                </a:lnTo>
                <a:lnTo>
                  <a:pt x="1654" y="856"/>
                </a:lnTo>
                <a:lnTo>
                  <a:pt x="1656" y="859"/>
                </a:lnTo>
                <a:lnTo>
                  <a:pt x="1666" y="849"/>
                </a:lnTo>
                <a:lnTo>
                  <a:pt x="1677" y="850"/>
                </a:lnTo>
                <a:lnTo>
                  <a:pt x="1679" y="849"/>
                </a:lnTo>
                <a:lnTo>
                  <a:pt x="1682" y="855"/>
                </a:lnTo>
                <a:lnTo>
                  <a:pt x="1688" y="856"/>
                </a:lnTo>
                <a:lnTo>
                  <a:pt x="1691" y="852"/>
                </a:lnTo>
                <a:lnTo>
                  <a:pt x="1701" y="853"/>
                </a:lnTo>
                <a:lnTo>
                  <a:pt x="1710" y="846"/>
                </a:lnTo>
                <a:lnTo>
                  <a:pt x="1740" y="829"/>
                </a:lnTo>
                <a:lnTo>
                  <a:pt x="1740" y="843"/>
                </a:lnTo>
                <a:lnTo>
                  <a:pt x="1737" y="855"/>
                </a:lnTo>
                <a:lnTo>
                  <a:pt x="1741" y="867"/>
                </a:lnTo>
                <a:lnTo>
                  <a:pt x="1736" y="880"/>
                </a:lnTo>
                <a:lnTo>
                  <a:pt x="1728" y="883"/>
                </a:lnTo>
                <a:lnTo>
                  <a:pt x="1749" y="896"/>
                </a:lnTo>
                <a:lnTo>
                  <a:pt x="1751" y="898"/>
                </a:lnTo>
                <a:lnTo>
                  <a:pt x="1753" y="908"/>
                </a:lnTo>
                <a:lnTo>
                  <a:pt x="1749" y="911"/>
                </a:lnTo>
                <a:lnTo>
                  <a:pt x="1751" y="917"/>
                </a:lnTo>
                <a:lnTo>
                  <a:pt x="1754" y="922"/>
                </a:lnTo>
                <a:lnTo>
                  <a:pt x="1760" y="919"/>
                </a:lnTo>
                <a:lnTo>
                  <a:pt x="1766" y="916"/>
                </a:lnTo>
                <a:lnTo>
                  <a:pt x="1772" y="905"/>
                </a:lnTo>
                <a:lnTo>
                  <a:pt x="1780" y="904"/>
                </a:lnTo>
                <a:lnTo>
                  <a:pt x="1780" y="919"/>
                </a:lnTo>
                <a:lnTo>
                  <a:pt x="1787" y="922"/>
                </a:lnTo>
                <a:lnTo>
                  <a:pt x="1789" y="935"/>
                </a:lnTo>
                <a:lnTo>
                  <a:pt x="1793" y="934"/>
                </a:lnTo>
                <a:lnTo>
                  <a:pt x="1796" y="937"/>
                </a:lnTo>
                <a:lnTo>
                  <a:pt x="1792" y="946"/>
                </a:lnTo>
                <a:lnTo>
                  <a:pt x="1796" y="950"/>
                </a:lnTo>
                <a:lnTo>
                  <a:pt x="1808" y="950"/>
                </a:lnTo>
                <a:lnTo>
                  <a:pt x="1831" y="949"/>
                </a:lnTo>
                <a:lnTo>
                  <a:pt x="1829" y="929"/>
                </a:lnTo>
                <a:lnTo>
                  <a:pt x="1838" y="929"/>
                </a:lnTo>
                <a:lnTo>
                  <a:pt x="1849" y="923"/>
                </a:lnTo>
                <a:lnTo>
                  <a:pt x="1857" y="917"/>
                </a:lnTo>
                <a:lnTo>
                  <a:pt x="1858" y="916"/>
                </a:lnTo>
                <a:lnTo>
                  <a:pt x="1851" y="908"/>
                </a:lnTo>
                <a:lnTo>
                  <a:pt x="1858" y="899"/>
                </a:lnTo>
                <a:lnTo>
                  <a:pt x="1854" y="886"/>
                </a:lnTo>
                <a:lnTo>
                  <a:pt x="1857" y="873"/>
                </a:lnTo>
                <a:lnTo>
                  <a:pt x="1859" y="865"/>
                </a:lnTo>
                <a:lnTo>
                  <a:pt x="1865" y="856"/>
                </a:lnTo>
                <a:lnTo>
                  <a:pt x="1865" y="846"/>
                </a:lnTo>
                <a:lnTo>
                  <a:pt x="1865" y="844"/>
                </a:lnTo>
                <a:lnTo>
                  <a:pt x="1849" y="843"/>
                </a:lnTo>
                <a:lnTo>
                  <a:pt x="1832" y="832"/>
                </a:lnTo>
                <a:lnTo>
                  <a:pt x="1803" y="806"/>
                </a:lnTo>
                <a:lnTo>
                  <a:pt x="1773" y="767"/>
                </a:lnTo>
                <a:lnTo>
                  <a:pt x="1766" y="768"/>
                </a:lnTo>
                <a:lnTo>
                  <a:pt x="1736" y="740"/>
                </a:lnTo>
                <a:lnTo>
                  <a:pt x="1707" y="706"/>
                </a:lnTo>
                <a:lnTo>
                  <a:pt x="1704" y="701"/>
                </a:lnTo>
                <a:lnTo>
                  <a:pt x="1702" y="700"/>
                </a:lnTo>
                <a:lnTo>
                  <a:pt x="1700" y="697"/>
                </a:lnTo>
                <a:lnTo>
                  <a:pt x="1671" y="661"/>
                </a:lnTo>
                <a:lnTo>
                  <a:pt x="1654" y="604"/>
                </a:lnTo>
                <a:lnTo>
                  <a:pt x="1641" y="563"/>
                </a:lnTo>
                <a:lnTo>
                  <a:pt x="1639" y="531"/>
                </a:lnTo>
                <a:lnTo>
                  <a:pt x="1629" y="507"/>
                </a:lnTo>
                <a:lnTo>
                  <a:pt x="1620" y="467"/>
                </a:lnTo>
                <a:lnTo>
                  <a:pt x="1620" y="381"/>
                </a:lnTo>
                <a:lnTo>
                  <a:pt x="1615" y="367"/>
                </a:lnTo>
                <a:lnTo>
                  <a:pt x="1613" y="373"/>
                </a:lnTo>
                <a:lnTo>
                  <a:pt x="1609" y="370"/>
                </a:lnTo>
                <a:lnTo>
                  <a:pt x="1599" y="333"/>
                </a:lnTo>
                <a:lnTo>
                  <a:pt x="1602" y="273"/>
                </a:lnTo>
                <a:lnTo>
                  <a:pt x="1618" y="230"/>
                </a:lnTo>
                <a:lnTo>
                  <a:pt x="1618" y="227"/>
                </a:lnTo>
                <a:lnTo>
                  <a:pt x="1606" y="233"/>
                </a:lnTo>
                <a:lnTo>
                  <a:pt x="1620" y="221"/>
                </a:lnTo>
                <a:lnTo>
                  <a:pt x="1619" y="214"/>
                </a:lnTo>
                <a:lnTo>
                  <a:pt x="1630" y="206"/>
                </a:lnTo>
                <a:lnTo>
                  <a:pt x="1646" y="212"/>
                </a:lnTo>
                <a:lnTo>
                  <a:pt x="1651" y="230"/>
                </a:lnTo>
                <a:lnTo>
                  <a:pt x="1661" y="240"/>
                </a:lnTo>
                <a:lnTo>
                  <a:pt x="1655" y="242"/>
                </a:lnTo>
                <a:lnTo>
                  <a:pt x="1679" y="249"/>
                </a:lnTo>
                <a:lnTo>
                  <a:pt x="1654" y="226"/>
                </a:lnTo>
                <a:lnTo>
                  <a:pt x="1649" y="208"/>
                </a:lnTo>
                <a:lnTo>
                  <a:pt x="1626" y="203"/>
                </a:lnTo>
                <a:lnTo>
                  <a:pt x="1620" y="191"/>
                </a:lnTo>
                <a:lnTo>
                  <a:pt x="1620" y="176"/>
                </a:lnTo>
                <a:lnTo>
                  <a:pt x="1619" y="166"/>
                </a:lnTo>
                <a:lnTo>
                  <a:pt x="1625" y="151"/>
                </a:lnTo>
                <a:lnTo>
                  <a:pt x="1616" y="139"/>
                </a:lnTo>
                <a:lnTo>
                  <a:pt x="1607" y="144"/>
                </a:lnTo>
                <a:lnTo>
                  <a:pt x="1607" y="139"/>
                </a:lnTo>
                <a:lnTo>
                  <a:pt x="1605" y="144"/>
                </a:lnTo>
                <a:lnTo>
                  <a:pt x="1599" y="145"/>
                </a:lnTo>
                <a:lnTo>
                  <a:pt x="1592" y="154"/>
                </a:lnTo>
                <a:lnTo>
                  <a:pt x="1570" y="153"/>
                </a:lnTo>
                <a:lnTo>
                  <a:pt x="1560" y="141"/>
                </a:lnTo>
                <a:lnTo>
                  <a:pt x="1554" y="150"/>
                </a:lnTo>
                <a:lnTo>
                  <a:pt x="1546" y="151"/>
                </a:lnTo>
                <a:lnTo>
                  <a:pt x="1533" y="139"/>
                </a:lnTo>
                <a:lnTo>
                  <a:pt x="1531" y="130"/>
                </a:lnTo>
                <a:lnTo>
                  <a:pt x="1522" y="127"/>
                </a:lnTo>
                <a:lnTo>
                  <a:pt x="1524" y="120"/>
                </a:lnTo>
                <a:lnTo>
                  <a:pt x="1515" y="123"/>
                </a:lnTo>
                <a:lnTo>
                  <a:pt x="1512" y="118"/>
                </a:lnTo>
                <a:lnTo>
                  <a:pt x="1504" y="121"/>
                </a:lnTo>
                <a:lnTo>
                  <a:pt x="1497" y="117"/>
                </a:lnTo>
                <a:lnTo>
                  <a:pt x="1479" y="117"/>
                </a:lnTo>
                <a:lnTo>
                  <a:pt x="1463" y="111"/>
                </a:lnTo>
                <a:lnTo>
                  <a:pt x="1452" y="109"/>
                </a:lnTo>
                <a:lnTo>
                  <a:pt x="1432" y="117"/>
                </a:lnTo>
                <a:lnTo>
                  <a:pt x="1390" y="118"/>
                </a:lnTo>
                <a:lnTo>
                  <a:pt x="1386" y="118"/>
                </a:lnTo>
                <a:lnTo>
                  <a:pt x="1367" y="115"/>
                </a:lnTo>
                <a:lnTo>
                  <a:pt x="1351" y="127"/>
                </a:lnTo>
                <a:lnTo>
                  <a:pt x="1337" y="129"/>
                </a:lnTo>
                <a:lnTo>
                  <a:pt x="1334" y="135"/>
                </a:lnTo>
                <a:lnTo>
                  <a:pt x="1335" y="148"/>
                </a:lnTo>
                <a:lnTo>
                  <a:pt x="1325" y="153"/>
                </a:lnTo>
                <a:lnTo>
                  <a:pt x="1291" y="166"/>
                </a:lnTo>
                <a:lnTo>
                  <a:pt x="1276" y="179"/>
                </a:lnTo>
                <a:lnTo>
                  <a:pt x="1256" y="178"/>
                </a:lnTo>
                <a:lnTo>
                  <a:pt x="1253" y="164"/>
                </a:lnTo>
                <a:lnTo>
                  <a:pt x="1234" y="151"/>
                </a:lnTo>
                <a:lnTo>
                  <a:pt x="1220" y="145"/>
                </a:lnTo>
                <a:lnTo>
                  <a:pt x="1190" y="145"/>
                </a:lnTo>
                <a:lnTo>
                  <a:pt x="1188" y="147"/>
                </a:lnTo>
                <a:lnTo>
                  <a:pt x="1170" y="151"/>
                </a:lnTo>
                <a:lnTo>
                  <a:pt x="1170" y="136"/>
                </a:lnTo>
                <a:lnTo>
                  <a:pt x="1155" y="135"/>
                </a:lnTo>
                <a:lnTo>
                  <a:pt x="1144" y="130"/>
                </a:lnTo>
                <a:lnTo>
                  <a:pt x="1135" y="136"/>
                </a:lnTo>
                <a:lnTo>
                  <a:pt x="1118" y="127"/>
                </a:lnTo>
                <a:lnTo>
                  <a:pt x="1111" y="130"/>
                </a:lnTo>
                <a:lnTo>
                  <a:pt x="1106" y="127"/>
                </a:lnTo>
                <a:lnTo>
                  <a:pt x="1106" y="132"/>
                </a:lnTo>
                <a:lnTo>
                  <a:pt x="1096" y="130"/>
                </a:lnTo>
                <a:lnTo>
                  <a:pt x="1089" y="142"/>
                </a:lnTo>
                <a:lnTo>
                  <a:pt x="1076" y="13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Freeform 49">
            <a:extLst>
              <a:ext uri="{FF2B5EF4-FFF2-40B4-BE49-F238E27FC236}">
                <a16:creationId xmlns:a16="http://schemas.microsoft.com/office/drawing/2014/main" xmlns="" id="{89115174-5DFE-490D-8D3F-8CE5F6272E59}"/>
              </a:ext>
            </a:extLst>
          </p:cNvPr>
          <p:cNvSpPr>
            <a:spLocks/>
          </p:cNvSpPr>
          <p:nvPr/>
        </p:nvSpPr>
        <p:spPr bwMode="auto">
          <a:xfrm>
            <a:off x="5845344" y="4446465"/>
            <a:ext cx="1082668" cy="920864"/>
          </a:xfrm>
          <a:custGeom>
            <a:avLst/>
            <a:gdLst/>
            <a:ahLst/>
            <a:cxnLst>
              <a:cxn ang="0">
                <a:pos x="353" y="604"/>
              </a:cxn>
              <a:cxn ang="0">
                <a:pos x="344" y="622"/>
              </a:cxn>
              <a:cxn ang="0">
                <a:pos x="362" y="661"/>
              </a:cxn>
              <a:cxn ang="0">
                <a:pos x="385" y="690"/>
              </a:cxn>
              <a:cxn ang="0">
                <a:pos x="400" y="720"/>
              </a:cxn>
              <a:cxn ang="0">
                <a:pos x="409" y="692"/>
              </a:cxn>
              <a:cxn ang="0">
                <a:pos x="405" y="661"/>
              </a:cxn>
              <a:cxn ang="0">
                <a:pos x="416" y="643"/>
              </a:cxn>
              <a:cxn ang="0">
                <a:pos x="439" y="649"/>
              </a:cxn>
              <a:cxn ang="0">
                <a:pos x="472" y="632"/>
              </a:cxn>
              <a:cxn ang="0">
                <a:pos x="529" y="653"/>
              </a:cxn>
              <a:cxn ang="0">
                <a:pos x="555" y="699"/>
              </a:cxn>
              <a:cxn ang="0">
                <a:pos x="645" y="668"/>
              </a:cxn>
              <a:cxn ang="0">
                <a:pos x="642" y="622"/>
              </a:cxn>
              <a:cxn ang="0">
                <a:pos x="661" y="626"/>
              </a:cxn>
              <a:cxn ang="0">
                <a:pos x="759" y="716"/>
              </a:cxn>
              <a:cxn ang="0">
                <a:pos x="768" y="747"/>
              </a:cxn>
              <a:cxn ang="0">
                <a:pos x="735" y="756"/>
              </a:cxn>
              <a:cxn ang="0">
                <a:pos x="804" y="765"/>
              </a:cxn>
              <a:cxn ang="0">
                <a:pos x="794" y="690"/>
              </a:cxn>
              <a:cxn ang="0">
                <a:pos x="709" y="616"/>
              </a:cxn>
              <a:cxn ang="0">
                <a:pos x="663" y="562"/>
              </a:cxn>
              <a:cxn ang="0">
                <a:pos x="667" y="476"/>
              </a:cxn>
              <a:cxn ang="0">
                <a:pos x="625" y="482"/>
              </a:cxn>
              <a:cxn ang="0">
                <a:pos x="627" y="434"/>
              </a:cxn>
              <a:cxn ang="0">
                <a:pos x="673" y="386"/>
              </a:cxn>
              <a:cxn ang="0">
                <a:pos x="680" y="336"/>
              </a:cxn>
              <a:cxn ang="0">
                <a:pos x="635" y="313"/>
              </a:cxn>
              <a:cxn ang="0">
                <a:pos x="578" y="319"/>
              </a:cxn>
              <a:cxn ang="0">
                <a:pos x="563" y="270"/>
              </a:cxn>
              <a:cxn ang="0">
                <a:pos x="583" y="234"/>
              </a:cxn>
              <a:cxn ang="0">
                <a:pos x="628" y="192"/>
              </a:cxn>
              <a:cxn ang="0">
                <a:pos x="700" y="148"/>
              </a:cxn>
              <a:cxn ang="0">
                <a:pos x="730" y="103"/>
              </a:cxn>
              <a:cxn ang="0">
                <a:pos x="652" y="69"/>
              </a:cxn>
              <a:cxn ang="0">
                <a:pos x="572" y="57"/>
              </a:cxn>
              <a:cxn ang="0">
                <a:pos x="527" y="67"/>
              </a:cxn>
              <a:cxn ang="0">
                <a:pos x="442" y="42"/>
              </a:cxn>
              <a:cxn ang="0">
                <a:pos x="282" y="28"/>
              </a:cxn>
              <a:cxn ang="0">
                <a:pos x="233" y="0"/>
              </a:cxn>
              <a:cxn ang="0">
                <a:pos x="216" y="64"/>
              </a:cxn>
              <a:cxn ang="0">
                <a:pos x="161" y="97"/>
              </a:cxn>
              <a:cxn ang="0">
                <a:pos x="148" y="131"/>
              </a:cxn>
              <a:cxn ang="0">
                <a:pos x="105" y="143"/>
              </a:cxn>
              <a:cxn ang="0">
                <a:pos x="75" y="198"/>
              </a:cxn>
              <a:cxn ang="0">
                <a:pos x="43" y="228"/>
              </a:cxn>
              <a:cxn ang="0">
                <a:pos x="15" y="257"/>
              </a:cxn>
              <a:cxn ang="0">
                <a:pos x="36" y="304"/>
              </a:cxn>
              <a:cxn ang="0">
                <a:pos x="69" y="340"/>
              </a:cxn>
              <a:cxn ang="0">
                <a:pos x="88" y="388"/>
              </a:cxn>
              <a:cxn ang="0">
                <a:pos x="40" y="437"/>
              </a:cxn>
              <a:cxn ang="0">
                <a:pos x="72" y="507"/>
              </a:cxn>
              <a:cxn ang="0">
                <a:pos x="105" y="537"/>
              </a:cxn>
              <a:cxn ang="0">
                <a:pos x="124" y="582"/>
              </a:cxn>
              <a:cxn ang="0">
                <a:pos x="133" y="595"/>
              </a:cxn>
              <a:cxn ang="0">
                <a:pos x="159" y="592"/>
              </a:cxn>
              <a:cxn ang="0">
                <a:pos x="174" y="608"/>
              </a:cxn>
              <a:cxn ang="0">
                <a:pos x="215" y="586"/>
              </a:cxn>
              <a:cxn ang="0">
                <a:pos x="261" y="595"/>
              </a:cxn>
              <a:cxn ang="0">
                <a:pos x="292" y="580"/>
              </a:cxn>
              <a:cxn ang="0">
                <a:pos x="315" y="589"/>
              </a:cxn>
              <a:cxn ang="0">
                <a:pos x="340" y="583"/>
              </a:cxn>
            </a:cxnLst>
            <a:rect l="0" t="0" r="r" b="b"/>
            <a:pathLst>
              <a:path w="837" h="771">
                <a:moveTo>
                  <a:pt x="344" y="589"/>
                </a:moveTo>
                <a:lnTo>
                  <a:pt x="343" y="595"/>
                </a:lnTo>
                <a:lnTo>
                  <a:pt x="349" y="592"/>
                </a:lnTo>
                <a:lnTo>
                  <a:pt x="346" y="596"/>
                </a:lnTo>
                <a:lnTo>
                  <a:pt x="353" y="604"/>
                </a:lnTo>
                <a:lnTo>
                  <a:pt x="347" y="602"/>
                </a:lnTo>
                <a:lnTo>
                  <a:pt x="347" y="613"/>
                </a:lnTo>
                <a:lnTo>
                  <a:pt x="350" y="613"/>
                </a:lnTo>
                <a:lnTo>
                  <a:pt x="351" y="616"/>
                </a:lnTo>
                <a:lnTo>
                  <a:pt x="344" y="622"/>
                </a:lnTo>
                <a:lnTo>
                  <a:pt x="349" y="628"/>
                </a:lnTo>
                <a:lnTo>
                  <a:pt x="360" y="641"/>
                </a:lnTo>
                <a:lnTo>
                  <a:pt x="359" y="644"/>
                </a:lnTo>
                <a:lnTo>
                  <a:pt x="362" y="652"/>
                </a:lnTo>
                <a:lnTo>
                  <a:pt x="362" y="661"/>
                </a:lnTo>
                <a:lnTo>
                  <a:pt x="363" y="668"/>
                </a:lnTo>
                <a:lnTo>
                  <a:pt x="372" y="661"/>
                </a:lnTo>
                <a:lnTo>
                  <a:pt x="380" y="684"/>
                </a:lnTo>
                <a:lnTo>
                  <a:pt x="377" y="686"/>
                </a:lnTo>
                <a:lnTo>
                  <a:pt x="385" y="690"/>
                </a:lnTo>
                <a:lnTo>
                  <a:pt x="380" y="696"/>
                </a:lnTo>
                <a:lnTo>
                  <a:pt x="392" y="705"/>
                </a:lnTo>
                <a:lnTo>
                  <a:pt x="392" y="717"/>
                </a:lnTo>
                <a:lnTo>
                  <a:pt x="402" y="716"/>
                </a:lnTo>
                <a:lnTo>
                  <a:pt x="400" y="720"/>
                </a:lnTo>
                <a:lnTo>
                  <a:pt x="411" y="726"/>
                </a:lnTo>
                <a:lnTo>
                  <a:pt x="413" y="713"/>
                </a:lnTo>
                <a:lnTo>
                  <a:pt x="436" y="687"/>
                </a:lnTo>
                <a:lnTo>
                  <a:pt x="422" y="692"/>
                </a:lnTo>
                <a:lnTo>
                  <a:pt x="409" y="692"/>
                </a:lnTo>
                <a:lnTo>
                  <a:pt x="400" y="690"/>
                </a:lnTo>
                <a:lnTo>
                  <a:pt x="393" y="674"/>
                </a:lnTo>
                <a:lnTo>
                  <a:pt x="399" y="674"/>
                </a:lnTo>
                <a:lnTo>
                  <a:pt x="400" y="671"/>
                </a:lnTo>
                <a:lnTo>
                  <a:pt x="405" y="661"/>
                </a:lnTo>
                <a:lnTo>
                  <a:pt x="416" y="662"/>
                </a:lnTo>
                <a:lnTo>
                  <a:pt x="422" y="662"/>
                </a:lnTo>
                <a:lnTo>
                  <a:pt x="421" y="656"/>
                </a:lnTo>
                <a:lnTo>
                  <a:pt x="418" y="653"/>
                </a:lnTo>
                <a:lnTo>
                  <a:pt x="416" y="643"/>
                </a:lnTo>
                <a:lnTo>
                  <a:pt x="422" y="640"/>
                </a:lnTo>
                <a:lnTo>
                  <a:pt x="428" y="638"/>
                </a:lnTo>
                <a:lnTo>
                  <a:pt x="432" y="652"/>
                </a:lnTo>
                <a:lnTo>
                  <a:pt x="438" y="640"/>
                </a:lnTo>
                <a:lnTo>
                  <a:pt x="439" y="649"/>
                </a:lnTo>
                <a:lnTo>
                  <a:pt x="445" y="641"/>
                </a:lnTo>
                <a:lnTo>
                  <a:pt x="452" y="638"/>
                </a:lnTo>
                <a:lnTo>
                  <a:pt x="455" y="632"/>
                </a:lnTo>
                <a:lnTo>
                  <a:pt x="467" y="635"/>
                </a:lnTo>
                <a:lnTo>
                  <a:pt x="472" y="632"/>
                </a:lnTo>
                <a:lnTo>
                  <a:pt x="474" y="640"/>
                </a:lnTo>
                <a:lnTo>
                  <a:pt x="481" y="646"/>
                </a:lnTo>
                <a:lnTo>
                  <a:pt x="490" y="649"/>
                </a:lnTo>
                <a:lnTo>
                  <a:pt x="498" y="647"/>
                </a:lnTo>
                <a:lnTo>
                  <a:pt x="529" y="653"/>
                </a:lnTo>
                <a:lnTo>
                  <a:pt x="542" y="659"/>
                </a:lnTo>
                <a:lnTo>
                  <a:pt x="549" y="662"/>
                </a:lnTo>
                <a:lnTo>
                  <a:pt x="559" y="667"/>
                </a:lnTo>
                <a:lnTo>
                  <a:pt x="559" y="696"/>
                </a:lnTo>
                <a:lnTo>
                  <a:pt x="555" y="699"/>
                </a:lnTo>
                <a:lnTo>
                  <a:pt x="563" y="702"/>
                </a:lnTo>
                <a:lnTo>
                  <a:pt x="583" y="698"/>
                </a:lnTo>
                <a:lnTo>
                  <a:pt x="599" y="684"/>
                </a:lnTo>
                <a:lnTo>
                  <a:pt x="627" y="674"/>
                </a:lnTo>
                <a:lnTo>
                  <a:pt x="645" y="668"/>
                </a:lnTo>
                <a:lnTo>
                  <a:pt x="648" y="665"/>
                </a:lnTo>
                <a:lnTo>
                  <a:pt x="628" y="649"/>
                </a:lnTo>
                <a:lnTo>
                  <a:pt x="632" y="650"/>
                </a:lnTo>
                <a:lnTo>
                  <a:pt x="634" y="634"/>
                </a:lnTo>
                <a:lnTo>
                  <a:pt x="642" y="622"/>
                </a:lnTo>
                <a:lnTo>
                  <a:pt x="637" y="623"/>
                </a:lnTo>
                <a:lnTo>
                  <a:pt x="642" y="617"/>
                </a:lnTo>
                <a:lnTo>
                  <a:pt x="642" y="616"/>
                </a:lnTo>
                <a:lnTo>
                  <a:pt x="650" y="625"/>
                </a:lnTo>
                <a:lnTo>
                  <a:pt x="661" y="626"/>
                </a:lnTo>
                <a:lnTo>
                  <a:pt x="686" y="635"/>
                </a:lnTo>
                <a:lnTo>
                  <a:pt x="709" y="655"/>
                </a:lnTo>
                <a:lnTo>
                  <a:pt x="732" y="680"/>
                </a:lnTo>
                <a:lnTo>
                  <a:pt x="742" y="686"/>
                </a:lnTo>
                <a:lnTo>
                  <a:pt x="759" y="716"/>
                </a:lnTo>
                <a:lnTo>
                  <a:pt x="752" y="723"/>
                </a:lnTo>
                <a:lnTo>
                  <a:pt x="746" y="728"/>
                </a:lnTo>
                <a:lnTo>
                  <a:pt x="762" y="731"/>
                </a:lnTo>
                <a:lnTo>
                  <a:pt x="763" y="738"/>
                </a:lnTo>
                <a:lnTo>
                  <a:pt x="768" y="747"/>
                </a:lnTo>
                <a:lnTo>
                  <a:pt x="783" y="747"/>
                </a:lnTo>
                <a:lnTo>
                  <a:pt x="776" y="752"/>
                </a:lnTo>
                <a:lnTo>
                  <a:pt x="766" y="756"/>
                </a:lnTo>
                <a:lnTo>
                  <a:pt x="743" y="750"/>
                </a:lnTo>
                <a:lnTo>
                  <a:pt x="735" y="756"/>
                </a:lnTo>
                <a:lnTo>
                  <a:pt x="742" y="760"/>
                </a:lnTo>
                <a:lnTo>
                  <a:pt x="758" y="763"/>
                </a:lnTo>
                <a:lnTo>
                  <a:pt x="785" y="771"/>
                </a:lnTo>
                <a:lnTo>
                  <a:pt x="788" y="771"/>
                </a:lnTo>
                <a:lnTo>
                  <a:pt x="804" y="765"/>
                </a:lnTo>
                <a:lnTo>
                  <a:pt x="815" y="750"/>
                </a:lnTo>
                <a:lnTo>
                  <a:pt x="837" y="732"/>
                </a:lnTo>
                <a:lnTo>
                  <a:pt x="828" y="725"/>
                </a:lnTo>
                <a:lnTo>
                  <a:pt x="824" y="722"/>
                </a:lnTo>
                <a:lnTo>
                  <a:pt x="794" y="690"/>
                </a:lnTo>
                <a:lnTo>
                  <a:pt x="795" y="683"/>
                </a:lnTo>
                <a:lnTo>
                  <a:pt x="772" y="650"/>
                </a:lnTo>
                <a:lnTo>
                  <a:pt x="752" y="646"/>
                </a:lnTo>
                <a:lnTo>
                  <a:pt x="736" y="635"/>
                </a:lnTo>
                <a:lnTo>
                  <a:pt x="709" y="616"/>
                </a:lnTo>
                <a:lnTo>
                  <a:pt x="687" y="614"/>
                </a:lnTo>
                <a:lnTo>
                  <a:pt x="670" y="608"/>
                </a:lnTo>
                <a:lnTo>
                  <a:pt x="663" y="586"/>
                </a:lnTo>
                <a:lnTo>
                  <a:pt x="661" y="576"/>
                </a:lnTo>
                <a:lnTo>
                  <a:pt x="663" y="562"/>
                </a:lnTo>
                <a:lnTo>
                  <a:pt x="680" y="535"/>
                </a:lnTo>
                <a:lnTo>
                  <a:pt x="690" y="511"/>
                </a:lnTo>
                <a:lnTo>
                  <a:pt x="687" y="474"/>
                </a:lnTo>
                <a:lnTo>
                  <a:pt x="674" y="479"/>
                </a:lnTo>
                <a:lnTo>
                  <a:pt x="667" y="476"/>
                </a:lnTo>
                <a:lnTo>
                  <a:pt x="657" y="486"/>
                </a:lnTo>
                <a:lnTo>
                  <a:pt x="642" y="491"/>
                </a:lnTo>
                <a:lnTo>
                  <a:pt x="632" y="489"/>
                </a:lnTo>
                <a:lnTo>
                  <a:pt x="632" y="486"/>
                </a:lnTo>
                <a:lnTo>
                  <a:pt x="625" y="482"/>
                </a:lnTo>
                <a:lnTo>
                  <a:pt x="616" y="477"/>
                </a:lnTo>
                <a:lnTo>
                  <a:pt x="612" y="467"/>
                </a:lnTo>
                <a:lnTo>
                  <a:pt x="606" y="465"/>
                </a:lnTo>
                <a:lnTo>
                  <a:pt x="614" y="458"/>
                </a:lnTo>
                <a:lnTo>
                  <a:pt x="627" y="434"/>
                </a:lnTo>
                <a:lnTo>
                  <a:pt x="619" y="429"/>
                </a:lnTo>
                <a:lnTo>
                  <a:pt x="618" y="428"/>
                </a:lnTo>
                <a:lnTo>
                  <a:pt x="624" y="423"/>
                </a:lnTo>
                <a:lnTo>
                  <a:pt x="651" y="406"/>
                </a:lnTo>
                <a:lnTo>
                  <a:pt x="673" y="386"/>
                </a:lnTo>
                <a:lnTo>
                  <a:pt x="700" y="361"/>
                </a:lnTo>
                <a:lnTo>
                  <a:pt x="701" y="353"/>
                </a:lnTo>
                <a:lnTo>
                  <a:pt x="709" y="341"/>
                </a:lnTo>
                <a:lnTo>
                  <a:pt x="688" y="331"/>
                </a:lnTo>
                <a:lnTo>
                  <a:pt x="680" y="336"/>
                </a:lnTo>
                <a:lnTo>
                  <a:pt x="668" y="331"/>
                </a:lnTo>
                <a:lnTo>
                  <a:pt x="657" y="333"/>
                </a:lnTo>
                <a:lnTo>
                  <a:pt x="652" y="321"/>
                </a:lnTo>
                <a:lnTo>
                  <a:pt x="635" y="315"/>
                </a:lnTo>
                <a:lnTo>
                  <a:pt x="635" y="313"/>
                </a:lnTo>
                <a:lnTo>
                  <a:pt x="618" y="309"/>
                </a:lnTo>
                <a:lnTo>
                  <a:pt x="592" y="304"/>
                </a:lnTo>
                <a:lnTo>
                  <a:pt x="599" y="316"/>
                </a:lnTo>
                <a:lnTo>
                  <a:pt x="595" y="315"/>
                </a:lnTo>
                <a:lnTo>
                  <a:pt x="578" y="319"/>
                </a:lnTo>
                <a:lnTo>
                  <a:pt x="573" y="315"/>
                </a:lnTo>
                <a:lnTo>
                  <a:pt x="575" y="304"/>
                </a:lnTo>
                <a:lnTo>
                  <a:pt x="579" y="300"/>
                </a:lnTo>
                <a:lnTo>
                  <a:pt x="573" y="295"/>
                </a:lnTo>
                <a:lnTo>
                  <a:pt x="563" y="270"/>
                </a:lnTo>
                <a:lnTo>
                  <a:pt x="555" y="254"/>
                </a:lnTo>
                <a:lnTo>
                  <a:pt x="555" y="252"/>
                </a:lnTo>
                <a:lnTo>
                  <a:pt x="559" y="251"/>
                </a:lnTo>
                <a:lnTo>
                  <a:pt x="576" y="243"/>
                </a:lnTo>
                <a:lnTo>
                  <a:pt x="583" y="234"/>
                </a:lnTo>
                <a:lnTo>
                  <a:pt x="591" y="228"/>
                </a:lnTo>
                <a:lnTo>
                  <a:pt x="586" y="207"/>
                </a:lnTo>
                <a:lnTo>
                  <a:pt x="598" y="204"/>
                </a:lnTo>
                <a:lnTo>
                  <a:pt x="609" y="201"/>
                </a:lnTo>
                <a:lnTo>
                  <a:pt x="628" y="192"/>
                </a:lnTo>
                <a:lnTo>
                  <a:pt x="629" y="191"/>
                </a:lnTo>
                <a:lnTo>
                  <a:pt x="648" y="183"/>
                </a:lnTo>
                <a:lnTo>
                  <a:pt x="660" y="169"/>
                </a:lnTo>
                <a:lnTo>
                  <a:pt x="667" y="152"/>
                </a:lnTo>
                <a:lnTo>
                  <a:pt x="700" y="148"/>
                </a:lnTo>
                <a:lnTo>
                  <a:pt x="717" y="149"/>
                </a:lnTo>
                <a:lnTo>
                  <a:pt x="722" y="133"/>
                </a:lnTo>
                <a:lnTo>
                  <a:pt x="727" y="124"/>
                </a:lnTo>
                <a:lnTo>
                  <a:pt x="726" y="113"/>
                </a:lnTo>
                <a:lnTo>
                  <a:pt x="730" y="103"/>
                </a:lnTo>
                <a:lnTo>
                  <a:pt x="732" y="90"/>
                </a:lnTo>
                <a:lnTo>
                  <a:pt x="707" y="88"/>
                </a:lnTo>
                <a:lnTo>
                  <a:pt x="671" y="75"/>
                </a:lnTo>
                <a:lnTo>
                  <a:pt x="660" y="79"/>
                </a:lnTo>
                <a:lnTo>
                  <a:pt x="652" y="69"/>
                </a:lnTo>
                <a:lnTo>
                  <a:pt x="629" y="72"/>
                </a:lnTo>
                <a:lnTo>
                  <a:pt x="622" y="60"/>
                </a:lnTo>
                <a:lnTo>
                  <a:pt x="609" y="63"/>
                </a:lnTo>
                <a:lnTo>
                  <a:pt x="573" y="61"/>
                </a:lnTo>
                <a:lnTo>
                  <a:pt x="572" y="57"/>
                </a:lnTo>
                <a:lnTo>
                  <a:pt x="556" y="49"/>
                </a:lnTo>
                <a:lnTo>
                  <a:pt x="552" y="55"/>
                </a:lnTo>
                <a:lnTo>
                  <a:pt x="547" y="55"/>
                </a:lnTo>
                <a:lnTo>
                  <a:pt x="540" y="58"/>
                </a:lnTo>
                <a:lnTo>
                  <a:pt x="527" y="67"/>
                </a:lnTo>
                <a:lnTo>
                  <a:pt x="503" y="64"/>
                </a:lnTo>
                <a:lnTo>
                  <a:pt x="478" y="67"/>
                </a:lnTo>
                <a:lnTo>
                  <a:pt x="477" y="61"/>
                </a:lnTo>
                <a:lnTo>
                  <a:pt x="464" y="55"/>
                </a:lnTo>
                <a:lnTo>
                  <a:pt x="442" y="42"/>
                </a:lnTo>
                <a:lnTo>
                  <a:pt x="406" y="34"/>
                </a:lnTo>
                <a:lnTo>
                  <a:pt x="386" y="36"/>
                </a:lnTo>
                <a:lnTo>
                  <a:pt x="324" y="28"/>
                </a:lnTo>
                <a:lnTo>
                  <a:pt x="298" y="28"/>
                </a:lnTo>
                <a:lnTo>
                  <a:pt x="282" y="28"/>
                </a:lnTo>
                <a:lnTo>
                  <a:pt x="271" y="27"/>
                </a:lnTo>
                <a:lnTo>
                  <a:pt x="271" y="13"/>
                </a:lnTo>
                <a:lnTo>
                  <a:pt x="262" y="13"/>
                </a:lnTo>
                <a:lnTo>
                  <a:pt x="249" y="6"/>
                </a:lnTo>
                <a:lnTo>
                  <a:pt x="233" y="0"/>
                </a:lnTo>
                <a:lnTo>
                  <a:pt x="216" y="8"/>
                </a:lnTo>
                <a:lnTo>
                  <a:pt x="213" y="12"/>
                </a:lnTo>
                <a:lnTo>
                  <a:pt x="216" y="30"/>
                </a:lnTo>
                <a:lnTo>
                  <a:pt x="222" y="43"/>
                </a:lnTo>
                <a:lnTo>
                  <a:pt x="216" y="64"/>
                </a:lnTo>
                <a:lnTo>
                  <a:pt x="225" y="73"/>
                </a:lnTo>
                <a:lnTo>
                  <a:pt x="216" y="76"/>
                </a:lnTo>
                <a:lnTo>
                  <a:pt x="206" y="73"/>
                </a:lnTo>
                <a:lnTo>
                  <a:pt x="189" y="85"/>
                </a:lnTo>
                <a:lnTo>
                  <a:pt x="161" y="97"/>
                </a:lnTo>
                <a:lnTo>
                  <a:pt x="161" y="104"/>
                </a:lnTo>
                <a:lnTo>
                  <a:pt x="174" y="116"/>
                </a:lnTo>
                <a:lnTo>
                  <a:pt x="177" y="131"/>
                </a:lnTo>
                <a:lnTo>
                  <a:pt x="157" y="124"/>
                </a:lnTo>
                <a:lnTo>
                  <a:pt x="148" y="131"/>
                </a:lnTo>
                <a:lnTo>
                  <a:pt x="133" y="124"/>
                </a:lnTo>
                <a:lnTo>
                  <a:pt x="117" y="136"/>
                </a:lnTo>
                <a:lnTo>
                  <a:pt x="111" y="131"/>
                </a:lnTo>
                <a:lnTo>
                  <a:pt x="108" y="139"/>
                </a:lnTo>
                <a:lnTo>
                  <a:pt x="105" y="143"/>
                </a:lnTo>
                <a:lnTo>
                  <a:pt x="92" y="160"/>
                </a:lnTo>
                <a:lnTo>
                  <a:pt x="92" y="169"/>
                </a:lnTo>
                <a:lnTo>
                  <a:pt x="81" y="182"/>
                </a:lnTo>
                <a:lnTo>
                  <a:pt x="72" y="185"/>
                </a:lnTo>
                <a:lnTo>
                  <a:pt x="75" y="198"/>
                </a:lnTo>
                <a:lnTo>
                  <a:pt x="69" y="195"/>
                </a:lnTo>
                <a:lnTo>
                  <a:pt x="69" y="204"/>
                </a:lnTo>
                <a:lnTo>
                  <a:pt x="52" y="210"/>
                </a:lnTo>
                <a:lnTo>
                  <a:pt x="49" y="228"/>
                </a:lnTo>
                <a:lnTo>
                  <a:pt x="43" y="228"/>
                </a:lnTo>
                <a:lnTo>
                  <a:pt x="30" y="227"/>
                </a:lnTo>
                <a:lnTo>
                  <a:pt x="27" y="231"/>
                </a:lnTo>
                <a:lnTo>
                  <a:pt x="20" y="234"/>
                </a:lnTo>
                <a:lnTo>
                  <a:pt x="17" y="254"/>
                </a:lnTo>
                <a:lnTo>
                  <a:pt x="15" y="257"/>
                </a:lnTo>
                <a:lnTo>
                  <a:pt x="9" y="261"/>
                </a:lnTo>
                <a:lnTo>
                  <a:pt x="0" y="274"/>
                </a:lnTo>
                <a:lnTo>
                  <a:pt x="12" y="294"/>
                </a:lnTo>
                <a:lnTo>
                  <a:pt x="27" y="306"/>
                </a:lnTo>
                <a:lnTo>
                  <a:pt x="36" y="304"/>
                </a:lnTo>
                <a:lnTo>
                  <a:pt x="43" y="303"/>
                </a:lnTo>
                <a:lnTo>
                  <a:pt x="45" y="304"/>
                </a:lnTo>
                <a:lnTo>
                  <a:pt x="42" y="316"/>
                </a:lnTo>
                <a:lnTo>
                  <a:pt x="66" y="318"/>
                </a:lnTo>
                <a:lnTo>
                  <a:pt x="69" y="340"/>
                </a:lnTo>
                <a:lnTo>
                  <a:pt x="92" y="361"/>
                </a:lnTo>
                <a:lnTo>
                  <a:pt x="92" y="373"/>
                </a:lnTo>
                <a:lnTo>
                  <a:pt x="92" y="374"/>
                </a:lnTo>
                <a:lnTo>
                  <a:pt x="89" y="383"/>
                </a:lnTo>
                <a:lnTo>
                  <a:pt x="88" y="388"/>
                </a:lnTo>
                <a:lnTo>
                  <a:pt x="71" y="403"/>
                </a:lnTo>
                <a:lnTo>
                  <a:pt x="66" y="404"/>
                </a:lnTo>
                <a:lnTo>
                  <a:pt x="48" y="425"/>
                </a:lnTo>
                <a:lnTo>
                  <a:pt x="46" y="426"/>
                </a:lnTo>
                <a:lnTo>
                  <a:pt x="40" y="437"/>
                </a:lnTo>
                <a:lnTo>
                  <a:pt x="42" y="440"/>
                </a:lnTo>
                <a:lnTo>
                  <a:pt x="49" y="453"/>
                </a:lnTo>
                <a:lnTo>
                  <a:pt x="56" y="480"/>
                </a:lnTo>
                <a:lnTo>
                  <a:pt x="58" y="505"/>
                </a:lnTo>
                <a:lnTo>
                  <a:pt x="72" y="507"/>
                </a:lnTo>
                <a:lnTo>
                  <a:pt x="75" y="514"/>
                </a:lnTo>
                <a:lnTo>
                  <a:pt x="87" y="522"/>
                </a:lnTo>
                <a:lnTo>
                  <a:pt x="98" y="526"/>
                </a:lnTo>
                <a:lnTo>
                  <a:pt x="104" y="537"/>
                </a:lnTo>
                <a:lnTo>
                  <a:pt x="105" y="537"/>
                </a:lnTo>
                <a:lnTo>
                  <a:pt x="99" y="541"/>
                </a:lnTo>
                <a:lnTo>
                  <a:pt x="110" y="552"/>
                </a:lnTo>
                <a:lnTo>
                  <a:pt x="111" y="567"/>
                </a:lnTo>
                <a:lnTo>
                  <a:pt x="120" y="568"/>
                </a:lnTo>
                <a:lnTo>
                  <a:pt x="124" y="582"/>
                </a:lnTo>
                <a:lnTo>
                  <a:pt x="121" y="585"/>
                </a:lnTo>
                <a:lnTo>
                  <a:pt x="127" y="593"/>
                </a:lnTo>
                <a:lnTo>
                  <a:pt x="130" y="592"/>
                </a:lnTo>
                <a:lnTo>
                  <a:pt x="131" y="593"/>
                </a:lnTo>
                <a:lnTo>
                  <a:pt x="133" y="595"/>
                </a:lnTo>
                <a:lnTo>
                  <a:pt x="137" y="596"/>
                </a:lnTo>
                <a:lnTo>
                  <a:pt x="144" y="601"/>
                </a:lnTo>
                <a:lnTo>
                  <a:pt x="146" y="596"/>
                </a:lnTo>
                <a:lnTo>
                  <a:pt x="148" y="585"/>
                </a:lnTo>
                <a:lnTo>
                  <a:pt x="159" y="592"/>
                </a:lnTo>
                <a:lnTo>
                  <a:pt x="164" y="595"/>
                </a:lnTo>
                <a:lnTo>
                  <a:pt x="167" y="599"/>
                </a:lnTo>
                <a:lnTo>
                  <a:pt x="171" y="601"/>
                </a:lnTo>
                <a:lnTo>
                  <a:pt x="174" y="605"/>
                </a:lnTo>
                <a:lnTo>
                  <a:pt x="174" y="608"/>
                </a:lnTo>
                <a:lnTo>
                  <a:pt x="179" y="619"/>
                </a:lnTo>
                <a:lnTo>
                  <a:pt x="192" y="611"/>
                </a:lnTo>
                <a:lnTo>
                  <a:pt x="197" y="607"/>
                </a:lnTo>
                <a:lnTo>
                  <a:pt x="209" y="592"/>
                </a:lnTo>
                <a:lnTo>
                  <a:pt x="215" y="586"/>
                </a:lnTo>
                <a:lnTo>
                  <a:pt x="220" y="593"/>
                </a:lnTo>
                <a:lnTo>
                  <a:pt x="241" y="573"/>
                </a:lnTo>
                <a:lnTo>
                  <a:pt x="251" y="580"/>
                </a:lnTo>
                <a:lnTo>
                  <a:pt x="252" y="596"/>
                </a:lnTo>
                <a:lnTo>
                  <a:pt x="261" y="595"/>
                </a:lnTo>
                <a:lnTo>
                  <a:pt x="264" y="586"/>
                </a:lnTo>
                <a:lnTo>
                  <a:pt x="271" y="580"/>
                </a:lnTo>
                <a:lnTo>
                  <a:pt x="285" y="577"/>
                </a:lnTo>
                <a:lnTo>
                  <a:pt x="291" y="579"/>
                </a:lnTo>
                <a:lnTo>
                  <a:pt x="292" y="580"/>
                </a:lnTo>
                <a:lnTo>
                  <a:pt x="288" y="588"/>
                </a:lnTo>
                <a:lnTo>
                  <a:pt x="295" y="593"/>
                </a:lnTo>
                <a:lnTo>
                  <a:pt x="303" y="596"/>
                </a:lnTo>
                <a:lnTo>
                  <a:pt x="310" y="593"/>
                </a:lnTo>
                <a:lnTo>
                  <a:pt x="315" y="589"/>
                </a:lnTo>
                <a:lnTo>
                  <a:pt x="320" y="601"/>
                </a:lnTo>
                <a:lnTo>
                  <a:pt x="326" y="598"/>
                </a:lnTo>
                <a:lnTo>
                  <a:pt x="334" y="595"/>
                </a:lnTo>
                <a:lnTo>
                  <a:pt x="333" y="580"/>
                </a:lnTo>
                <a:lnTo>
                  <a:pt x="340" y="583"/>
                </a:lnTo>
                <a:lnTo>
                  <a:pt x="344" y="58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Freeform 59">
            <a:extLst>
              <a:ext uri="{FF2B5EF4-FFF2-40B4-BE49-F238E27FC236}">
                <a16:creationId xmlns:a16="http://schemas.microsoft.com/office/drawing/2014/main" xmlns="" id="{2AC0F473-BB33-46C6-8DE9-8265D6142803}"/>
              </a:ext>
            </a:extLst>
          </p:cNvPr>
          <p:cNvSpPr>
            <a:spLocks/>
          </p:cNvSpPr>
          <p:nvPr/>
        </p:nvSpPr>
        <p:spPr bwMode="auto">
          <a:xfrm>
            <a:off x="627717" y="2086439"/>
            <a:ext cx="1339541" cy="1138026"/>
          </a:xfrm>
          <a:custGeom>
            <a:avLst/>
            <a:gdLst/>
            <a:ahLst/>
            <a:cxnLst>
              <a:cxn ang="0">
                <a:pos x="1158" y="953"/>
              </a:cxn>
              <a:cxn ang="0">
                <a:pos x="1259" y="1003"/>
              </a:cxn>
              <a:cxn ang="0">
                <a:pos x="1339" y="1073"/>
              </a:cxn>
              <a:cxn ang="0">
                <a:pos x="1419" y="1102"/>
              </a:cxn>
              <a:cxn ang="0">
                <a:pos x="1455" y="1150"/>
              </a:cxn>
              <a:cxn ang="0">
                <a:pos x="1502" y="1218"/>
              </a:cxn>
              <a:cxn ang="0">
                <a:pos x="1393" y="1230"/>
              </a:cxn>
              <a:cxn ang="0">
                <a:pos x="1254" y="1246"/>
              </a:cxn>
              <a:cxn ang="0">
                <a:pos x="1178" y="1215"/>
              </a:cxn>
              <a:cxn ang="0">
                <a:pos x="1099" y="1245"/>
              </a:cxn>
              <a:cxn ang="0">
                <a:pos x="949" y="1191"/>
              </a:cxn>
              <a:cxn ang="0">
                <a:pos x="837" y="1164"/>
              </a:cxn>
              <a:cxn ang="0">
                <a:pos x="758" y="1103"/>
              </a:cxn>
              <a:cxn ang="0">
                <a:pos x="700" y="1124"/>
              </a:cxn>
              <a:cxn ang="0">
                <a:pos x="596" y="1120"/>
              </a:cxn>
              <a:cxn ang="0">
                <a:pos x="545" y="1093"/>
              </a:cxn>
              <a:cxn ang="0">
                <a:pos x="461" y="1150"/>
              </a:cxn>
              <a:cxn ang="0">
                <a:pos x="416" y="1236"/>
              </a:cxn>
              <a:cxn ang="0">
                <a:pos x="454" y="1311"/>
              </a:cxn>
              <a:cxn ang="0">
                <a:pos x="421" y="1413"/>
              </a:cxn>
              <a:cxn ang="0">
                <a:pos x="350" y="1327"/>
              </a:cxn>
              <a:cxn ang="0">
                <a:pos x="288" y="1264"/>
              </a:cxn>
              <a:cxn ang="0">
                <a:pos x="232" y="1191"/>
              </a:cxn>
              <a:cxn ang="0">
                <a:pos x="193" y="1148"/>
              </a:cxn>
              <a:cxn ang="0">
                <a:pos x="146" y="1166"/>
              </a:cxn>
              <a:cxn ang="0">
                <a:pos x="77" y="1138"/>
              </a:cxn>
              <a:cxn ang="0">
                <a:pos x="46" y="1076"/>
              </a:cxn>
              <a:cxn ang="0">
                <a:pos x="15" y="1035"/>
              </a:cxn>
              <a:cxn ang="0">
                <a:pos x="23" y="999"/>
              </a:cxn>
              <a:cxn ang="0">
                <a:pos x="36" y="929"/>
              </a:cxn>
              <a:cxn ang="0">
                <a:pos x="108" y="962"/>
              </a:cxn>
              <a:cxn ang="0">
                <a:pos x="140" y="909"/>
              </a:cxn>
              <a:cxn ang="0">
                <a:pos x="159" y="853"/>
              </a:cxn>
              <a:cxn ang="0">
                <a:pos x="113" y="790"/>
              </a:cxn>
              <a:cxn ang="0">
                <a:pos x="98" y="723"/>
              </a:cxn>
              <a:cxn ang="0">
                <a:pos x="29" y="620"/>
              </a:cxn>
              <a:cxn ang="0">
                <a:pos x="82" y="482"/>
              </a:cxn>
              <a:cxn ang="0">
                <a:pos x="113" y="388"/>
              </a:cxn>
              <a:cxn ang="0">
                <a:pos x="161" y="443"/>
              </a:cxn>
              <a:cxn ang="0">
                <a:pos x="222" y="534"/>
              </a:cxn>
              <a:cxn ang="0">
                <a:pos x="261" y="584"/>
              </a:cxn>
              <a:cxn ang="0">
                <a:pos x="290" y="514"/>
              </a:cxn>
              <a:cxn ang="0">
                <a:pos x="310" y="397"/>
              </a:cxn>
              <a:cxn ang="0">
                <a:pos x="392" y="291"/>
              </a:cxn>
              <a:cxn ang="0">
                <a:pos x="395" y="148"/>
              </a:cxn>
              <a:cxn ang="0">
                <a:pos x="506" y="94"/>
              </a:cxn>
              <a:cxn ang="0">
                <a:pos x="602" y="249"/>
              </a:cxn>
              <a:cxn ang="0">
                <a:pos x="726" y="192"/>
              </a:cxn>
              <a:cxn ang="0">
                <a:pos x="815" y="288"/>
              </a:cxn>
              <a:cxn ang="0">
                <a:pos x="843" y="212"/>
              </a:cxn>
              <a:cxn ang="0">
                <a:pos x="818" y="143"/>
              </a:cxn>
              <a:cxn ang="0">
                <a:pos x="883" y="6"/>
              </a:cxn>
              <a:cxn ang="0">
                <a:pos x="975" y="57"/>
              </a:cxn>
              <a:cxn ang="0">
                <a:pos x="1112" y="152"/>
              </a:cxn>
              <a:cxn ang="0">
                <a:pos x="1092" y="265"/>
              </a:cxn>
              <a:cxn ang="0">
                <a:pos x="1036" y="443"/>
              </a:cxn>
              <a:cxn ang="0">
                <a:pos x="1053" y="583"/>
              </a:cxn>
              <a:cxn ang="0">
                <a:pos x="1136" y="581"/>
              </a:cxn>
              <a:cxn ang="0">
                <a:pos x="1190" y="646"/>
              </a:cxn>
              <a:cxn ang="0">
                <a:pos x="1118" y="865"/>
              </a:cxn>
            </a:cxnLst>
            <a:rect l="0" t="0" r="r" b="b"/>
            <a:pathLst>
              <a:path w="1538" h="1415">
                <a:moveTo>
                  <a:pt x="1132" y="881"/>
                </a:moveTo>
                <a:lnTo>
                  <a:pt x="1139" y="874"/>
                </a:lnTo>
                <a:lnTo>
                  <a:pt x="1162" y="880"/>
                </a:lnTo>
                <a:lnTo>
                  <a:pt x="1165" y="892"/>
                </a:lnTo>
                <a:lnTo>
                  <a:pt x="1167" y="892"/>
                </a:lnTo>
                <a:lnTo>
                  <a:pt x="1154" y="907"/>
                </a:lnTo>
                <a:lnTo>
                  <a:pt x="1162" y="915"/>
                </a:lnTo>
                <a:lnTo>
                  <a:pt x="1146" y="926"/>
                </a:lnTo>
                <a:lnTo>
                  <a:pt x="1148" y="935"/>
                </a:lnTo>
                <a:lnTo>
                  <a:pt x="1162" y="939"/>
                </a:lnTo>
                <a:lnTo>
                  <a:pt x="1158" y="953"/>
                </a:lnTo>
                <a:lnTo>
                  <a:pt x="1171" y="953"/>
                </a:lnTo>
                <a:lnTo>
                  <a:pt x="1171" y="971"/>
                </a:lnTo>
                <a:lnTo>
                  <a:pt x="1175" y="974"/>
                </a:lnTo>
                <a:lnTo>
                  <a:pt x="1181" y="969"/>
                </a:lnTo>
                <a:lnTo>
                  <a:pt x="1198" y="954"/>
                </a:lnTo>
                <a:lnTo>
                  <a:pt x="1224" y="983"/>
                </a:lnTo>
                <a:lnTo>
                  <a:pt x="1229" y="984"/>
                </a:lnTo>
                <a:lnTo>
                  <a:pt x="1233" y="996"/>
                </a:lnTo>
                <a:lnTo>
                  <a:pt x="1250" y="1003"/>
                </a:lnTo>
                <a:lnTo>
                  <a:pt x="1254" y="1002"/>
                </a:lnTo>
                <a:lnTo>
                  <a:pt x="1259" y="1003"/>
                </a:lnTo>
                <a:lnTo>
                  <a:pt x="1263" y="1011"/>
                </a:lnTo>
                <a:lnTo>
                  <a:pt x="1279" y="1014"/>
                </a:lnTo>
                <a:lnTo>
                  <a:pt x="1279" y="1027"/>
                </a:lnTo>
                <a:lnTo>
                  <a:pt x="1285" y="1033"/>
                </a:lnTo>
                <a:lnTo>
                  <a:pt x="1302" y="1036"/>
                </a:lnTo>
                <a:lnTo>
                  <a:pt x="1312" y="1048"/>
                </a:lnTo>
                <a:lnTo>
                  <a:pt x="1311" y="1071"/>
                </a:lnTo>
                <a:lnTo>
                  <a:pt x="1319" y="1073"/>
                </a:lnTo>
                <a:lnTo>
                  <a:pt x="1329" y="1069"/>
                </a:lnTo>
                <a:lnTo>
                  <a:pt x="1332" y="1073"/>
                </a:lnTo>
                <a:lnTo>
                  <a:pt x="1339" y="1073"/>
                </a:lnTo>
                <a:lnTo>
                  <a:pt x="1337" y="1085"/>
                </a:lnTo>
                <a:lnTo>
                  <a:pt x="1329" y="1093"/>
                </a:lnTo>
                <a:lnTo>
                  <a:pt x="1339" y="1103"/>
                </a:lnTo>
                <a:lnTo>
                  <a:pt x="1352" y="1109"/>
                </a:lnTo>
                <a:lnTo>
                  <a:pt x="1365" y="1112"/>
                </a:lnTo>
                <a:lnTo>
                  <a:pt x="1367" y="1100"/>
                </a:lnTo>
                <a:lnTo>
                  <a:pt x="1380" y="1108"/>
                </a:lnTo>
                <a:lnTo>
                  <a:pt x="1387" y="1093"/>
                </a:lnTo>
                <a:lnTo>
                  <a:pt x="1390" y="1091"/>
                </a:lnTo>
                <a:lnTo>
                  <a:pt x="1417" y="1102"/>
                </a:lnTo>
                <a:lnTo>
                  <a:pt x="1419" y="1102"/>
                </a:lnTo>
                <a:lnTo>
                  <a:pt x="1420" y="1102"/>
                </a:lnTo>
                <a:lnTo>
                  <a:pt x="1406" y="1114"/>
                </a:lnTo>
                <a:lnTo>
                  <a:pt x="1410" y="1124"/>
                </a:lnTo>
                <a:lnTo>
                  <a:pt x="1404" y="1136"/>
                </a:lnTo>
                <a:lnTo>
                  <a:pt x="1406" y="1139"/>
                </a:lnTo>
                <a:lnTo>
                  <a:pt x="1420" y="1139"/>
                </a:lnTo>
                <a:lnTo>
                  <a:pt x="1433" y="1147"/>
                </a:lnTo>
                <a:lnTo>
                  <a:pt x="1433" y="1148"/>
                </a:lnTo>
                <a:lnTo>
                  <a:pt x="1443" y="1150"/>
                </a:lnTo>
                <a:lnTo>
                  <a:pt x="1453" y="1144"/>
                </a:lnTo>
                <a:lnTo>
                  <a:pt x="1455" y="1150"/>
                </a:lnTo>
                <a:lnTo>
                  <a:pt x="1450" y="1160"/>
                </a:lnTo>
                <a:lnTo>
                  <a:pt x="1462" y="1170"/>
                </a:lnTo>
                <a:lnTo>
                  <a:pt x="1470" y="1172"/>
                </a:lnTo>
                <a:lnTo>
                  <a:pt x="1485" y="1184"/>
                </a:lnTo>
                <a:lnTo>
                  <a:pt x="1517" y="1200"/>
                </a:lnTo>
                <a:lnTo>
                  <a:pt x="1531" y="1205"/>
                </a:lnTo>
                <a:lnTo>
                  <a:pt x="1538" y="1212"/>
                </a:lnTo>
                <a:lnTo>
                  <a:pt x="1537" y="1218"/>
                </a:lnTo>
                <a:lnTo>
                  <a:pt x="1522" y="1217"/>
                </a:lnTo>
                <a:lnTo>
                  <a:pt x="1511" y="1212"/>
                </a:lnTo>
                <a:lnTo>
                  <a:pt x="1502" y="1218"/>
                </a:lnTo>
                <a:lnTo>
                  <a:pt x="1485" y="1209"/>
                </a:lnTo>
                <a:lnTo>
                  <a:pt x="1478" y="1212"/>
                </a:lnTo>
                <a:lnTo>
                  <a:pt x="1473" y="1209"/>
                </a:lnTo>
                <a:lnTo>
                  <a:pt x="1473" y="1214"/>
                </a:lnTo>
                <a:lnTo>
                  <a:pt x="1463" y="1212"/>
                </a:lnTo>
                <a:lnTo>
                  <a:pt x="1456" y="1224"/>
                </a:lnTo>
                <a:lnTo>
                  <a:pt x="1443" y="1218"/>
                </a:lnTo>
                <a:lnTo>
                  <a:pt x="1426" y="1224"/>
                </a:lnTo>
                <a:lnTo>
                  <a:pt x="1421" y="1226"/>
                </a:lnTo>
                <a:lnTo>
                  <a:pt x="1398" y="1226"/>
                </a:lnTo>
                <a:lnTo>
                  <a:pt x="1393" y="1230"/>
                </a:lnTo>
                <a:lnTo>
                  <a:pt x="1380" y="1218"/>
                </a:lnTo>
                <a:lnTo>
                  <a:pt x="1360" y="1211"/>
                </a:lnTo>
                <a:lnTo>
                  <a:pt x="1351" y="1209"/>
                </a:lnTo>
                <a:lnTo>
                  <a:pt x="1344" y="1218"/>
                </a:lnTo>
                <a:lnTo>
                  <a:pt x="1326" y="1217"/>
                </a:lnTo>
                <a:lnTo>
                  <a:pt x="1316" y="1214"/>
                </a:lnTo>
                <a:lnTo>
                  <a:pt x="1301" y="1224"/>
                </a:lnTo>
                <a:lnTo>
                  <a:pt x="1288" y="1230"/>
                </a:lnTo>
                <a:lnTo>
                  <a:pt x="1283" y="1236"/>
                </a:lnTo>
                <a:lnTo>
                  <a:pt x="1269" y="1236"/>
                </a:lnTo>
                <a:lnTo>
                  <a:pt x="1254" y="1246"/>
                </a:lnTo>
                <a:lnTo>
                  <a:pt x="1259" y="1239"/>
                </a:lnTo>
                <a:lnTo>
                  <a:pt x="1249" y="1242"/>
                </a:lnTo>
                <a:lnTo>
                  <a:pt x="1247" y="1239"/>
                </a:lnTo>
                <a:lnTo>
                  <a:pt x="1244" y="1239"/>
                </a:lnTo>
                <a:lnTo>
                  <a:pt x="1243" y="1235"/>
                </a:lnTo>
                <a:lnTo>
                  <a:pt x="1233" y="1235"/>
                </a:lnTo>
                <a:lnTo>
                  <a:pt x="1220" y="1229"/>
                </a:lnTo>
                <a:lnTo>
                  <a:pt x="1211" y="1230"/>
                </a:lnTo>
                <a:lnTo>
                  <a:pt x="1210" y="1227"/>
                </a:lnTo>
                <a:lnTo>
                  <a:pt x="1191" y="1223"/>
                </a:lnTo>
                <a:lnTo>
                  <a:pt x="1178" y="1215"/>
                </a:lnTo>
                <a:lnTo>
                  <a:pt x="1181" y="1209"/>
                </a:lnTo>
                <a:lnTo>
                  <a:pt x="1171" y="1191"/>
                </a:lnTo>
                <a:lnTo>
                  <a:pt x="1167" y="1190"/>
                </a:lnTo>
                <a:lnTo>
                  <a:pt x="1161" y="1199"/>
                </a:lnTo>
                <a:lnTo>
                  <a:pt x="1152" y="1211"/>
                </a:lnTo>
                <a:lnTo>
                  <a:pt x="1151" y="1205"/>
                </a:lnTo>
                <a:lnTo>
                  <a:pt x="1148" y="1193"/>
                </a:lnTo>
                <a:lnTo>
                  <a:pt x="1129" y="1220"/>
                </a:lnTo>
                <a:lnTo>
                  <a:pt x="1119" y="1232"/>
                </a:lnTo>
                <a:lnTo>
                  <a:pt x="1109" y="1239"/>
                </a:lnTo>
                <a:lnTo>
                  <a:pt x="1099" y="1245"/>
                </a:lnTo>
                <a:lnTo>
                  <a:pt x="1095" y="1245"/>
                </a:lnTo>
                <a:lnTo>
                  <a:pt x="1064" y="1245"/>
                </a:lnTo>
                <a:lnTo>
                  <a:pt x="1053" y="1239"/>
                </a:lnTo>
                <a:lnTo>
                  <a:pt x="1033" y="1229"/>
                </a:lnTo>
                <a:lnTo>
                  <a:pt x="1021" y="1226"/>
                </a:lnTo>
                <a:lnTo>
                  <a:pt x="1011" y="1211"/>
                </a:lnTo>
                <a:lnTo>
                  <a:pt x="1005" y="1197"/>
                </a:lnTo>
                <a:lnTo>
                  <a:pt x="994" y="1194"/>
                </a:lnTo>
                <a:lnTo>
                  <a:pt x="975" y="1208"/>
                </a:lnTo>
                <a:lnTo>
                  <a:pt x="955" y="1193"/>
                </a:lnTo>
                <a:lnTo>
                  <a:pt x="949" y="1191"/>
                </a:lnTo>
                <a:lnTo>
                  <a:pt x="949" y="1185"/>
                </a:lnTo>
                <a:lnTo>
                  <a:pt x="930" y="1181"/>
                </a:lnTo>
                <a:lnTo>
                  <a:pt x="928" y="1178"/>
                </a:lnTo>
                <a:lnTo>
                  <a:pt x="915" y="1166"/>
                </a:lnTo>
                <a:lnTo>
                  <a:pt x="899" y="1157"/>
                </a:lnTo>
                <a:lnTo>
                  <a:pt x="883" y="1160"/>
                </a:lnTo>
                <a:lnTo>
                  <a:pt x="876" y="1150"/>
                </a:lnTo>
                <a:lnTo>
                  <a:pt x="869" y="1153"/>
                </a:lnTo>
                <a:lnTo>
                  <a:pt x="857" y="1160"/>
                </a:lnTo>
                <a:lnTo>
                  <a:pt x="851" y="1163"/>
                </a:lnTo>
                <a:lnTo>
                  <a:pt x="837" y="1164"/>
                </a:lnTo>
                <a:lnTo>
                  <a:pt x="831" y="1150"/>
                </a:lnTo>
                <a:lnTo>
                  <a:pt x="814" y="1153"/>
                </a:lnTo>
                <a:lnTo>
                  <a:pt x="815" y="1145"/>
                </a:lnTo>
                <a:lnTo>
                  <a:pt x="809" y="1136"/>
                </a:lnTo>
                <a:lnTo>
                  <a:pt x="802" y="1132"/>
                </a:lnTo>
                <a:lnTo>
                  <a:pt x="804" y="1120"/>
                </a:lnTo>
                <a:lnTo>
                  <a:pt x="798" y="1106"/>
                </a:lnTo>
                <a:lnTo>
                  <a:pt x="781" y="1087"/>
                </a:lnTo>
                <a:lnTo>
                  <a:pt x="773" y="1088"/>
                </a:lnTo>
                <a:lnTo>
                  <a:pt x="772" y="1090"/>
                </a:lnTo>
                <a:lnTo>
                  <a:pt x="758" y="1103"/>
                </a:lnTo>
                <a:lnTo>
                  <a:pt x="745" y="1109"/>
                </a:lnTo>
                <a:lnTo>
                  <a:pt x="746" y="1100"/>
                </a:lnTo>
                <a:lnTo>
                  <a:pt x="749" y="1087"/>
                </a:lnTo>
                <a:lnTo>
                  <a:pt x="740" y="1082"/>
                </a:lnTo>
                <a:lnTo>
                  <a:pt x="729" y="1087"/>
                </a:lnTo>
                <a:lnTo>
                  <a:pt x="723" y="1096"/>
                </a:lnTo>
                <a:lnTo>
                  <a:pt x="736" y="1117"/>
                </a:lnTo>
                <a:lnTo>
                  <a:pt x="727" y="1129"/>
                </a:lnTo>
                <a:lnTo>
                  <a:pt x="709" y="1111"/>
                </a:lnTo>
                <a:lnTo>
                  <a:pt x="706" y="1112"/>
                </a:lnTo>
                <a:lnTo>
                  <a:pt x="700" y="1124"/>
                </a:lnTo>
                <a:lnTo>
                  <a:pt x="696" y="1141"/>
                </a:lnTo>
                <a:lnTo>
                  <a:pt x="693" y="1130"/>
                </a:lnTo>
                <a:lnTo>
                  <a:pt x="673" y="1117"/>
                </a:lnTo>
                <a:lnTo>
                  <a:pt x="664" y="1102"/>
                </a:lnTo>
                <a:lnTo>
                  <a:pt x="661" y="1100"/>
                </a:lnTo>
                <a:lnTo>
                  <a:pt x="657" y="1100"/>
                </a:lnTo>
                <a:lnTo>
                  <a:pt x="654" y="1103"/>
                </a:lnTo>
                <a:lnTo>
                  <a:pt x="661" y="1115"/>
                </a:lnTo>
                <a:lnTo>
                  <a:pt x="641" y="1138"/>
                </a:lnTo>
                <a:lnTo>
                  <a:pt x="617" y="1124"/>
                </a:lnTo>
                <a:lnTo>
                  <a:pt x="596" y="1120"/>
                </a:lnTo>
                <a:lnTo>
                  <a:pt x="598" y="1106"/>
                </a:lnTo>
                <a:lnTo>
                  <a:pt x="598" y="1091"/>
                </a:lnTo>
                <a:lnTo>
                  <a:pt x="596" y="1088"/>
                </a:lnTo>
                <a:lnTo>
                  <a:pt x="588" y="1084"/>
                </a:lnTo>
                <a:lnTo>
                  <a:pt x="583" y="1102"/>
                </a:lnTo>
                <a:lnTo>
                  <a:pt x="566" y="1108"/>
                </a:lnTo>
                <a:lnTo>
                  <a:pt x="553" y="1087"/>
                </a:lnTo>
                <a:lnTo>
                  <a:pt x="547" y="1085"/>
                </a:lnTo>
                <a:lnTo>
                  <a:pt x="545" y="1090"/>
                </a:lnTo>
                <a:lnTo>
                  <a:pt x="545" y="1091"/>
                </a:lnTo>
                <a:lnTo>
                  <a:pt x="545" y="1093"/>
                </a:lnTo>
                <a:lnTo>
                  <a:pt x="552" y="1114"/>
                </a:lnTo>
                <a:lnTo>
                  <a:pt x="542" y="1124"/>
                </a:lnTo>
                <a:lnTo>
                  <a:pt x="539" y="1124"/>
                </a:lnTo>
                <a:lnTo>
                  <a:pt x="529" y="1106"/>
                </a:lnTo>
                <a:lnTo>
                  <a:pt x="516" y="1109"/>
                </a:lnTo>
                <a:lnTo>
                  <a:pt x="493" y="1115"/>
                </a:lnTo>
                <a:lnTo>
                  <a:pt x="491" y="1120"/>
                </a:lnTo>
                <a:lnTo>
                  <a:pt x="480" y="1124"/>
                </a:lnTo>
                <a:lnTo>
                  <a:pt x="467" y="1135"/>
                </a:lnTo>
                <a:lnTo>
                  <a:pt x="458" y="1147"/>
                </a:lnTo>
                <a:lnTo>
                  <a:pt x="461" y="1150"/>
                </a:lnTo>
                <a:lnTo>
                  <a:pt x="457" y="1164"/>
                </a:lnTo>
                <a:lnTo>
                  <a:pt x="460" y="1167"/>
                </a:lnTo>
                <a:lnTo>
                  <a:pt x="458" y="1173"/>
                </a:lnTo>
                <a:lnTo>
                  <a:pt x="445" y="1184"/>
                </a:lnTo>
                <a:lnTo>
                  <a:pt x="441" y="1208"/>
                </a:lnTo>
                <a:lnTo>
                  <a:pt x="434" y="1214"/>
                </a:lnTo>
                <a:lnTo>
                  <a:pt x="434" y="1218"/>
                </a:lnTo>
                <a:lnTo>
                  <a:pt x="425" y="1229"/>
                </a:lnTo>
                <a:lnTo>
                  <a:pt x="425" y="1230"/>
                </a:lnTo>
                <a:lnTo>
                  <a:pt x="413" y="1230"/>
                </a:lnTo>
                <a:lnTo>
                  <a:pt x="416" y="1236"/>
                </a:lnTo>
                <a:lnTo>
                  <a:pt x="418" y="1237"/>
                </a:lnTo>
                <a:lnTo>
                  <a:pt x="416" y="1246"/>
                </a:lnTo>
                <a:lnTo>
                  <a:pt x="409" y="1258"/>
                </a:lnTo>
                <a:lnTo>
                  <a:pt x="411" y="1258"/>
                </a:lnTo>
                <a:lnTo>
                  <a:pt x="418" y="1263"/>
                </a:lnTo>
                <a:lnTo>
                  <a:pt x="419" y="1270"/>
                </a:lnTo>
                <a:lnTo>
                  <a:pt x="431" y="1269"/>
                </a:lnTo>
                <a:lnTo>
                  <a:pt x="435" y="1273"/>
                </a:lnTo>
                <a:lnTo>
                  <a:pt x="444" y="1276"/>
                </a:lnTo>
                <a:lnTo>
                  <a:pt x="451" y="1309"/>
                </a:lnTo>
                <a:lnTo>
                  <a:pt x="454" y="1311"/>
                </a:lnTo>
                <a:lnTo>
                  <a:pt x="449" y="1318"/>
                </a:lnTo>
                <a:lnTo>
                  <a:pt x="432" y="1327"/>
                </a:lnTo>
                <a:lnTo>
                  <a:pt x="431" y="1334"/>
                </a:lnTo>
                <a:lnTo>
                  <a:pt x="413" y="1346"/>
                </a:lnTo>
                <a:lnTo>
                  <a:pt x="415" y="1357"/>
                </a:lnTo>
                <a:lnTo>
                  <a:pt x="432" y="1367"/>
                </a:lnTo>
                <a:lnTo>
                  <a:pt x="435" y="1375"/>
                </a:lnTo>
                <a:lnTo>
                  <a:pt x="426" y="1399"/>
                </a:lnTo>
                <a:lnTo>
                  <a:pt x="434" y="1406"/>
                </a:lnTo>
                <a:lnTo>
                  <a:pt x="422" y="1407"/>
                </a:lnTo>
                <a:lnTo>
                  <a:pt x="421" y="1413"/>
                </a:lnTo>
                <a:lnTo>
                  <a:pt x="401" y="1415"/>
                </a:lnTo>
                <a:lnTo>
                  <a:pt x="398" y="1404"/>
                </a:lnTo>
                <a:lnTo>
                  <a:pt x="388" y="1387"/>
                </a:lnTo>
                <a:lnTo>
                  <a:pt x="389" y="1410"/>
                </a:lnTo>
                <a:lnTo>
                  <a:pt x="370" y="1407"/>
                </a:lnTo>
                <a:lnTo>
                  <a:pt x="372" y="1406"/>
                </a:lnTo>
                <a:lnTo>
                  <a:pt x="372" y="1387"/>
                </a:lnTo>
                <a:lnTo>
                  <a:pt x="376" y="1360"/>
                </a:lnTo>
                <a:lnTo>
                  <a:pt x="357" y="1348"/>
                </a:lnTo>
                <a:lnTo>
                  <a:pt x="354" y="1331"/>
                </a:lnTo>
                <a:lnTo>
                  <a:pt x="350" y="1327"/>
                </a:lnTo>
                <a:lnTo>
                  <a:pt x="344" y="1317"/>
                </a:lnTo>
                <a:lnTo>
                  <a:pt x="344" y="1318"/>
                </a:lnTo>
                <a:lnTo>
                  <a:pt x="321" y="1321"/>
                </a:lnTo>
                <a:lnTo>
                  <a:pt x="313" y="1314"/>
                </a:lnTo>
                <a:lnTo>
                  <a:pt x="310" y="1314"/>
                </a:lnTo>
                <a:lnTo>
                  <a:pt x="301" y="1314"/>
                </a:lnTo>
                <a:lnTo>
                  <a:pt x="297" y="1303"/>
                </a:lnTo>
                <a:lnTo>
                  <a:pt x="290" y="1291"/>
                </a:lnTo>
                <a:lnTo>
                  <a:pt x="300" y="1279"/>
                </a:lnTo>
                <a:lnTo>
                  <a:pt x="294" y="1267"/>
                </a:lnTo>
                <a:lnTo>
                  <a:pt x="288" y="1264"/>
                </a:lnTo>
                <a:lnTo>
                  <a:pt x="278" y="1261"/>
                </a:lnTo>
                <a:lnTo>
                  <a:pt x="277" y="1257"/>
                </a:lnTo>
                <a:lnTo>
                  <a:pt x="274" y="1254"/>
                </a:lnTo>
                <a:lnTo>
                  <a:pt x="261" y="1242"/>
                </a:lnTo>
                <a:lnTo>
                  <a:pt x="259" y="1232"/>
                </a:lnTo>
                <a:lnTo>
                  <a:pt x="248" y="1223"/>
                </a:lnTo>
                <a:lnTo>
                  <a:pt x="251" y="1215"/>
                </a:lnTo>
                <a:lnTo>
                  <a:pt x="252" y="1214"/>
                </a:lnTo>
                <a:lnTo>
                  <a:pt x="252" y="1205"/>
                </a:lnTo>
                <a:lnTo>
                  <a:pt x="242" y="1191"/>
                </a:lnTo>
                <a:lnTo>
                  <a:pt x="232" y="1191"/>
                </a:lnTo>
                <a:lnTo>
                  <a:pt x="222" y="1194"/>
                </a:lnTo>
                <a:lnTo>
                  <a:pt x="218" y="1191"/>
                </a:lnTo>
                <a:lnTo>
                  <a:pt x="210" y="1170"/>
                </a:lnTo>
                <a:lnTo>
                  <a:pt x="210" y="1154"/>
                </a:lnTo>
                <a:lnTo>
                  <a:pt x="208" y="1153"/>
                </a:lnTo>
                <a:lnTo>
                  <a:pt x="210" y="1150"/>
                </a:lnTo>
                <a:lnTo>
                  <a:pt x="206" y="1145"/>
                </a:lnTo>
                <a:lnTo>
                  <a:pt x="203" y="1145"/>
                </a:lnTo>
                <a:lnTo>
                  <a:pt x="205" y="1139"/>
                </a:lnTo>
                <a:lnTo>
                  <a:pt x="195" y="1144"/>
                </a:lnTo>
                <a:lnTo>
                  <a:pt x="193" y="1148"/>
                </a:lnTo>
                <a:lnTo>
                  <a:pt x="189" y="1144"/>
                </a:lnTo>
                <a:lnTo>
                  <a:pt x="179" y="1148"/>
                </a:lnTo>
                <a:lnTo>
                  <a:pt x="172" y="1153"/>
                </a:lnTo>
                <a:lnTo>
                  <a:pt x="169" y="1150"/>
                </a:lnTo>
                <a:lnTo>
                  <a:pt x="167" y="1155"/>
                </a:lnTo>
                <a:lnTo>
                  <a:pt x="161" y="1155"/>
                </a:lnTo>
                <a:lnTo>
                  <a:pt x="164" y="1160"/>
                </a:lnTo>
                <a:lnTo>
                  <a:pt x="156" y="1157"/>
                </a:lnTo>
                <a:lnTo>
                  <a:pt x="159" y="1161"/>
                </a:lnTo>
                <a:lnTo>
                  <a:pt x="157" y="1166"/>
                </a:lnTo>
                <a:lnTo>
                  <a:pt x="146" y="1166"/>
                </a:lnTo>
                <a:lnTo>
                  <a:pt x="147" y="1172"/>
                </a:lnTo>
                <a:lnTo>
                  <a:pt x="140" y="1175"/>
                </a:lnTo>
                <a:lnTo>
                  <a:pt x="131" y="1175"/>
                </a:lnTo>
                <a:lnTo>
                  <a:pt x="131" y="1167"/>
                </a:lnTo>
                <a:lnTo>
                  <a:pt x="121" y="1166"/>
                </a:lnTo>
                <a:lnTo>
                  <a:pt x="110" y="1154"/>
                </a:lnTo>
                <a:lnTo>
                  <a:pt x="107" y="1161"/>
                </a:lnTo>
                <a:lnTo>
                  <a:pt x="101" y="1166"/>
                </a:lnTo>
                <a:lnTo>
                  <a:pt x="82" y="1157"/>
                </a:lnTo>
                <a:lnTo>
                  <a:pt x="75" y="1150"/>
                </a:lnTo>
                <a:lnTo>
                  <a:pt x="77" y="1138"/>
                </a:lnTo>
                <a:lnTo>
                  <a:pt x="75" y="1136"/>
                </a:lnTo>
                <a:lnTo>
                  <a:pt x="74" y="1132"/>
                </a:lnTo>
                <a:lnTo>
                  <a:pt x="77" y="1129"/>
                </a:lnTo>
                <a:lnTo>
                  <a:pt x="72" y="1120"/>
                </a:lnTo>
                <a:lnTo>
                  <a:pt x="64" y="1115"/>
                </a:lnTo>
                <a:lnTo>
                  <a:pt x="65" y="1114"/>
                </a:lnTo>
                <a:lnTo>
                  <a:pt x="61" y="1108"/>
                </a:lnTo>
                <a:lnTo>
                  <a:pt x="58" y="1103"/>
                </a:lnTo>
                <a:lnTo>
                  <a:pt x="59" y="1091"/>
                </a:lnTo>
                <a:lnTo>
                  <a:pt x="48" y="1087"/>
                </a:lnTo>
                <a:lnTo>
                  <a:pt x="46" y="1076"/>
                </a:lnTo>
                <a:lnTo>
                  <a:pt x="26" y="1068"/>
                </a:lnTo>
                <a:lnTo>
                  <a:pt x="29" y="1063"/>
                </a:lnTo>
                <a:lnTo>
                  <a:pt x="26" y="1059"/>
                </a:lnTo>
                <a:lnTo>
                  <a:pt x="25" y="1048"/>
                </a:lnTo>
                <a:lnTo>
                  <a:pt x="43" y="1035"/>
                </a:lnTo>
                <a:lnTo>
                  <a:pt x="42" y="1033"/>
                </a:lnTo>
                <a:lnTo>
                  <a:pt x="29" y="1033"/>
                </a:lnTo>
                <a:lnTo>
                  <a:pt x="28" y="1039"/>
                </a:lnTo>
                <a:lnTo>
                  <a:pt x="16" y="1042"/>
                </a:lnTo>
                <a:lnTo>
                  <a:pt x="13" y="1038"/>
                </a:lnTo>
                <a:lnTo>
                  <a:pt x="15" y="1035"/>
                </a:lnTo>
                <a:lnTo>
                  <a:pt x="25" y="1033"/>
                </a:lnTo>
                <a:lnTo>
                  <a:pt x="13" y="1018"/>
                </a:lnTo>
                <a:lnTo>
                  <a:pt x="22" y="1014"/>
                </a:lnTo>
                <a:lnTo>
                  <a:pt x="17" y="1009"/>
                </a:lnTo>
                <a:lnTo>
                  <a:pt x="16" y="1009"/>
                </a:lnTo>
                <a:lnTo>
                  <a:pt x="15" y="1008"/>
                </a:lnTo>
                <a:lnTo>
                  <a:pt x="29" y="1005"/>
                </a:lnTo>
                <a:lnTo>
                  <a:pt x="15" y="1003"/>
                </a:lnTo>
                <a:lnTo>
                  <a:pt x="13" y="997"/>
                </a:lnTo>
                <a:lnTo>
                  <a:pt x="19" y="1002"/>
                </a:lnTo>
                <a:lnTo>
                  <a:pt x="23" y="999"/>
                </a:lnTo>
                <a:lnTo>
                  <a:pt x="19" y="991"/>
                </a:lnTo>
                <a:lnTo>
                  <a:pt x="19" y="980"/>
                </a:lnTo>
                <a:lnTo>
                  <a:pt x="7" y="983"/>
                </a:lnTo>
                <a:lnTo>
                  <a:pt x="10" y="974"/>
                </a:lnTo>
                <a:lnTo>
                  <a:pt x="0" y="969"/>
                </a:lnTo>
                <a:lnTo>
                  <a:pt x="7" y="956"/>
                </a:lnTo>
                <a:lnTo>
                  <a:pt x="20" y="953"/>
                </a:lnTo>
                <a:lnTo>
                  <a:pt x="15" y="933"/>
                </a:lnTo>
                <a:lnTo>
                  <a:pt x="29" y="923"/>
                </a:lnTo>
                <a:lnTo>
                  <a:pt x="29" y="920"/>
                </a:lnTo>
                <a:lnTo>
                  <a:pt x="36" y="929"/>
                </a:lnTo>
                <a:lnTo>
                  <a:pt x="49" y="930"/>
                </a:lnTo>
                <a:lnTo>
                  <a:pt x="61" y="926"/>
                </a:lnTo>
                <a:lnTo>
                  <a:pt x="65" y="924"/>
                </a:lnTo>
                <a:lnTo>
                  <a:pt x="69" y="932"/>
                </a:lnTo>
                <a:lnTo>
                  <a:pt x="71" y="936"/>
                </a:lnTo>
                <a:lnTo>
                  <a:pt x="82" y="947"/>
                </a:lnTo>
                <a:lnTo>
                  <a:pt x="84" y="954"/>
                </a:lnTo>
                <a:lnTo>
                  <a:pt x="82" y="962"/>
                </a:lnTo>
                <a:lnTo>
                  <a:pt x="87" y="968"/>
                </a:lnTo>
                <a:lnTo>
                  <a:pt x="101" y="971"/>
                </a:lnTo>
                <a:lnTo>
                  <a:pt x="108" y="962"/>
                </a:lnTo>
                <a:lnTo>
                  <a:pt x="108" y="966"/>
                </a:lnTo>
                <a:lnTo>
                  <a:pt x="113" y="965"/>
                </a:lnTo>
                <a:lnTo>
                  <a:pt x="120" y="939"/>
                </a:lnTo>
                <a:lnTo>
                  <a:pt x="127" y="942"/>
                </a:lnTo>
                <a:lnTo>
                  <a:pt x="140" y="929"/>
                </a:lnTo>
                <a:lnTo>
                  <a:pt x="138" y="924"/>
                </a:lnTo>
                <a:lnTo>
                  <a:pt x="125" y="920"/>
                </a:lnTo>
                <a:lnTo>
                  <a:pt x="117" y="911"/>
                </a:lnTo>
                <a:lnTo>
                  <a:pt x="117" y="908"/>
                </a:lnTo>
                <a:lnTo>
                  <a:pt x="123" y="909"/>
                </a:lnTo>
                <a:lnTo>
                  <a:pt x="140" y="909"/>
                </a:lnTo>
                <a:lnTo>
                  <a:pt x="141" y="901"/>
                </a:lnTo>
                <a:lnTo>
                  <a:pt x="160" y="908"/>
                </a:lnTo>
                <a:lnTo>
                  <a:pt x="170" y="898"/>
                </a:lnTo>
                <a:lnTo>
                  <a:pt x="173" y="901"/>
                </a:lnTo>
                <a:lnTo>
                  <a:pt x="182" y="898"/>
                </a:lnTo>
                <a:lnTo>
                  <a:pt x="180" y="893"/>
                </a:lnTo>
                <a:lnTo>
                  <a:pt x="172" y="878"/>
                </a:lnTo>
                <a:lnTo>
                  <a:pt x="172" y="871"/>
                </a:lnTo>
                <a:lnTo>
                  <a:pt x="169" y="868"/>
                </a:lnTo>
                <a:lnTo>
                  <a:pt x="164" y="871"/>
                </a:lnTo>
                <a:lnTo>
                  <a:pt x="159" y="853"/>
                </a:lnTo>
                <a:lnTo>
                  <a:pt x="156" y="850"/>
                </a:lnTo>
                <a:lnTo>
                  <a:pt x="153" y="848"/>
                </a:lnTo>
                <a:lnTo>
                  <a:pt x="153" y="847"/>
                </a:lnTo>
                <a:lnTo>
                  <a:pt x="153" y="832"/>
                </a:lnTo>
                <a:lnTo>
                  <a:pt x="151" y="830"/>
                </a:lnTo>
                <a:lnTo>
                  <a:pt x="147" y="832"/>
                </a:lnTo>
                <a:lnTo>
                  <a:pt x="137" y="822"/>
                </a:lnTo>
                <a:lnTo>
                  <a:pt x="118" y="816"/>
                </a:lnTo>
                <a:lnTo>
                  <a:pt x="114" y="807"/>
                </a:lnTo>
                <a:lnTo>
                  <a:pt x="117" y="798"/>
                </a:lnTo>
                <a:lnTo>
                  <a:pt x="113" y="790"/>
                </a:lnTo>
                <a:lnTo>
                  <a:pt x="110" y="780"/>
                </a:lnTo>
                <a:lnTo>
                  <a:pt x="110" y="778"/>
                </a:lnTo>
                <a:lnTo>
                  <a:pt x="108" y="774"/>
                </a:lnTo>
                <a:lnTo>
                  <a:pt x="104" y="765"/>
                </a:lnTo>
                <a:lnTo>
                  <a:pt x="108" y="751"/>
                </a:lnTo>
                <a:lnTo>
                  <a:pt x="102" y="741"/>
                </a:lnTo>
                <a:lnTo>
                  <a:pt x="98" y="735"/>
                </a:lnTo>
                <a:lnTo>
                  <a:pt x="87" y="731"/>
                </a:lnTo>
                <a:lnTo>
                  <a:pt x="85" y="723"/>
                </a:lnTo>
                <a:lnTo>
                  <a:pt x="88" y="717"/>
                </a:lnTo>
                <a:lnTo>
                  <a:pt x="98" y="723"/>
                </a:lnTo>
                <a:lnTo>
                  <a:pt x="100" y="720"/>
                </a:lnTo>
                <a:lnTo>
                  <a:pt x="92" y="707"/>
                </a:lnTo>
                <a:lnTo>
                  <a:pt x="95" y="693"/>
                </a:lnTo>
                <a:lnTo>
                  <a:pt x="79" y="695"/>
                </a:lnTo>
                <a:lnTo>
                  <a:pt x="74" y="687"/>
                </a:lnTo>
                <a:lnTo>
                  <a:pt x="75" y="683"/>
                </a:lnTo>
                <a:lnTo>
                  <a:pt x="81" y="666"/>
                </a:lnTo>
                <a:lnTo>
                  <a:pt x="74" y="658"/>
                </a:lnTo>
                <a:lnTo>
                  <a:pt x="49" y="653"/>
                </a:lnTo>
                <a:lnTo>
                  <a:pt x="43" y="638"/>
                </a:lnTo>
                <a:lnTo>
                  <a:pt x="29" y="620"/>
                </a:lnTo>
                <a:lnTo>
                  <a:pt x="28" y="611"/>
                </a:lnTo>
                <a:lnTo>
                  <a:pt x="29" y="605"/>
                </a:lnTo>
                <a:lnTo>
                  <a:pt x="42" y="593"/>
                </a:lnTo>
                <a:lnTo>
                  <a:pt x="51" y="579"/>
                </a:lnTo>
                <a:lnTo>
                  <a:pt x="51" y="574"/>
                </a:lnTo>
                <a:lnTo>
                  <a:pt x="49" y="570"/>
                </a:lnTo>
                <a:lnTo>
                  <a:pt x="48" y="564"/>
                </a:lnTo>
                <a:lnTo>
                  <a:pt x="46" y="559"/>
                </a:lnTo>
                <a:lnTo>
                  <a:pt x="36" y="534"/>
                </a:lnTo>
                <a:lnTo>
                  <a:pt x="56" y="507"/>
                </a:lnTo>
                <a:lnTo>
                  <a:pt x="82" y="482"/>
                </a:lnTo>
                <a:lnTo>
                  <a:pt x="94" y="470"/>
                </a:lnTo>
                <a:lnTo>
                  <a:pt x="102" y="461"/>
                </a:lnTo>
                <a:lnTo>
                  <a:pt x="107" y="458"/>
                </a:lnTo>
                <a:lnTo>
                  <a:pt x="113" y="453"/>
                </a:lnTo>
                <a:lnTo>
                  <a:pt x="120" y="437"/>
                </a:lnTo>
                <a:lnTo>
                  <a:pt x="120" y="434"/>
                </a:lnTo>
                <a:lnTo>
                  <a:pt x="118" y="432"/>
                </a:lnTo>
                <a:lnTo>
                  <a:pt x="118" y="431"/>
                </a:lnTo>
                <a:lnTo>
                  <a:pt x="113" y="409"/>
                </a:lnTo>
                <a:lnTo>
                  <a:pt x="111" y="389"/>
                </a:lnTo>
                <a:lnTo>
                  <a:pt x="113" y="388"/>
                </a:lnTo>
                <a:lnTo>
                  <a:pt x="128" y="370"/>
                </a:lnTo>
                <a:lnTo>
                  <a:pt x="138" y="385"/>
                </a:lnTo>
                <a:lnTo>
                  <a:pt x="151" y="391"/>
                </a:lnTo>
                <a:lnTo>
                  <a:pt x="166" y="388"/>
                </a:lnTo>
                <a:lnTo>
                  <a:pt x="182" y="404"/>
                </a:lnTo>
                <a:lnTo>
                  <a:pt x="185" y="404"/>
                </a:lnTo>
                <a:lnTo>
                  <a:pt x="182" y="423"/>
                </a:lnTo>
                <a:lnTo>
                  <a:pt x="176" y="420"/>
                </a:lnTo>
                <a:lnTo>
                  <a:pt x="173" y="428"/>
                </a:lnTo>
                <a:lnTo>
                  <a:pt x="173" y="434"/>
                </a:lnTo>
                <a:lnTo>
                  <a:pt x="161" y="443"/>
                </a:lnTo>
                <a:lnTo>
                  <a:pt x="153" y="458"/>
                </a:lnTo>
                <a:lnTo>
                  <a:pt x="149" y="467"/>
                </a:lnTo>
                <a:lnTo>
                  <a:pt x="169" y="467"/>
                </a:lnTo>
                <a:lnTo>
                  <a:pt x="180" y="473"/>
                </a:lnTo>
                <a:lnTo>
                  <a:pt x="183" y="477"/>
                </a:lnTo>
                <a:lnTo>
                  <a:pt x="200" y="489"/>
                </a:lnTo>
                <a:lnTo>
                  <a:pt x="208" y="488"/>
                </a:lnTo>
                <a:lnTo>
                  <a:pt x="209" y="511"/>
                </a:lnTo>
                <a:lnTo>
                  <a:pt x="215" y="517"/>
                </a:lnTo>
                <a:lnTo>
                  <a:pt x="223" y="531"/>
                </a:lnTo>
                <a:lnTo>
                  <a:pt x="222" y="534"/>
                </a:lnTo>
                <a:lnTo>
                  <a:pt x="223" y="535"/>
                </a:lnTo>
                <a:lnTo>
                  <a:pt x="229" y="552"/>
                </a:lnTo>
                <a:lnTo>
                  <a:pt x="233" y="552"/>
                </a:lnTo>
                <a:lnTo>
                  <a:pt x="219" y="571"/>
                </a:lnTo>
                <a:lnTo>
                  <a:pt x="216" y="580"/>
                </a:lnTo>
                <a:lnTo>
                  <a:pt x="225" y="579"/>
                </a:lnTo>
                <a:lnTo>
                  <a:pt x="241" y="573"/>
                </a:lnTo>
                <a:lnTo>
                  <a:pt x="244" y="576"/>
                </a:lnTo>
                <a:lnTo>
                  <a:pt x="248" y="580"/>
                </a:lnTo>
                <a:lnTo>
                  <a:pt x="261" y="577"/>
                </a:lnTo>
                <a:lnTo>
                  <a:pt x="261" y="584"/>
                </a:lnTo>
                <a:lnTo>
                  <a:pt x="268" y="589"/>
                </a:lnTo>
                <a:lnTo>
                  <a:pt x="275" y="587"/>
                </a:lnTo>
                <a:lnTo>
                  <a:pt x="281" y="586"/>
                </a:lnTo>
                <a:lnTo>
                  <a:pt x="282" y="573"/>
                </a:lnTo>
                <a:lnTo>
                  <a:pt x="288" y="565"/>
                </a:lnTo>
                <a:lnTo>
                  <a:pt x="294" y="549"/>
                </a:lnTo>
                <a:lnTo>
                  <a:pt x="303" y="541"/>
                </a:lnTo>
                <a:lnTo>
                  <a:pt x="310" y="529"/>
                </a:lnTo>
                <a:lnTo>
                  <a:pt x="303" y="529"/>
                </a:lnTo>
                <a:lnTo>
                  <a:pt x="303" y="525"/>
                </a:lnTo>
                <a:lnTo>
                  <a:pt x="290" y="514"/>
                </a:lnTo>
                <a:lnTo>
                  <a:pt x="277" y="510"/>
                </a:lnTo>
                <a:lnTo>
                  <a:pt x="274" y="504"/>
                </a:lnTo>
                <a:lnTo>
                  <a:pt x="271" y="495"/>
                </a:lnTo>
                <a:lnTo>
                  <a:pt x="271" y="491"/>
                </a:lnTo>
                <a:lnTo>
                  <a:pt x="259" y="482"/>
                </a:lnTo>
                <a:lnTo>
                  <a:pt x="261" y="476"/>
                </a:lnTo>
                <a:lnTo>
                  <a:pt x="278" y="462"/>
                </a:lnTo>
                <a:lnTo>
                  <a:pt x="269" y="440"/>
                </a:lnTo>
                <a:lnTo>
                  <a:pt x="272" y="422"/>
                </a:lnTo>
                <a:lnTo>
                  <a:pt x="304" y="412"/>
                </a:lnTo>
                <a:lnTo>
                  <a:pt x="310" y="397"/>
                </a:lnTo>
                <a:lnTo>
                  <a:pt x="304" y="370"/>
                </a:lnTo>
                <a:lnTo>
                  <a:pt x="323" y="361"/>
                </a:lnTo>
                <a:lnTo>
                  <a:pt x="327" y="361"/>
                </a:lnTo>
                <a:lnTo>
                  <a:pt x="339" y="343"/>
                </a:lnTo>
                <a:lnTo>
                  <a:pt x="353" y="334"/>
                </a:lnTo>
                <a:lnTo>
                  <a:pt x="357" y="335"/>
                </a:lnTo>
                <a:lnTo>
                  <a:pt x="366" y="324"/>
                </a:lnTo>
                <a:lnTo>
                  <a:pt x="370" y="307"/>
                </a:lnTo>
                <a:lnTo>
                  <a:pt x="379" y="300"/>
                </a:lnTo>
                <a:lnTo>
                  <a:pt x="382" y="291"/>
                </a:lnTo>
                <a:lnTo>
                  <a:pt x="392" y="291"/>
                </a:lnTo>
                <a:lnTo>
                  <a:pt x="393" y="289"/>
                </a:lnTo>
                <a:lnTo>
                  <a:pt x="395" y="268"/>
                </a:lnTo>
                <a:lnTo>
                  <a:pt x="412" y="243"/>
                </a:lnTo>
                <a:lnTo>
                  <a:pt x="413" y="231"/>
                </a:lnTo>
                <a:lnTo>
                  <a:pt x="419" y="222"/>
                </a:lnTo>
                <a:lnTo>
                  <a:pt x="419" y="207"/>
                </a:lnTo>
                <a:lnTo>
                  <a:pt x="409" y="195"/>
                </a:lnTo>
                <a:lnTo>
                  <a:pt x="412" y="179"/>
                </a:lnTo>
                <a:lnTo>
                  <a:pt x="408" y="171"/>
                </a:lnTo>
                <a:lnTo>
                  <a:pt x="406" y="155"/>
                </a:lnTo>
                <a:lnTo>
                  <a:pt x="395" y="148"/>
                </a:lnTo>
                <a:lnTo>
                  <a:pt x="392" y="136"/>
                </a:lnTo>
                <a:lnTo>
                  <a:pt x="405" y="130"/>
                </a:lnTo>
                <a:lnTo>
                  <a:pt x="409" y="103"/>
                </a:lnTo>
                <a:lnTo>
                  <a:pt x="422" y="97"/>
                </a:lnTo>
                <a:lnTo>
                  <a:pt x="457" y="92"/>
                </a:lnTo>
                <a:lnTo>
                  <a:pt x="455" y="100"/>
                </a:lnTo>
                <a:lnTo>
                  <a:pt x="465" y="112"/>
                </a:lnTo>
                <a:lnTo>
                  <a:pt x="477" y="121"/>
                </a:lnTo>
                <a:lnTo>
                  <a:pt x="485" y="107"/>
                </a:lnTo>
                <a:lnTo>
                  <a:pt x="494" y="97"/>
                </a:lnTo>
                <a:lnTo>
                  <a:pt x="506" y="94"/>
                </a:lnTo>
                <a:lnTo>
                  <a:pt x="509" y="121"/>
                </a:lnTo>
                <a:lnTo>
                  <a:pt x="504" y="160"/>
                </a:lnTo>
                <a:lnTo>
                  <a:pt x="509" y="182"/>
                </a:lnTo>
                <a:lnTo>
                  <a:pt x="509" y="189"/>
                </a:lnTo>
                <a:lnTo>
                  <a:pt x="519" y="194"/>
                </a:lnTo>
                <a:lnTo>
                  <a:pt x="530" y="206"/>
                </a:lnTo>
                <a:lnTo>
                  <a:pt x="546" y="236"/>
                </a:lnTo>
                <a:lnTo>
                  <a:pt x="552" y="239"/>
                </a:lnTo>
                <a:lnTo>
                  <a:pt x="559" y="240"/>
                </a:lnTo>
                <a:lnTo>
                  <a:pt x="569" y="245"/>
                </a:lnTo>
                <a:lnTo>
                  <a:pt x="602" y="249"/>
                </a:lnTo>
                <a:lnTo>
                  <a:pt x="619" y="242"/>
                </a:lnTo>
                <a:lnTo>
                  <a:pt x="637" y="246"/>
                </a:lnTo>
                <a:lnTo>
                  <a:pt x="638" y="246"/>
                </a:lnTo>
                <a:lnTo>
                  <a:pt x="642" y="227"/>
                </a:lnTo>
                <a:lnTo>
                  <a:pt x="644" y="218"/>
                </a:lnTo>
                <a:lnTo>
                  <a:pt x="648" y="207"/>
                </a:lnTo>
                <a:lnTo>
                  <a:pt x="655" y="207"/>
                </a:lnTo>
                <a:lnTo>
                  <a:pt x="671" y="216"/>
                </a:lnTo>
                <a:lnTo>
                  <a:pt x="694" y="204"/>
                </a:lnTo>
                <a:lnTo>
                  <a:pt x="703" y="197"/>
                </a:lnTo>
                <a:lnTo>
                  <a:pt x="726" y="192"/>
                </a:lnTo>
                <a:lnTo>
                  <a:pt x="740" y="183"/>
                </a:lnTo>
                <a:lnTo>
                  <a:pt x="748" y="194"/>
                </a:lnTo>
                <a:lnTo>
                  <a:pt x="762" y="185"/>
                </a:lnTo>
                <a:lnTo>
                  <a:pt x="779" y="204"/>
                </a:lnTo>
                <a:lnTo>
                  <a:pt x="785" y="207"/>
                </a:lnTo>
                <a:lnTo>
                  <a:pt x="781" y="227"/>
                </a:lnTo>
                <a:lnTo>
                  <a:pt x="786" y="234"/>
                </a:lnTo>
                <a:lnTo>
                  <a:pt x="785" y="252"/>
                </a:lnTo>
                <a:lnTo>
                  <a:pt x="786" y="253"/>
                </a:lnTo>
                <a:lnTo>
                  <a:pt x="817" y="267"/>
                </a:lnTo>
                <a:lnTo>
                  <a:pt x="815" y="288"/>
                </a:lnTo>
                <a:lnTo>
                  <a:pt x="814" y="294"/>
                </a:lnTo>
                <a:lnTo>
                  <a:pt x="825" y="301"/>
                </a:lnTo>
                <a:lnTo>
                  <a:pt x="838" y="294"/>
                </a:lnTo>
                <a:lnTo>
                  <a:pt x="840" y="294"/>
                </a:lnTo>
                <a:lnTo>
                  <a:pt x="856" y="295"/>
                </a:lnTo>
                <a:lnTo>
                  <a:pt x="880" y="271"/>
                </a:lnTo>
                <a:lnTo>
                  <a:pt x="873" y="259"/>
                </a:lnTo>
                <a:lnTo>
                  <a:pt x="873" y="258"/>
                </a:lnTo>
                <a:lnTo>
                  <a:pt x="861" y="237"/>
                </a:lnTo>
                <a:lnTo>
                  <a:pt x="847" y="227"/>
                </a:lnTo>
                <a:lnTo>
                  <a:pt x="843" y="212"/>
                </a:lnTo>
                <a:lnTo>
                  <a:pt x="847" y="204"/>
                </a:lnTo>
                <a:lnTo>
                  <a:pt x="856" y="194"/>
                </a:lnTo>
                <a:lnTo>
                  <a:pt x="857" y="183"/>
                </a:lnTo>
                <a:lnTo>
                  <a:pt x="871" y="179"/>
                </a:lnTo>
                <a:lnTo>
                  <a:pt x="876" y="164"/>
                </a:lnTo>
                <a:lnTo>
                  <a:pt x="869" y="160"/>
                </a:lnTo>
                <a:lnTo>
                  <a:pt x="866" y="152"/>
                </a:lnTo>
                <a:lnTo>
                  <a:pt x="857" y="146"/>
                </a:lnTo>
                <a:lnTo>
                  <a:pt x="840" y="155"/>
                </a:lnTo>
                <a:lnTo>
                  <a:pt x="822" y="151"/>
                </a:lnTo>
                <a:lnTo>
                  <a:pt x="818" y="143"/>
                </a:lnTo>
                <a:lnTo>
                  <a:pt x="811" y="140"/>
                </a:lnTo>
                <a:lnTo>
                  <a:pt x="812" y="127"/>
                </a:lnTo>
                <a:lnTo>
                  <a:pt x="811" y="95"/>
                </a:lnTo>
                <a:lnTo>
                  <a:pt x="814" y="89"/>
                </a:lnTo>
                <a:lnTo>
                  <a:pt x="811" y="70"/>
                </a:lnTo>
                <a:lnTo>
                  <a:pt x="828" y="52"/>
                </a:lnTo>
                <a:lnTo>
                  <a:pt x="830" y="45"/>
                </a:lnTo>
                <a:lnTo>
                  <a:pt x="837" y="40"/>
                </a:lnTo>
                <a:lnTo>
                  <a:pt x="841" y="18"/>
                </a:lnTo>
                <a:lnTo>
                  <a:pt x="848" y="19"/>
                </a:lnTo>
                <a:lnTo>
                  <a:pt x="883" y="6"/>
                </a:lnTo>
                <a:lnTo>
                  <a:pt x="899" y="10"/>
                </a:lnTo>
                <a:lnTo>
                  <a:pt x="912" y="0"/>
                </a:lnTo>
                <a:lnTo>
                  <a:pt x="922" y="15"/>
                </a:lnTo>
                <a:lnTo>
                  <a:pt x="913" y="30"/>
                </a:lnTo>
                <a:lnTo>
                  <a:pt x="920" y="45"/>
                </a:lnTo>
                <a:lnTo>
                  <a:pt x="930" y="43"/>
                </a:lnTo>
                <a:lnTo>
                  <a:pt x="943" y="55"/>
                </a:lnTo>
                <a:lnTo>
                  <a:pt x="946" y="61"/>
                </a:lnTo>
                <a:lnTo>
                  <a:pt x="961" y="61"/>
                </a:lnTo>
                <a:lnTo>
                  <a:pt x="966" y="66"/>
                </a:lnTo>
                <a:lnTo>
                  <a:pt x="975" y="57"/>
                </a:lnTo>
                <a:lnTo>
                  <a:pt x="1001" y="64"/>
                </a:lnTo>
                <a:lnTo>
                  <a:pt x="1008" y="61"/>
                </a:lnTo>
                <a:lnTo>
                  <a:pt x="1014" y="67"/>
                </a:lnTo>
                <a:lnTo>
                  <a:pt x="1024" y="75"/>
                </a:lnTo>
                <a:lnTo>
                  <a:pt x="1027" y="89"/>
                </a:lnTo>
                <a:lnTo>
                  <a:pt x="1037" y="100"/>
                </a:lnTo>
                <a:lnTo>
                  <a:pt x="1064" y="100"/>
                </a:lnTo>
                <a:lnTo>
                  <a:pt x="1080" y="107"/>
                </a:lnTo>
                <a:lnTo>
                  <a:pt x="1103" y="121"/>
                </a:lnTo>
                <a:lnTo>
                  <a:pt x="1115" y="136"/>
                </a:lnTo>
                <a:lnTo>
                  <a:pt x="1112" y="152"/>
                </a:lnTo>
                <a:lnTo>
                  <a:pt x="1119" y="164"/>
                </a:lnTo>
                <a:lnTo>
                  <a:pt x="1108" y="183"/>
                </a:lnTo>
                <a:lnTo>
                  <a:pt x="1089" y="188"/>
                </a:lnTo>
                <a:lnTo>
                  <a:pt x="1074" y="194"/>
                </a:lnTo>
                <a:lnTo>
                  <a:pt x="1073" y="200"/>
                </a:lnTo>
                <a:lnTo>
                  <a:pt x="1064" y="201"/>
                </a:lnTo>
                <a:lnTo>
                  <a:pt x="1059" y="210"/>
                </a:lnTo>
                <a:lnTo>
                  <a:pt x="1085" y="224"/>
                </a:lnTo>
                <a:lnTo>
                  <a:pt x="1092" y="242"/>
                </a:lnTo>
                <a:lnTo>
                  <a:pt x="1083" y="255"/>
                </a:lnTo>
                <a:lnTo>
                  <a:pt x="1092" y="265"/>
                </a:lnTo>
                <a:lnTo>
                  <a:pt x="1093" y="285"/>
                </a:lnTo>
                <a:lnTo>
                  <a:pt x="1087" y="294"/>
                </a:lnTo>
                <a:lnTo>
                  <a:pt x="1087" y="297"/>
                </a:lnTo>
                <a:lnTo>
                  <a:pt x="1073" y="322"/>
                </a:lnTo>
                <a:lnTo>
                  <a:pt x="1083" y="341"/>
                </a:lnTo>
                <a:lnTo>
                  <a:pt x="1080" y="352"/>
                </a:lnTo>
                <a:lnTo>
                  <a:pt x="1072" y="389"/>
                </a:lnTo>
                <a:lnTo>
                  <a:pt x="1056" y="404"/>
                </a:lnTo>
                <a:lnTo>
                  <a:pt x="1041" y="417"/>
                </a:lnTo>
                <a:lnTo>
                  <a:pt x="1043" y="438"/>
                </a:lnTo>
                <a:lnTo>
                  <a:pt x="1036" y="443"/>
                </a:lnTo>
                <a:lnTo>
                  <a:pt x="1028" y="461"/>
                </a:lnTo>
                <a:lnTo>
                  <a:pt x="1024" y="476"/>
                </a:lnTo>
                <a:lnTo>
                  <a:pt x="1043" y="480"/>
                </a:lnTo>
                <a:lnTo>
                  <a:pt x="1046" y="501"/>
                </a:lnTo>
                <a:lnTo>
                  <a:pt x="1044" y="507"/>
                </a:lnTo>
                <a:lnTo>
                  <a:pt x="1050" y="513"/>
                </a:lnTo>
                <a:lnTo>
                  <a:pt x="1053" y="528"/>
                </a:lnTo>
                <a:lnTo>
                  <a:pt x="1051" y="532"/>
                </a:lnTo>
                <a:lnTo>
                  <a:pt x="1046" y="540"/>
                </a:lnTo>
                <a:lnTo>
                  <a:pt x="1051" y="549"/>
                </a:lnTo>
                <a:lnTo>
                  <a:pt x="1053" y="583"/>
                </a:lnTo>
                <a:lnTo>
                  <a:pt x="1061" y="584"/>
                </a:lnTo>
                <a:lnTo>
                  <a:pt x="1073" y="593"/>
                </a:lnTo>
                <a:lnTo>
                  <a:pt x="1064" y="598"/>
                </a:lnTo>
                <a:lnTo>
                  <a:pt x="1072" y="614"/>
                </a:lnTo>
                <a:lnTo>
                  <a:pt x="1074" y="614"/>
                </a:lnTo>
                <a:lnTo>
                  <a:pt x="1093" y="610"/>
                </a:lnTo>
                <a:lnTo>
                  <a:pt x="1103" y="604"/>
                </a:lnTo>
                <a:lnTo>
                  <a:pt x="1122" y="598"/>
                </a:lnTo>
                <a:lnTo>
                  <a:pt x="1125" y="602"/>
                </a:lnTo>
                <a:lnTo>
                  <a:pt x="1132" y="583"/>
                </a:lnTo>
                <a:lnTo>
                  <a:pt x="1136" y="581"/>
                </a:lnTo>
                <a:lnTo>
                  <a:pt x="1151" y="577"/>
                </a:lnTo>
                <a:lnTo>
                  <a:pt x="1154" y="574"/>
                </a:lnTo>
                <a:lnTo>
                  <a:pt x="1165" y="574"/>
                </a:lnTo>
                <a:lnTo>
                  <a:pt x="1181" y="576"/>
                </a:lnTo>
                <a:lnTo>
                  <a:pt x="1185" y="581"/>
                </a:lnTo>
                <a:lnTo>
                  <a:pt x="1193" y="573"/>
                </a:lnTo>
                <a:lnTo>
                  <a:pt x="1205" y="577"/>
                </a:lnTo>
                <a:lnTo>
                  <a:pt x="1221" y="576"/>
                </a:lnTo>
                <a:lnTo>
                  <a:pt x="1231" y="580"/>
                </a:lnTo>
                <a:lnTo>
                  <a:pt x="1211" y="610"/>
                </a:lnTo>
                <a:lnTo>
                  <a:pt x="1190" y="646"/>
                </a:lnTo>
                <a:lnTo>
                  <a:pt x="1171" y="672"/>
                </a:lnTo>
                <a:lnTo>
                  <a:pt x="1149" y="702"/>
                </a:lnTo>
                <a:lnTo>
                  <a:pt x="1118" y="744"/>
                </a:lnTo>
                <a:lnTo>
                  <a:pt x="1119" y="765"/>
                </a:lnTo>
                <a:lnTo>
                  <a:pt x="1121" y="775"/>
                </a:lnTo>
                <a:lnTo>
                  <a:pt x="1122" y="798"/>
                </a:lnTo>
                <a:lnTo>
                  <a:pt x="1122" y="810"/>
                </a:lnTo>
                <a:lnTo>
                  <a:pt x="1123" y="833"/>
                </a:lnTo>
                <a:lnTo>
                  <a:pt x="1125" y="860"/>
                </a:lnTo>
                <a:lnTo>
                  <a:pt x="1115" y="862"/>
                </a:lnTo>
                <a:lnTo>
                  <a:pt x="1118" y="865"/>
                </a:lnTo>
                <a:lnTo>
                  <a:pt x="1129" y="863"/>
                </a:lnTo>
                <a:lnTo>
                  <a:pt x="1129" y="880"/>
                </a:lnTo>
                <a:lnTo>
                  <a:pt x="1132" y="8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13" name="Freeform 83">
            <a:extLst>
              <a:ext uri="{FF2B5EF4-FFF2-40B4-BE49-F238E27FC236}">
                <a16:creationId xmlns:a16="http://schemas.microsoft.com/office/drawing/2014/main" xmlns="" id="{190D1CB2-F2D6-43F7-8A2D-2A2D31C7FB76}"/>
              </a:ext>
            </a:extLst>
          </p:cNvPr>
          <p:cNvSpPr>
            <a:spLocks/>
          </p:cNvSpPr>
          <p:nvPr/>
        </p:nvSpPr>
        <p:spPr bwMode="auto">
          <a:xfrm>
            <a:off x="7229155" y="2163557"/>
            <a:ext cx="1428474" cy="1382819"/>
          </a:xfrm>
          <a:custGeom>
            <a:avLst/>
            <a:gdLst/>
            <a:ahLst/>
            <a:cxnLst>
              <a:cxn ang="0">
                <a:pos x="995" y="562"/>
              </a:cxn>
              <a:cxn ang="0">
                <a:pos x="1022" y="618"/>
              </a:cxn>
              <a:cxn ang="0">
                <a:pos x="1065" y="630"/>
              </a:cxn>
              <a:cxn ang="0">
                <a:pos x="1143" y="621"/>
              </a:cxn>
              <a:cxn ang="0">
                <a:pos x="1201" y="618"/>
              </a:cxn>
              <a:cxn ang="0">
                <a:pos x="1237" y="621"/>
              </a:cxn>
              <a:cxn ang="0">
                <a:pos x="1253" y="677"/>
              </a:cxn>
              <a:cxn ang="0">
                <a:pos x="1293" y="741"/>
              </a:cxn>
              <a:cxn ang="0">
                <a:pos x="1218" y="756"/>
              </a:cxn>
              <a:cxn ang="0">
                <a:pos x="1201" y="739"/>
              </a:cxn>
              <a:cxn ang="0">
                <a:pos x="1029" y="866"/>
              </a:cxn>
              <a:cxn ang="0">
                <a:pos x="973" y="860"/>
              </a:cxn>
              <a:cxn ang="0">
                <a:pos x="1005" y="844"/>
              </a:cxn>
              <a:cxn ang="0">
                <a:pos x="963" y="826"/>
              </a:cxn>
              <a:cxn ang="0">
                <a:pos x="966" y="867"/>
              </a:cxn>
              <a:cxn ang="0">
                <a:pos x="930" y="861"/>
              </a:cxn>
              <a:cxn ang="0">
                <a:pos x="872" y="870"/>
              </a:cxn>
              <a:cxn ang="0">
                <a:pos x="913" y="903"/>
              </a:cxn>
              <a:cxn ang="0">
                <a:pos x="887" y="900"/>
              </a:cxn>
              <a:cxn ang="0">
                <a:pos x="867" y="890"/>
              </a:cxn>
              <a:cxn ang="0">
                <a:pos x="832" y="1006"/>
              </a:cxn>
              <a:cxn ang="0">
                <a:pos x="842" y="1055"/>
              </a:cxn>
              <a:cxn ang="0">
                <a:pos x="871" y="1069"/>
              </a:cxn>
              <a:cxn ang="0">
                <a:pos x="943" y="1189"/>
              </a:cxn>
              <a:cxn ang="0">
                <a:pos x="1005" y="1239"/>
              </a:cxn>
              <a:cxn ang="0">
                <a:pos x="985" y="1286"/>
              </a:cxn>
              <a:cxn ang="0">
                <a:pos x="952" y="1289"/>
              </a:cxn>
              <a:cxn ang="0">
                <a:pos x="946" y="1349"/>
              </a:cxn>
              <a:cxn ang="0">
                <a:pos x="877" y="1267"/>
              </a:cxn>
              <a:cxn ang="0">
                <a:pos x="798" y="1267"/>
              </a:cxn>
              <a:cxn ang="0">
                <a:pos x="715" y="1227"/>
              </a:cxn>
              <a:cxn ang="0">
                <a:pos x="577" y="1269"/>
              </a:cxn>
              <a:cxn ang="0">
                <a:pos x="422" y="1252"/>
              </a:cxn>
              <a:cxn ang="0">
                <a:pos x="328" y="1184"/>
              </a:cxn>
              <a:cxn ang="0">
                <a:pos x="302" y="1136"/>
              </a:cxn>
              <a:cxn ang="0">
                <a:pos x="224" y="1107"/>
              </a:cxn>
              <a:cxn ang="0">
                <a:pos x="148" y="1045"/>
              </a:cxn>
              <a:cxn ang="0">
                <a:pos x="56" y="1005"/>
              </a:cxn>
              <a:cxn ang="0">
                <a:pos x="47" y="914"/>
              </a:cxn>
              <a:cxn ang="0">
                <a:pos x="7" y="832"/>
              </a:cxn>
              <a:cxn ang="0">
                <a:pos x="137" y="632"/>
              </a:cxn>
              <a:cxn ang="0">
                <a:pos x="178" y="718"/>
              </a:cxn>
              <a:cxn ang="0">
                <a:pos x="256" y="714"/>
              </a:cxn>
              <a:cxn ang="0">
                <a:pos x="301" y="621"/>
              </a:cxn>
              <a:cxn ang="0">
                <a:pos x="338" y="553"/>
              </a:cxn>
              <a:cxn ang="0">
                <a:pos x="386" y="533"/>
              </a:cxn>
              <a:cxn ang="0">
                <a:pos x="505" y="514"/>
              </a:cxn>
              <a:cxn ang="0">
                <a:pos x="570" y="459"/>
              </a:cxn>
              <a:cxn ang="0">
                <a:pos x="641" y="413"/>
              </a:cxn>
              <a:cxn ang="0">
                <a:pos x="687" y="313"/>
              </a:cxn>
              <a:cxn ang="0">
                <a:pos x="603" y="234"/>
              </a:cxn>
              <a:cxn ang="0">
                <a:pos x="645" y="150"/>
              </a:cxn>
              <a:cxn ang="0">
                <a:pos x="747" y="61"/>
              </a:cxn>
              <a:cxn ang="0">
                <a:pos x="821" y="43"/>
              </a:cxn>
              <a:cxn ang="0">
                <a:pos x="913" y="44"/>
              </a:cxn>
              <a:cxn ang="0">
                <a:pos x="1054" y="16"/>
              </a:cxn>
              <a:cxn ang="0">
                <a:pos x="1107" y="101"/>
              </a:cxn>
              <a:cxn ang="0">
                <a:pos x="1008" y="161"/>
              </a:cxn>
              <a:cxn ang="0">
                <a:pos x="960" y="229"/>
              </a:cxn>
              <a:cxn ang="0">
                <a:pos x="891" y="299"/>
              </a:cxn>
              <a:cxn ang="0">
                <a:pos x="983" y="398"/>
              </a:cxn>
            </a:cxnLst>
            <a:rect l="0" t="0" r="r" b="b"/>
            <a:pathLst>
              <a:path w="1302" h="1365">
                <a:moveTo>
                  <a:pt x="931" y="462"/>
                </a:moveTo>
                <a:lnTo>
                  <a:pt x="933" y="465"/>
                </a:lnTo>
                <a:lnTo>
                  <a:pt x="940" y="478"/>
                </a:lnTo>
                <a:lnTo>
                  <a:pt x="947" y="505"/>
                </a:lnTo>
                <a:lnTo>
                  <a:pt x="949" y="530"/>
                </a:lnTo>
                <a:lnTo>
                  <a:pt x="963" y="532"/>
                </a:lnTo>
                <a:lnTo>
                  <a:pt x="966" y="539"/>
                </a:lnTo>
                <a:lnTo>
                  <a:pt x="978" y="547"/>
                </a:lnTo>
                <a:lnTo>
                  <a:pt x="989" y="551"/>
                </a:lnTo>
                <a:lnTo>
                  <a:pt x="995" y="562"/>
                </a:lnTo>
                <a:lnTo>
                  <a:pt x="996" y="562"/>
                </a:lnTo>
                <a:lnTo>
                  <a:pt x="990" y="566"/>
                </a:lnTo>
                <a:lnTo>
                  <a:pt x="1001" y="577"/>
                </a:lnTo>
                <a:lnTo>
                  <a:pt x="1002" y="592"/>
                </a:lnTo>
                <a:lnTo>
                  <a:pt x="1011" y="593"/>
                </a:lnTo>
                <a:lnTo>
                  <a:pt x="1015" y="607"/>
                </a:lnTo>
                <a:lnTo>
                  <a:pt x="1012" y="610"/>
                </a:lnTo>
                <a:lnTo>
                  <a:pt x="1018" y="618"/>
                </a:lnTo>
                <a:lnTo>
                  <a:pt x="1021" y="617"/>
                </a:lnTo>
                <a:lnTo>
                  <a:pt x="1022" y="618"/>
                </a:lnTo>
                <a:lnTo>
                  <a:pt x="1024" y="620"/>
                </a:lnTo>
                <a:lnTo>
                  <a:pt x="1028" y="621"/>
                </a:lnTo>
                <a:lnTo>
                  <a:pt x="1035" y="626"/>
                </a:lnTo>
                <a:lnTo>
                  <a:pt x="1037" y="621"/>
                </a:lnTo>
                <a:lnTo>
                  <a:pt x="1039" y="610"/>
                </a:lnTo>
                <a:lnTo>
                  <a:pt x="1050" y="617"/>
                </a:lnTo>
                <a:lnTo>
                  <a:pt x="1055" y="620"/>
                </a:lnTo>
                <a:lnTo>
                  <a:pt x="1058" y="624"/>
                </a:lnTo>
                <a:lnTo>
                  <a:pt x="1062" y="626"/>
                </a:lnTo>
                <a:lnTo>
                  <a:pt x="1065" y="630"/>
                </a:lnTo>
                <a:lnTo>
                  <a:pt x="1065" y="633"/>
                </a:lnTo>
                <a:lnTo>
                  <a:pt x="1070" y="644"/>
                </a:lnTo>
                <a:lnTo>
                  <a:pt x="1083" y="636"/>
                </a:lnTo>
                <a:lnTo>
                  <a:pt x="1088" y="632"/>
                </a:lnTo>
                <a:lnTo>
                  <a:pt x="1100" y="617"/>
                </a:lnTo>
                <a:lnTo>
                  <a:pt x="1106" y="611"/>
                </a:lnTo>
                <a:lnTo>
                  <a:pt x="1111" y="618"/>
                </a:lnTo>
                <a:lnTo>
                  <a:pt x="1132" y="598"/>
                </a:lnTo>
                <a:lnTo>
                  <a:pt x="1142" y="605"/>
                </a:lnTo>
                <a:lnTo>
                  <a:pt x="1143" y="621"/>
                </a:lnTo>
                <a:lnTo>
                  <a:pt x="1152" y="620"/>
                </a:lnTo>
                <a:lnTo>
                  <a:pt x="1155" y="611"/>
                </a:lnTo>
                <a:lnTo>
                  <a:pt x="1162" y="605"/>
                </a:lnTo>
                <a:lnTo>
                  <a:pt x="1176" y="602"/>
                </a:lnTo>
                <a:lnTo>
                  <a:pt x="1182" y="604"/>
                </a:lnTo>
                <a:lnTo>
                  <a:pt x="1183" y="605"/>
                </a:lnTo>
                <a:lnTo>
                  <a:pt x="1179" y="613"/>
                </a:lnTo>
                <a:lnTo>
                  <a:pt x="1186" y="618"/>
                </a:lnTo>
                <a:lnTo>
                  <a:pt x="1194" y="621"/>
                </a:lnTo>
                <a:lnTo>
                  <a:pt x="1201" y="618"/>
                </a:lnTo>
                <a:lnTo>
                  <a:pt x="1206" y="614"/>
                </a:lnTo>
                <a:lnTo>
                  <a:pt x="1211" y="626"/>
                </a:lnTo>
                <a:lnTo>
                  <a:pt x="1217" y="623"/>
                </a:lnTo>
                <a:lnTo>
                  <a:pt x="1225" y="620"/>
                </a:lnTo>
                <a:lnTo>
                  <a:pt x="1224" y="605"/>
                </a:lnTo>
                <a:lnTo>
                  <a:pt x="1231" y="608"/>
                </a:lnTo>
                <a:lnTo>
                  <a:pt x="1235" y="614"/>
                </a:lnTo>
                <a:lnTo>
                  <a:pt x="1234" y="620"/>
                </a:lnTo>
                <a:lnTo>
                  <a:pt x="1240" y="617"/>
                </a:lnTo>
                <a:lnTo>
                  <a:pt x="1237" y="621"/>
                </a:lnTo>
                <a:lnTo>
                  <a:pt x="1244" y="629"/>
                </a:lnTo>
                <a:lnTo>
                  <a:pt x="1238" y="627"/>
                </a:lnTo>
                <a:lnTo>
                  <a:pt x="1238" y="638"/>
                </a:lnTo>
                <a:lnTo>
                  <a:pt x="1241" y="638"/>
                </a:lnTo>
                <a:lnTo>
                  <a:pt x="1242" y="641"/>
                </a:lnTo>
                <a:lnTo>
                  <a:pt x="1235" y="647"/>
                </a:lnTo>
                <a:lnTo>
                  <a:pt x="1240" y="653"/>
                </a:lnTo>
                <a:lnTo>
                  <a:pt x="1251" y="666"/>
                </a:lnTo>
                <a:lnTo>
                  <a:pt x="1250" y="669"/>
                </a:lnTo>
                <a:lnTo>
                  <a:pt x="1253" y="677"/>
                </a:lnTo>
                <a:lnTo>
                  <a:pt x="1253" y="686"/>
                </a:lnTo>
                <a:lnTo>
                  <a:pt x="1254" y="693"/>
                </a:lnTo>
                <a:lnTo>
                  <a:pt x="1263" y="686"/>
                </a:lnTo>
                <a:lnTo>
                  <a:pt x="1271" y="709"/>
                </a:lnTo>
                <a:lnTo>
                  <a:pt x="1268" y="711"/>
                </a:lnTo>
                <a:lnTo>
                  <a:pt x="1276" y="715"/>
                </a:lnTo>
                <a:lnTo>
                  <a:pt x="1271" y="721"/>
                </a:lnTo>
                <a:lnTo>
                  <a:pt x="1283" y="730"/>
                </a:lnTo>
                <a:lnTo>
                  <a:pt x="1283" y="742"/>
                </a:lnTo>
                <a:lnTo>
                  <a:pt x="1293" y="741"/>
                </a:lnTo>
                <a:lnTo>
                  <a:pt x="1291" y="745"/>
                </a:lnTo>
                <a:lnTo>
                  <a:pt x="1302" y="751"/>
                </a:lnTo>
                <a:lnTo>
                  <a:pt x="1300" y="756"/>
                </a:lnTo>
                <a:lnTo>
                  <a:pt x="1242" y="762"/>
                </a:lnTo>
                <a:lnTo>
                  <a:pt x="1245" y="759"/>
                </a:lnTo>
                <a:lnTo>
                  <a:pt x="1234" y="748"/>
                </a:lnTo>
                <a:lnTo>
                  <a:pt x="1232" y="763"/>
                </a:lnTo>
                <a:lnTo>
                  <a:pt x="1204" y="769"/>
                </a:lnTo>
                <a:lnTo>
                  <a:pt x="1205" y="762"/>
                </a:lnTo>
                <a:lnTo>
                  <a:pt x="1218" y="756"/>
                </a:lnTo>
                <a:lnTo>
                  <a:pt x="1202" y="738"/>
                </a:lnTo>
                <a:lnTo>
                  <a:pt x="1211" y="730"/>
                </a:lnTo>
                <a:lnTo>
                  <a:pt x="1204" y="724"/>
                </a:lnTo>
                <a:lnTo>
                  <a:pt x="1198" y="715"/>
                </a:lnTo>
                <a:lnTo>
                  <a:pt x="1196" y="711"/>
                </a:lnTo>
                <a:lnTo>
                  <a:pt x="1192" y="712"/>
                </a:lnTo>
                <a:lnTo>
                  <a:pt x="1188" y="714"/>
                </a:lnTo>
                <a:lnTo>
                  <a:pt x="1183" y="715"/>
                </a:lnTo>
                <a:lnTo>
                  <a:pt x="1183" y="726"/>
                </a:lnTo>
                <a:lnTo>
                  <a:pt x="1201" y="739"/>
                </a:lnTo>
                <a:lnTo>
                  <a:pt x="1201" y="747"/>
                </a:lnTo>
                <a:lnTo>
                  <a:pt x="1204" y="753"/>
                </a:lnTo>
                <a:lnTo>
                  <a:pt x="1192" y="763"/>
                </a:lnTo>
                <a:lnTo>
                  <a:pt x="1198" y="772"/>
                </a:lnTo>
                <a:lnTo>
                  <a:pt x="1182" y="787"/>
                </a:lnTo>
                <a:lnTo>
                  <a:pt x="1136" y="812"/>
                </a:lnTo>
                <a:lnTo>
                  <a:pt x="1110" y="827"/>
                </a:lnTo>
                <a:lnTo>
                  <a:pt x="1122" y="823"/>
                </a:lnTo>
                <a:lnTo>
                  <a:pt x="1109" y="830"/>
                </a:lnTo>
                <a:lnTo>
                  <a:pt x="1029" y="866"/>
                </a:lnTo>
                <a:lnTo>
                  <a:pt x="1028" y="867"/>
                </a:lnTo>
                <a:lnTo>
                  <a:pt x="993" y="884"/>
                </a:lnTo>
                <a:lnTo>
                  <a:pt x="956" y="897"/>
                </a:lnTo>
                <a:lnTo>
                  <a:pt x="949" y="905"/>
                </a:lnTo>
                <a:lnTo>
                  <a:pt x="943" y="897"/>
                </a:lnTo>
                <a:lnTo>
                  <a:pt x="946" y="888"/>
                </a:lnTo>
                <a:lnTo>
                  <a:pt x="957" y="873"/>
                </a:lnTo>
                <a:lnTo>
                  <a:pt x="972" y="870"/>
                </a:lnTo>
                <a:lnTo>
                  <a:pt x="973" y="863"/>
                </a:lnTo>
                <a:lnTo>
                  <a:pt x="973" y="860"/>
                </a:lnTo>
                <a:lnTo>
                  <a:pt x="975" y="860"/>
                </a:lnTo>
                <a:lnTo>
                  <a:pt x="979" y="854"/>
                </a:lnTo>
                <a:lnTo>
                  <a:pt x="985" y="856"/>
                </a:lnTo>
                <a:lnTo>
                  <a:pt x="992" y="856"/>
                </a:lnTo>
                <a:lnTo>
                  <a:pt x="988" y="859"/>
                </a:lnTo>
                <a:lnTo>
                  <a:pt x="999" y="856"/>
                </a:lnTo>
                <a:lnTo>
                  <a:pt x="999" y="853"/>
                </a:lnTo>
                <a:lnTo>
                  <a:pt x="1001" y="850"/>
                </a:lnTo>
                <a:lnTo>
                  <a:pt x="998" y="844"/>
                </a:lnTo>
                <a:lnTo>
                  <a:pt x="1005" y="844"/>
                </a:lnTo>
                <a:lnTo>
                  <a:pt x="1029" y="827"/>
                </a:lnTo>
                <a:lnTo>
                  <a:pt x="1035" y="821"/>
                </a:lnTo>
                <a:lnTo>
                  <a:pt x="1024" y="817"/>
                </a:lnTo>
                <a:lnTo>
                  <a:pt x="1012" y="800"/>
                </a:lnTo>
                <a:lnTo>
                  <a:pt x="985" y="805"/>
                </a:lnTo>
                <a:lnTo>
                  <a:pt x="970" y="808"/>
                </a:lnTo>
                <a:lnTo>
                  <a:pt x="976" y="814"/>
                </a:lnTo>
                <a:lnTo>
                  <a:pt x="978" y="820"/>
                </a:lnTo>
                <a:lnTo>
                  <a:pt x="972" y="820"/>
                </a:lnTo>
                <a:lnTo>
                  <a:pt x="963" y="826"/>
                </a:lnTo>
                <a:lnTo>
                  <a:pt x="959" y="832"/>
                </a:lnTo>
                <a:lnTo>
                  <a:pt x="953" y="835"/>
                </a:lnTo>
                <a:lnTo>
                  <a:pt x="954" y="839"/>
                </a:lnTo>
                <a:lnTo>
                  <a:pt x="965" y="848"/>
                </a:lnTo>
                <a:lnTo>
                  <a:pt x="956" y="848"/>
                </a:lnTo>
                <a:lnTo>
                  <a:pt x="952" y="856"/>
                </a:lnTo>
                <a:lnTo>
                  <a:pt x="947" y="857"/>
                </a:lnTo>
                <a:lnTo>
                  <a:pt x="957" y="867"/>
                </a:lnTo>
                <a:lnTo>
                  <a:pt x="965" y="863"/>
                </a:lnTo>
                <a:lnTo>
                  <a:pt x="966" y="867"/>
                </a:lnTo>
                <a:lnTo>
                  <a:pt x="969" y="866"/>
                </a:lnTo>
                <a:lnTo>
                  <a:pt x="972" y="860"/>
                </a:lnTo>
                <a:lnTo>
                  <a:pt x="973" y="863"/>
                </a:lnTo>
                <a:lnTo>
                  <a:pt x="966" y="872"/>
                </a:lnTo>
                <a:lnTo>
                  <a:pt x="960" y="870"/>
                </a:lnTo>
                <a:lnTo>
                  <a:pt x="953" y="872"/>
                </a:lnTo>
                <a:lnTo>
                  <a:pt x="950" y="861"/>
                </a:lnTo>
                <a:lnTo>
                  <a:pt x="939" y="864"/>
                </a:lnTo>
                <a:lnTo>
                  <a:pt x="933" y="864"/>
                </a:lnTo>
                <a:lnTo>
                  <a:pt x="930" y="861"/>
                </a:lnTo>
                <a:lnTo>
                  <a:pt x="921" y="859"/>
                </a:lnTo>
                <a:lnTo>
                  <a:pt x="923" y="857"/>
                </a:lnTo>
                <a:lnTo>
                  <a:pt x="930" y="859"/>
                </a:lnTo>
                <a:lnTo>
                  <a:pt x="916" y="848"/>
                </a:lnTo>
                <a:lnTo>
                  <a:pt x="913" y="850"/>
                </a:lnTo>
                <a:lnTo>
                  <a:pt x="913" y="845"/>
                </a:lnTo>
                <a:lnTo>
                  <a:pt x="900" y="863"/>
                </a:lnTo>
                <a:lnTo>
                  <a:pt x="888" y="869"/>
                </a:lnTo>
                <a:lnTo>
                  <a:pt x="878" y="873"/>
                </a:lnTo>
                <a:lnTo>
                  <a:pt x="872" y="870"/>
                </a:lnTo>
                <a:lnTo>
                  <a:pt x="871" y="873"/>
                </a:lnTo>
                <a:lnTo>
                  <a:pt x="871" y="879"/>
                </a:lnTo>
                <a:lnTo>
                  <a:pt x="890" y="893"/>
                </a:lnTo>
                <a:lnTo>
                  <a:pt x="895" y="891"/>
                </a:lnTo>
                <a:lnTo>
                  <a:pt x="903" y="896"/>
                </a:lnTo>
                <a:lnTo>
                  <a:pt x="910" y="899"/>
                </a:lnTo>
                <a:lnTo>
                  <a:pt x="913" y="899"/>
                </a:lnTo>
                <a:lnTo>
                  <a:pt x="907" y="902"/>
                </a:lnTo>
                <a:lnTo>
                  <a:pt x="913" y="902"/>
                </a:lnTo>
                <a:lnTo>
                  <a:pt x="913" y="903"/>
                </a:lnTo>
                <a:lnTo>
                  <a:pt x="914" y="908"/>
                </a:lnTo>
                <a:lnTo>
                  <a:pt x="911" y="906"/>
                </a:lnTo>
                <a:lnTo>
                  <a:pt x="910" y="905"/>
                </a:lnTo>
                <a:lnTo>
                  <a:pt x="901" y="902"/>
                </a:lnTo>
                <a:lnTo>
                  <a:pt x="900" y="903"/>
                </a:lnTo>
                <a:lnTo>
                  <a:pt x="900" y="905"/>
                </a:lnTo>
                <a:lnTo>
                  <a:pt x="887" y="905"/>
                </a:lnTo>
                <a:lnTo>
                  <a:pt x="887" y="900"/>
                </a:lnTo>
                <a:lnTo>
                  <a:pt x="884" y="903"/>
                </a:lnTo>
                <a:lnTo>
                  <a:pt x="887" y="900"/>
                </a:lnTo>
                <a:lnTo>
                  <a:pt x="882" y="903"/>
                </a:lnTo>
                <a:lnTo>
                  <a:pt x="885" y="897"/>
                </a:lnTo>
                <a:lnTo>
                  <a:pt x="882" y="899"/>
                </a:lnTo>
                <a:lnTo>
                  <a:pt x="882" y="896"/>
                </a:lnTo>
                <a:lnTo>
                  <a:pt x="888" y="896"/>
                </a:lnTo>
                <a:lnTo>
                  <a:pt x="868" y="881"/>
                </a:lnTo>
                <a:lnTo>
                  <a:pt x="865" y="878"/>
                </a:lnTo>
                <a:lnTo>
                  <a:pt x="864" y="881"/>
                </a:lnTo>
                <a:lnTo>
                  <a:pt x="867" y="884"/>
                </a:lnTo>
                <a:lnTo>
                  <a:pt x="867" y="890"/>
                </a:lnTo>
                <a:lnTo>
                  <a:pt x="858" y="891"/>
                </a:lnTo>
                <a:lnTo>
                  <a:pt x="861" y="914"/>
                </a:lnTo>
                <a:lnTo>
                  <a:pt x="854" y="929"/>
                </a:lnTo>
                <a:lnTo>
                  <a:pt x="862" y="929"/>
                </a:lnTo>
                <a:lnTo>
                  <a:pt x="864" y="954"/>
                </a:lnTo>
                <a:lnTo>
                  <a:pt x="857" y="967"/>
                </a:lnTo>
                <a:lnTo>
                  <a:pt x="839" y="993"/>
                </a:lnTo>
                <a:lnTo>
                  <a:pt x="838" y="1000"/>
                </a:lnTo>
                <a:lnTo>
                  <a:pt x="835" y="1000"/>
                </a:lnTo>
                <a:lnTo>
                  <a:pt x="832" y="1006"/>
                </a:lnTo>
                <a:lnTo>
                  <a:pt x="838" y="1011"/>
                </a:lnTo>
                <a:lnTo>
                  <a:pt x="844" y="1011"/>
                </a:lnTo>
                <a:lnTo>
                  <a:pt x="834" y="1024"/>
                </a:lnTo>
                <a:lnTo>
                  <a:pt x="838" y="1024"/>
                </a:lnTo>
                <a:lnTo>
                  <a:pt x="838" y="1031"/>
                </a:lnTo>
                <a:lnTo>
                  <a:pt x="842" y="1031"/>
                </a:lnTo>
                <a:lnTo>
                  <a:pt x="845" y="1042"/>
                </a:lnTo>
                <a:lnTo>
                  <a:pt x="834" y="1042"/>
                </a:lnTo>
                <a:lnTo>
                  <a:pt x="834" y="1051"/>
                </a:lnTo>
                <a:lnTo>
                  <a:pt x="842" y="1055"/>
                </a:lnTo>
                <a:lnTo>
                  <a:pt x="838" y="1063"/>
                </a:lnTo>
                <a:lnTo>
                  <a:pt x="846" y="1066"/>
                </a:lnTo>
                <a:lnTo>
                  <a:pt x="846" y="1079"/>
                </a:lnTo>
                <a:lnTo>
                  <a:pt x="862" y="1082"/>
                </a:lnTo>
                <a:lnTo>
                  <a:pt x="865" y="1078"/>
                </a:lnTo>
                <a:lnTo>
                  <a:pt x="861" y="1061"/>
                </a:lnTo>
                <a:lnTo>
                  <a:pt x="867" y="1066"/>
                </a:lnTo>
                <a:lnTo>
                  <a:pt x="868" y="1052"/>
                </a:lnTo>
                <a:lnTo>
                  <a:pt x="872" y="1055"/>
                </a:lnTo>
                <a:lnTo>
                  <a:pt x="871" y="1069"/>
                </a:lnTo>
                <a:lnTo>
                  <a:pt x="874" y="1048"/>
                </a:lnTo>
                <a:lnTo>
                  <a:pt x="888" y="1051"/>
                </a:lnTo>
                <a:lnTo>
                  <a:pt x="880" y="1051"/>
                </a:lnTo>
                <a:lnTo>
                  <a:pt x="884" y="1084"/>
                </a:lnTo>
                <a:lnTo>
                  <a:pt x="897" y="1096"/>
                </a:lnTo>
                <a:lnTo>
                  <a:pt x="894" y="1131"/>
                </a:lnTo>
                <a:lnTo>
                  <a:pt x="897" y="1151"/>
                </a:lnTo>
                <a:lnTo>
                  <a:pt x="913" y="1167"/>
                </a:lnTo>
                <a:lnTo>
                  <a:pt x="939" y="1185"/>
                </a:lnTo>
                <a:lnTo>
                  <a:pt x="943" y="1189"/>
                </a:lnTo>
                <a:lnTo>
                  <a:pt x="942" y="1191"/>
                </a:lnTo>
                <a:lnTo>
                  <a:pt x="953" y="1203"/>
                </a:lnTo>
                <a:lnTo>
                  <a:pt x="953" y="1198"/>
                </a:lnTo>
                <a:lnTo>
                  <a:pt x="949" y="1192"/>
                </a:lnTo>
                <a:lnTo>
                  <a:pt x="973" y="1228"/>
                </a:lnTo>
                <a:lnTo>
                  <a:pt x="978" y="1224"/>
                </a:lnTo>
                <a:lnTo>
                  <a:pt x="972" y="1219"/>
                </a:lnTo>
                <a:lnTo>
                  <a:pt x="993" y="1225"/>
                </a:lnTo>
                <a:lnTo>
                  <a:pt x="998" y="1230"/>
                </a:lnTo>
                <a:lnTo>
                  <a:pt x="1005" y="1239"/>
                </a:lnTo>
                <a:lnTo>
                  <a:pt x="1005" y="1248"/>
                </a:lnTo>
                <a:lnTo>
                  <a:pt x="998" y="1252"/>
                </a:lnTo>
                <a:lnTo>
                  <a:pt x="998" y="1258"/>
                </a:lnTo>
                <a:lnTo>
                  <a:pt x="999" y="1260"/>
                </a:lnTo>
                <a:lnTo>
                  <a:pt x="986" y="1277"/>
                </a:lnTo>
                <a:lnTo>
                  <a:pt x="988" y="1271"/>
                </a:lnTo>
                <a:lnTo>
                  <a:pt x="983" y="1263"/>
                </a:lnTo>
                <a:lnTo>
                  <a:pt x="983" y="1280"/>
                </a:lnTo>
                <a:lnTo>
                  <a:pt x="985" y="1277"/>
                </a:lnTo>
                <a:lnTo>
                  <a:pt x="985" y="1286"/>
                </a:lnTo>
                <a:lnTo>
                  <a:pt x="982" y="1288"/>
                </a:lnTo>
                <a:lnTo>
                  <a:pt x="985" y="1294"/>
                </a:lnTo>
                <a:lnTo>
                  <a:pt x="972" y="1319"/>
                </a:lnTo>
                <a:lnTo>
                  <a:pt x="973" y="1324"/>
                </a:lnTo>
                <a:lnTo>
                  <a:pt x="975" y="1322"/>
                </a:lnTo>
                <a:lnTo>
                  <a:pt x="959" y="1342"/>
                </a:lnTo>
                <a:lnTo>
                  <a:pt x="953" y="1331"/>
                </a:lnTo>
                <a:lnTo>
                  <a:pt x="946" y="1324"/>
                </a:lnTo>
                <a:lnTo>
                  <a:pt x="954" y="1306"/>
                </a:lnTo>
                <a:lnTo>
                  <a:pt x="952" y="1289"/>
                </a:lnTo>
                <a:lnTo>
                  <a:pt x="940" y="1291"/>
                </a:lnTo>
                <a:lnTo>
                  <a:pt x="939" y="1294"/>
                </a:lnTo>
                <a:lnTo>
                  <a:pt x="927" y="1315"/>
                </a:lnTo>
                <a:lnTo>
                  <a:pt x="931" y="1321"/>
                </a:lnTo>
                <a:lnTo>
                  <a:pt x="931" y="1316"/>
                </a:lnTo>
                <a:lnTo>
                  <a:pt x="943" y="1330"/>
                </a:lnTo>
                <a:lnTo>
                  <a:pt x="930" y="1333"/>
                </a:lnTo>
                <a:lnTo>
                  <a:pt x="931" y="1342"/>
                </a:lnTo>
                <a:lnTo>
                  <a:pt x="940" y="1343"/>
                </a:lnTo>
                <a:lnTo>
                  <a:pt x="946" y="1349"/>
                </a:lnTo>
                <a:lnTo>
                  <a:pt x="942" y="1358"/>
                </a:lnTo>
                <a:lnTo>
                  <a:pt x="939" y="1361"/>
                </a:lnTo>
                <a:lnTo>
                  <a:pt x="931" y="1365"/>
                </a:lnTo>
                <a:lnTo>
                  <a:pt x="906" y="1342"/>
                </a:lnTo>
                <a:lnTo>
                  <a:pt x="901" y="1324"/>
                </a:lnTo>
                <a:lnTo>
                  <a:pt x="878" y="1319"/>
                </a:lnTo>
                <a:lnTo>
                  <a:pt x="872" y="1307"/>
                </a:lnTo>
                <a:lnTo>
                  <a:pt x="872" y="1292"/>
                </a:lnTo>
                <a:lnTo>
                  <a:pt x="871" y="1282"/>
                </a:lnTo>
                <a:lnTo>
                  <a:pt x="877" y="1267"/>
                </a:lnTo>
                <a:lnTo>
                  <a:pt x="868" y="1255"/>
                </a:lnTo>
                <a:lnTo>
                  <a:pt x="859" y="1260"/>
                </a:lnTo>
                <a:lnTo>
                  <a:pt x="859" y="1255"/>
                </a:lnTo>
                <a:lnTo>
                  <a:pt x="857" y="1260"/>
                </a:lnTo>
                <a:lnTo>
                  <a:pt x="851" y="1261"/>
                </a:lnTo>
                <a:lnTo>
                  <a:pt x="844" y="1270"/>
                </a:lnTo>
                <a:lnTo>
                  <a:pt x="822" y="1269"/>
                </a:lnTo>
                <a:lnTo>
                  <a:pt x="812" y="1257"/>
                </a:lnTo>
                <a:lnTo>
                  <a:pt x="806" y="1266"/>
                </a:lnTo>
                <a:lnTo>
                  <a:pt x="798" y="1267"/>
                </a:lnTo>
                <a:lnTo>
                  <a:pt x="785" y="1255"/>
                </a:lnTo>
                <a:lnTo>
                  <a:pt x="783" y="1246"/>
                </a:lnTo>
                <a:lnTo>
                  <a:pt x="774" y="1243"/>
                </a:lnTo>
                <a:lnTo>
                  <a:pt x="776" y="1236"/>
                </a:lnTo>
                <a:lnTo>
                  <a:pt x="767" y="1239"/>
                </a:lnTo>
                <a:lnTo>
                  <a:pt x="764" y="1234"/>
                </a:lnTo>
                <a:lnTo>
                  <a:pt x="756" y="1237"/>
                </a:lnTo>
                <a:lnTo>
                  <a:pt x="749" y="1233"/>
                </a:lnTo>
                <a:lnTo>
                  <a:pt x="731" y="1233"/>
                </a:lnTo>
                <a:lnTo>
                  <a:pt x="715" y="1227"/>
                </a:lnTo>
                <a:lnTo>
                  <a:pt x="704" y="1225"/>
                </a:lnTo>
                <a:lnTo>
                  <a:pt x="684" y="1233"/>
                </a:lnTo>
                <a:lnTo>
                  <a:pt x="642" y="1234"/>
                </a:lnTo>
                <a:lnTo>
                  <a:pt x="638" y="1234"/>
                </a:lnTo>
                <a:lnTo>
                  <a:pt x="619" y="1231"/>
                </a:lnTo>
                <a:lnTo>
                  <a:pt x="603" y="1243"/>
                </a:lnTo>
                <a:lnTo>
                  <a:pt x="589" y="1245"/>
                </a:lnTo>
                <a:lnTo>
                  <a:pt x="586" y="1251"/>
                </a:lnTo>
                <a:lnTo>
                  <a:pt x="587" y="1264"/>
                </a:lnTo>
                <a:lnTo>
                  <a:pt x="577" y="1269"/>
                </a:lnTo>
                <a:lnTo>
                  <a:pt x="543" y="1282"/>
                </a:lnTo>
                <a:lnTo>
                  <a:pt x="528" y="1295"/>
                </a:lnTo>
                <a:lnTo>
                  <a:pt x="508" y="1294"/>
                </a:lnTo>
                <a:lnTo>
                  <a:pt x="505" y="1280"/>
                </a:lnTo>
                <a:lnTo>
                  <a:pt x="486" y="1267"/>
                </a:lnTo>
                <a:lnTo>
                  <a:pt x="472" y="1261"/>
                </a:lnTo>
                <a:lnTo>
                  <a:pt x="442" y="1261"/>
                </a:lnTo>
                <a:lnTo>
                  <a:pt x="440" y="1263"/>
                </a:lnTo>
                <a:lnTo>
                  <a:pt x="422" y="1267"/>
                </a:lnTo>
                <a:lnTo>
                  <a:pt x="422" y="1252"/>
                </a:lnTo>
                <a:lnTo>
                  <a:pt x="423" y="1246"/>
                </a:lnTo>
                <a:lnTo>
                  <a:pt x="416" y="1239"/>
                </a:lnTo>
                <a:lnTo>
                  <a:pt x="402" y="1234"/>
                </a:lnTo>
                <a:lnTo>
                  <a:pt x="370" y="1218"/>
                </a:lnTo>
                <a:lnTo>
                  <a:pt x="355" y="1206"/>
                </a:lnTo>
                <a:lnTo>
                  <a:pt x="347" y="1204"/>
                </a:lnTo>
                <a:lnTo>
                  <a:pt x="335" y="1194"/>
                </a:lnTo>
                <a:lnTo>
                  <a:pt x="340" y="1184"/>
                </a:lnTo>
                <a:lnTo>
                  <a:pt x="338" y="1178"/>
                </a:lnTo>
                <a:lnTo>
                  <a:pt x="328" y="1184"/>
                </a:lnTo>
                <a:lnTo>
                  <a:pt x="318" y="1182"/>
                </a:lnTo>
                <a:lnTo>
                  <a:pt x="318" y="1181"/>
                </a:lnTo>
                <a:lnTo>
                  <a:pt x="305" y="1173"/>
                </a:lnTo>
                <a:lnTo>
                  <a:pt x="291" y="1173"/>
                </a:lnTo>
                <a:lnTo>
                  <a:pt x="289" y="1170"/>
                </a:lnTo>
                <a:lnTo>
                  <a:pt x="295" y="1158"/>
                </a:lnTo>
                <a:lnTo>
                  <a:pt x="291" y="1148"/>
                </a:lnTo>
                <a:lnTo>
                  <a:pt x="305" y="1136"/>
                </a:lnTo>
                <a:lnTo>
                  <a:pt x="304" y="1136"/>
                </a:lnTo>
                <a:lnTo>
                  <a:pt x="302" y="1136"/>
                </a:lnTo>
                <a:lnTo>
                  <a:pt x="275" y="1125"/>
                </a:lnTo>
                <a:lnTo>
                  <a:pt x="272" y="1127"/>
                </a:lnTo>
                <a:lnTo>
                  <a:pt x="265" y="1142"/>
                </a:lnTo>
                <a:lnTo>
                  <a:pt x="252" y="1134"/>
                </a:lnTo>
                <a:lnTo>
                  <a:pt x="250" y="1146"/>
                </a:lnTo>
                <a:lnTo>
                  <a:pt x="237" y="1143"/>
                </a:lnTo>
                <a:lnTo>
                  <a:pt x="224" y="1137"/>
                </a:lnTo>
                <a:lnTo>
                  <a:pt x="214" y="1127"/>
                </a:lnTo>
                <a:lnTo>
                  <a:pt x="222" y="1119"/>
                </a:lnTo>
                <a:lnTo>
                  <a:pt x="224" y="1107"/>
                </a:lnTo>
                <a:lnTo>
                  <a:pt x="217" y="1107"/>
                </a:lnTo>
                <a:lnTo>
                  <a:pt x="214" y="1103"/>
                </a:lnTo>
                <a:lnTo>
                  <a:pt x="204" y="1107"/>
                </a:lnTo>
                <a:lnTo>
                  <a:pt x="196" y="1105"/>
                </a:lnTo>
                <a:lnTo>
                  <a:pt x="197" y="1082"/>
                </a:lnTo>
                <a:lnTo>
                  <a:pt x="187" y="1070"/>
                </a:lnTo>
                <a:lnTo>
                  <a:pt x="170" y="1067"/>
                </a:lnTo>
                <a:lnTo>
                  <a:pt x="164" y="1061"/>
                </a:lnTo>
                <a:lnTo>
                  <a:pt x="164" y="1048"/>
                </a:lnTo>
                <a:lnTo>
                  <a:pt x="148" y="1045"/>
                </a:lnTo>
                <a:lnTo>
                  <a:pt x="144" y="1037"/>
                </a:lnTo>
                <a:lnTo>
                  <a:pt x="139" y="1036"/>
                </a:lnTo>
                <a:lnTo>
                  <a:pt x="135" y="1037"/>
                </a:lnTo>
                <a:lnTo>
                  <a:pt x="118" y="1030"/>
                </a:lnTo>
                <a:lnTo>
                  <a:pt x="114" y="1018"/>
                </a:lnTo>
                <a:lnTo>
                  <a:pt x="109" y="1017"/>
                </a:lnTo>
                <a:lnTo>
                  <a:pt x="83" y="988"/>
                </a:lnTo>
                <a:lnTo>
                  <a:pt x="66" y="1003"/>
                </a:lnTo>
                <a:lnTo>
                  <a:pt x="60" y="1008"/>
                </a:lnTo>
                <a:lnTo>
                  <a:pt x="56" y="1005"/>
                </a:lnTo>
                <a:lnTo>
                  <a:pt x="56" y="987"/>
                </a:lnTo>
                <a:lnTo>
                  <a:pt x="43" y="987"/>
                </a:lnTo>
                <a:lnTo>
                  <a:pt x="47" y="973"/>
                </a:lnTo>
                <a:lnTo>
                  <a:pt x="33" y="969"/>
                </a:lnTo>
                <a:lnTo>
                  <a:pt x="31" y="960"/>
                </a:lnTo>
                <a:lnTo>
                  <a:pt x="47" y="949"/>
                </a:lnTo>
                <a:lnTo>
                  <a:pt x="39" y="941"/>
                </a:lnTo>
                <a:lnTo>
                  <a:pt x="52" y="926"/>
                </a:lnTo>
                <a:lnTo>
                  <a:pt x="50" y="926"/>
                </a:lnTo>
                <a:lnTo>
                  <a:pt x="47" y="914"/>
                </a:lnTo>
                <a:lnTo>
                  <a:pt x="24" y="908"/>
                </a:lnTo>
                <a:lnTo>
                  <a:pt x="17" y="915"/>
                </a:lnTo>
                <a:lnTo>
                  <a:pt x="14" y="914"/>
                </a:lnTo>
                <a:lnTo>
                  <a:pt x="14" y="897"/>
                </a:lnTo>
                <a:lnTo>
                  <a:pt x="3" y="899"/>
                </a:lnTo>
                <a:lnTo>
                  <a:pt x="0" y="896"/>
                </a:lnTo>
                <a:lnTo>
                  <a:pt x="10" y="894"/>
                </a:lnTo>
                <a:lnTo>
                  <a:pt x="8" y="867"/>
                </a:lnTo>
                <a:lnTo>
                  <a:pt x="7" y="844"/>
                </a:lnTo>
                <a:lnTo>
                  <a:pt x="7" y="832"/>
                </a:lnTo>
                <a:lnTo>
                  <a:pt x="6" y="809"/>
                </a:lnTo>
                <a:lnTo>
                  <a:pt x="4" y="799"/>
                </a:lnTo>
                <a:lnTo>
                  <a:pt x="3" y="778"/>
                </a:lnTo>
                <a:lnTo>
                  <a:pt x="34" y="736"/>
                </a:lnTo>
                <a:lnTo>
                  <a:pt x="56" y="706"/>
                </a:lnTo>
                <a:lnTo>
                  <a:pt x="75" y="680"/>
                </a:lnTo>
                <a:lnTo>
                  <a:pt x="96" y="644"/>
                </a:lnTo>
                <a:lnTo>
                  <a:pt x="116" y="614"/>
                </a:lnTo>
                <a:lnTo>
                  <a:pt x="139" y="629"/>
                </a:lnTo>
                <a:lnTo>
                  <a:pt x="137" y="632"/>
                </a:lnTo>
                <a:lnTo>
                  <a:pt x="132" y="641"/>
                </a:lnTo>
                <a:lnTo>
                  <a:pt x="139" y="653"/>
                </a:lnTo>
                <a:lnTo>
                  <a:pt x="128" y="671"/>
                </a:lnTo>
                <a:lnTo>
                  <a:pt x="118" y="696"/>
                </a:lnTo>
                <a:lnTo>
                  <a:pt x="132" y="697"/>
                </a:lnTo>
                <a:lnTo>
                  <a:pt x="160" y="708"/>
                </a:lnTo>
                <a:lnTo>
                  <a:pt x="154" y="717"/>
                </a:lnTo>
                <a:lnTo>
                  <a:pt x="167" y="727"/>
                </a:lnTo>
                <a:lnTo>
                  <a:pt x="177" y="718"/>
                </a:lnTo>
                <a:lnTo>
                  <a:pt x="178" y="718"/>
                </a:lnTo>
                <a:lnTo>
                  <a:pt x="184" y="711"/>
                </a:lnTo>
                <a:lnTo>
                  <a:pt x="181" y="723"/>
                </a:lnTo>
                <a:lnTo>
                  <a:pt x="197" y="708"/>
                </a:lnTo>
                <a:lnTo>
                  <a:pt x="197" y="703"/>
                </a:lnTo>
                <a:lnTo>
                  <a:pt x="207" y="696"/>
                </a:lnTo>
                <a:lnTo>
                  <a:pt x="207" y="705"/>
                </a:lnTo>
                <a:lnTo>
                  <a:pt x="220" y="705"/>
                </a:lnTo>
                <a:lnTo>
                  <a:pt x="229" y="697"/>
                </a:lnTo>
                <a:lnTo>
                  <a:pt x="249" y="715"/>
                </a:lnTo>
                <a:lnTo>
                  <a:pt x="256" y="714"/>
                </a:lnTo>
                <a:lnTo>
                  <a:pt x="263" y="714"/>
                </a:lnTo>
                <a:lnTo>
                  <a:pt x="270" y="711"/>
                </a:lnTo>
                <a:lnTo>
                  <a:pt x="275" y="697"/>
                </a:lnTo>
                <a:lnTo>
                  <a:pt x="289" y="687"/>
                </a:lnTo>
                <a:lnTo>
                  <a:pt x="292" y="656"/>
                </a:lnTo>
                <a:lnTo>
                  <a:pt x="289" y="647"/>
                </a:lnTo>
                <a:lnTo>
                  <a:pt x="304" y="648"/>
                </a:lnTo>
                <a:lnTo>
                  <a:pt x="301" y="639"/>
                </a:lnTo>
                <a:lnTo>
                  <a:pt x="299" y="626"/>
                </a:lnTo>
                <a:lnTo>
                  <a:pt x="301" y="621"/>
                </a:lnTo>
                <a:lnTo>
                  <a:pt x="312" y="614"/>
                </a:lnTo>
                <a:lnTo>
                  <a:pt x="314" y="602"/>
                </a:lnTo>
                <a:lnTo>
                  <a:pt x="325" y="592"/>
                </a:lnTo>
                <a:lnTo>
                  <a:pt x="325" y="583"/>
                </a:lnTo>
                <a:lnTo>
                  <a:pt x="321" y="580"/>
                </a:lnTo>
                <a:lnTo>
                  <a:pt x="331" y="572"/>
                </a:lnTo>
                <a:lnTo>
                  <a:pt x="330" y="565"/>
                </a:lnTo>
                <a:lnTo>
                  <a:pt x="335" y="553"/>
                </a:lnTo>
                <a:lnTo>
                  <a:pt x="334" y="550"/>
                </a:lnTo>
                <a:lnTo>
                  <a:pt x="338" y="553"/>
                </a:lnTo>
                <a:lnTo>
                  <a:pt x="357" y="551"/>
                </a:lnTo>
                <a:lnTo>
                  <a:pt x="357" y="539"/>
                </a:lnTo>
                <a:lnTo>
                  <a:pt x="358" y="545"/>
                </a:lnTo>
                <a:lnTo>
                  <a:pt x="363" y="542"/>
                </a:lnTo>
                <a:lnTo>
                  <a:pt x="370" y="553"/>
                </a:lnTo>
                <a:lnTo>
                  <a:pt x="377" y="556"/>
                </a:lnTo>
                <a:lnTo>
                  <a:pt x="383" y="556"/>
                </a:lnTo>
                <a:lnTo>
                  <a:pt x="381" y="547"/>
                </a:lnTo>
                <a:lnTo>
                  <a:pt x="386" y="544"/>
                </a:lnTo>
                <a:lnTo>
                  <a:pt x="386" y="533"/>
                </a:lnTo>
                <a:lnTo>
                  <a:pt x="399" y="530"/>
                </a:lnTo>
                <a:lnTo>
                  <a:pt x="400" y="528"/>
                </a:lnTo>
                <a:lnTo>
                  <a:pt x="396" y="504"/>
                </a:lnTo>
                <a:lnTo>
                  <a:pt x="433" y="507"/>
                </a:lnTo>
                <a:lnTo>
                  <a:pt x="448" y="493"/>
                </a:lnTo>
                <a:lnTo>
                  <a:pt x="458" y="486"/>
                </a:lnTo>
                <a:lnTo>
                  <a:pt x="466" y="483"/>
                </a:lnTo>
                <a:lnTo>
                  <a:pt x="485" y="484"/>
                </a:lnTo>
                <a:lnTo>
                  <a:pt x="501" y="487"/>
                </a:lnTo>
                <a:lnTo>
                  <a:pt x="505" y="514"/>
                </a:lnTo>
                <a:lnTo>
                  <a:pt x="528" y="514"/>
                </a:lnTo>
                <a:lnTo>
                  <a:pt x="527" y="520"/>
                </a:lnTo>
                <a:lnTo>
                  <a:pt x="557" y="514"/>
                </a:lnTo>
                <a:lnTo>
                  <a:pt x="557" y="504"/>
                </a:lnTo>
                <a:lnTo>
                  <a:pt x="560" y="501"/>
                </a:lnTo>
                <a:lnTo>
                  <a:pt x="548" y="480"/>
                </a:lnTo>
                <a:lnTo>
                  <a:pt x="557" y="472"/>
                </a:lnTo>
                <a:lnTo>
                  <a:pt x="548" y="465"/>
                </a:lnTo>
                <a:lnTo>
                  <a:pt x="561" y="460"/>
                </a:lnTo>
                <a:lnTo>
                  <a:pt x="570" y="459"/>
                </a:lnTo>
                <a:lnTo>
                  <a:pt x="563" y="447"/>
                </a:lnTo>
                <a:lnTo>
                  <a:pt x="557" y="429"/>
                </a:lnTo>
                <a:lnTo>
                  <a:pt x="564" y="426"/>
                </a:lnTo>
                <a:lnTo>
                  <a:pt x="587" y="416"/>
                </a:lnTo>
                <a:lnTo>
                  <a:pt x="592" y="417"/>
                </a:lnTo>
                <a:lnTo>
                  <a:pt x="596" y="425"/>
                </a:lnTo>
                <a:lnTo>
                  <a:pt x="603" y="416"/>
                </a:lnTo>
                <a:lnTo>
                  <a:pt x="626" y="417"/>
                </a:lnTo>
                <a:lnTo>
                  <a:pt x="630" y="414"/>
                </a:lnTo>
                <a:lnTo>
                  <a:pt x="641" y="413"/>
                </a:lnTo>
                <a:lnTo>
                  <a:pt x="666" y="405"/>
                </a:lnTo>
                <a:lnTo>
                  <a:pt x="674" y="396"/>
                </a:lnTo>
                <a:lnTo>
                  <a:pt x="671" y="393"/>
                </a:lnTo>
                <a:lnTo>
                  <a:pt x="679" y="381"/>
                </a:lnTo>
                <a:lnTo>
                  <a:pt x="685" y="365"/>
                </a:lnTo>
                <a:lnTo>
                  <a:pt x="698" y="369"/>
                </a:lnTo>
                <a:lnTo>
                  <a:pt x="702" y="352"/>
                </a:lnTo>
                <a:lnTo>
                  <a:pt x="694" y="349"/>
                </a:lnTo>
                <a:lnTo>
                  <a:pt x="678" y="331"/>
                </a:lnTo>
                <a:lnTo>
                  <a:pt x="687" y="313"/>
                </a:lnTo>
                <a:lnTo>
                  <a:pt x="679" y="311"/>
                </a:lnTo>
                <a:lnTo>
                  <a:pt x="666" y="310"/>
                </a:lnTo>
                <a:lnTo>
                  <a:pt x="664" y="292"/>
                </a:lnTo>
                <a:lnTo>
                  <a:pt x="652" y="296"/>
                </a:lnTo>
                <a:lnTo>
                  <a:pt x="638" y="298"/>
                </a:lnTo>
                <a:lnTo>
                  <a:pt x="633" y="287"/>
                </a:lnTo>
                <a:lnTo>
                  <a:pt x="641" y="271"/>
                </a:lnTo>
                <a:lnTo>
                  <a:pt x="635" y="261"/>
                </a:lnTo>
                <a:lnTo>
                  <a:pt x="618" y="249"/>
                </a:lnTo>
                <a:lnTo>
                  <a:pt x="603" y="234"/>
                </a:lnTo>
                <a:lnTo>
                  <a:pt x="619" y="228"/>
                </a:lnTo>
                <a:lnTo>
                  <a:pt x="628" y="220"/>
                </a:lnTo>
                <a:lnTo>
                  <a:pt x="628" y="219"/>
                </a:lnTo>
                <a:lnTo>
                  <a:pt x="635" y="225"/>
                </a:lnTo>
                <a:lnTo>
                  <a:pt x="641" y="195"/>
                </a:lnTo>
                <a:lnTo>
                  <a:pt x="638" y="192"/>
                </a:lnTo>
                <a:lnTo>
                  <a:pt x="643" y="180"/>
                </a:lnTo>
                <a:lnTo>
                  <a:pt x="656" y="170"/>
                </a:lnTo>
                <a:lnTo>
                  <a:pt x="664" y="159"/>
                </a:lnTo>
                <a:lnTo>
                  <a:pt x="645" y="150"/>
                </a:lnTo>
                <a:lnTo>
                  <a:pt x="623" y="147"/>
                </a:lnTo>
                <a:lnTo>
                  <a:pt x="628" y="131"/>
                </a:lnTo>
                <a:lnTo>
                  <a:pt x="632" y="125"/>
                </a:lnTo>
                <a:lnTo>
                  <a:pt x="679" y="109"/>
                </a:lnTo>
                <a:lnTo>
                  <a:pt x="694" y="109"/>
                </a:lnTo>
                <a:lnTo>
                  <a:pt x="702" y="100"/>
                </a:lnTo>
                <a:lnTo>
                  <a:pt x="715" y="100"/>
                </a:lnTo>
                <a:lnTo>
                  <a:pt x="720" y="107"/>
                </a:lnTo>
                <a:lnTo>
                  <a:pt x="730" y="95"/>
                </a:lnTo>
                <a:lnTo>
                  <a:pt x="747" y="61"/>
                </a:lnTo>
                <a:lnTo>
                  <a:pt x="747" y="52"/>
                </a:lnTo>
                <a:lnTo>
                  <a:pt x="757" y="33"/>
                </a:lnTo>
                <a:lnTo>
                  <a:pt x="760" y="28"/>
                </a:lnTo>
                <a:lnTo>
                  <a:pt x="759" y="15"/>
                </a:lnTo>
                <a:lnTo>
                  <a:pt x="757" y="4"/>
                </a:lnTo>
                <a:lnTo>
                  <a:pt x="793" y="31"/>
                </a:lnTo>
                <a:lnTo>
                  <a:pt x="796" y="33"/>
                </a:lnTo>
                <a:lnTo>
                  <a:pt x="799" y="36"/>
                </a:lnTo>
                <a:lnTo>
                  <a:pt x="810" y="34"/>
                </a:lnTo>
                <a:lnTo>
                  <a:pt x="821" y="43"/>
                </a:lnTo>
                <a:lnTo>
                  <a:pt x="825" y="52"/>
                </a:lnTo>
                <a:lnTo>
                  <a:pt x="823" y="56"/>
                </a:lnTo>
                <a:lnTo>
                  <a:pt x="823" y="64"/>
                </a:lnTo>
                <a:lnTo>
                  <a:pt x="839" y="50"/>
                </a:lnTo>
                <a:lnTo>
                  <a:pt x="848" y="46"/>
                </a:lnTo>
                <a:lnTo>
                  <a:pt x="855" y="38"/>
                </a:lnTo>
                <a:lnTo>
                  <a:pt x="880" y="44"/>
                </a:lnTo>
                <a:lnTo>
                  <a:pt x="888" y="37"/>
                </a:lnTo>
                <a:lnTo>
                  <a:pt x="901" y="36"/>
                </a:lnTo>
                <a:lnTo>
                  <a:pt x="913" y="44"/>
                </a:lnTo>
                <a:lnTo>
                  <a:pt x="927" y="38"/>
                </a:lnTo>
                <a:lnTo>
                  <a:pt x="921" y="27"/>
                </a:lnTo>
                <a:lnTo>
                  <a:pt x="937" y="24"/>
                </a:lnTo>
                <a:lnTo>
                  <a:pt x="959" y="6"/>
                </a:lnTo>
                <a:lnTo>
                  <a:pt x="973" y="0"/>
                </a:lnTo>
                <a:lnTo>
                  <a:pt x="1001" y="4"/>
                </a:lnTo>
                <a:lnTo>
                  <a:pt x="1009" y="15"/>
                </a:lnTo>
                <a:lnTo>
                  <a:pt x="1022" y="21"/>
                </a:lnTo>
                <a:lnTo>
                  <a:pt x="1026" y="18"/>
                </a:lnTo>
                <a:lnTo>
                  <a:pt x="1054" y="16"/>
                </a:lnTo>
                <a:lnTo>
                  <a:pt x="1065" y="19"/>
                </a:lnTo>
                <a:lnTo>
                  <a:pt x="1070" y="16"/>
                </a:lnTo>
                <a:lnTo>
                  <a:pt x="1098" y="24"/>
                </a:lnTo>
                <a:lnTo>
                  <a:pt x="1107" y="33"/>
                </a:lnTo>
                <a:lnTo>
                  <a:pt x="1104" y="37"/>
                </a:lnTo>
                <a:lnTo>
                  <a:pt x="1107" y="55"/>
                </a:lnTo>
                <a:lnTo>
                  <a:pt x="1113" y="68"/>
                </a:lnTo>
                <a:lnTo>
                  <a:pt x="1107" y="89"/>
                </a:lnTo>
                <a:lnTo>
                  <a:pt x="1116" y="98"/>
                </a:lnTo>
                <a:lnTo>
                  <a:pt x="1107" y="101"/>
                </a:lnTo>
                <a:lnTo>
                  <a:pt x="1097" y="98"/>
                </a:lnTo>
                <a:lnTo>
                  <a:pt x="1080" y="110"/>
                </a:lnTo>
                <a:lnTo>
                  <a:pt x="1052" y="122"/>
                </a:lnTo>
                <a:lnTo>
                  <a:pt x="1052" y="129"/>
                </a:lnTo>
                <a:lnTo>
                  <a:pt x="1065" y="141"/>
                </a:lnTo>
                <a:lnTo>
                  <a:pt x="1068" y="156"/>
                </a:lnTo>
                <a:lnTo>
                  <a:pt x="1048" y="149"/>
                </a:lnTo>
                <a:lnTo>
                  <a:pt x="1039" y="156"/>
                </a:lnTo>
                <a:lnTo>
                  <a:pt x="1024" y="149"/>
                </a:lnTo>
                <a:lnTo>
                  <a:pt x="1008" y="161"/>
                </a:lnTo>
                <a:lnTo>
                  <a:pt x="1002" y="156"/>
                </a:lnTo>
                <a:lnTo>
                  <a:pt x="999" y="164"/>
                </a:lnTo>
                <a:lnTo>
                  <a:pt x="996" y="168"/>
                </a:lnTo>
                <a:lnTo>
                  <a:pt x="983" y="185"/>
                </a:lnTo>
                <a:lnTo>
                  <a:pt x="983" y="194"/>
                </a:lnTo>
                <a:lnTo>
                  <a:pt x="972" y="207"/>
                </a:lnTo>
                <a:lnTo>
                  <a:pt x="963" y="210"/>
                </a:lnTo>
                <a:lnTo>
                  <a:pt x="966" y="223"/>
                </a:lnTo>
                <a:lnTo>
                  <a:pt x="960" y="220"/>
                </a:lnTo>
                <a:lnTo>
                  <a:pt x="960" y="229"/>
                </a:lnTo>
                <a:lnTo>
                  <a:pt x="943" y="235"/>
                </a:lnTo>
                <a:lnTo>
                  <a:pt x="940" y="253"/>
                </a:lnTo>
                <a:lnTo>
                  <a:pt x="934" y="253"/>
                </a:lnTo>
                <a:lnTo>
                  <a:pt x="921" y="252"/>
                </a:lnTo>
                <a:lnTo>
                  <a:pt x="918" y="256"/>
                </a:lnTo>
                <a:lnTo>
                  <a:pt x="911" y="259"/>
                </a:lnTo>
                <a:lnTo>
                  <a:pt x="908" y="279"/>
                </a:lnTo>
                <a:lnTo>
                  <a:pt x="906" y="282"/>
                </a:lnTo>
                <a:lnTo>
                  <a:pt x="900" y="286"/>
                </a:lnTo>
                <a:lnTo>
                  <a:pt x="891" y="299"/>
                </a:lnTo>
                <a:lnTo>
                  <a:pt x="903" y="319"/>
                </a:lnTo>
                <a:lnTo>
                  <a:pt x="918" y="331"/>
                </a:lnTo>
                <a:lnTo>
                  <a:pt x="927" y="329"/>
                </a:lnTo>
                <a:lnTo>
                  <a:pt x="934" y="328"/>
                </a:lnTo>
                <a:lnTo>
                  <a:pt x="936" y="329"/>
                </a:lnTo>
                <a:lnTo>
                  <a:pt x="933" y="341"/>
                </a:lnTo>
                <a:lnTo>
                  <a:pt x="957" y="343"/>
                </a:lnTo>
                <a:lnTo>
                  <a:pt x="960" y="365"/>
                </a:lnTo>
                <a:lnTo>
                  <a:pt x="983" y="386"/>
                </a:lnTo>
                <a:lnTo>
                  <a:pt x="983" y="398"/>
                </a:lnTo>
                <a:lnTo>
                  <a:pt x="983" y="399"/>
                </a:lnTo>
                <a:lnTo>
                  <a:pt x="980" y="408"/>
                </a:lnTo>
                <a:lnTo>
                  <a:pt x="979" y="413"/>
                </a:lnTo>
                <a:lnTo>
                  <a:pt x="962" y="428"/>
                </a:lnTo>
                <a:lnTo>
                  <a:pt x="957" y="429"/>
                </a:lnTo>
                <a:lnTo>
                  <a:pt x="939" y="450"/>
                </a:lnTo>
                <a:lnTo>
                  <a:pt x="937" y="451"/>
                </a:lnTo>
                <a:lnTo>
                  <a:pt x="931" y="4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35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4AB91BAE-A36F-407D-8D8A-54F63EBD3314}"/>
              </a:ext>
            </a:extLst>
          </p:cNvPr>
          <p:cNvSpPr>
            <a:spLocks/>
          </p:cNvSpPr>
          <p:nvPr/>
        </p:nvSpPr>
        <p:spPr bwMode="auto">
          <a:xfrm>
            <a:off x="4352735" y="2119411"/>
            <a:ext cx="1005719" cy="1113810"/>
          </a:xfrm>
          <a:custGeom>
            <a:avLst/>
            <a:gdLst/>
            <a:ahLst/>
            <a:cxnLst>
              <a:cxn ang="0">
                <a:pos x="46" y="429"/>
              </a:cxn>
              <a:cxn ang="0">
                <a:pos x="29" y="323"/>
              </a:cxn>
              <a:cxn ang="0">
                <a:pos x="14" y="265"/>
              </a:cxn>
              <a:cxn ang="0">
                <a:pos x="19" y="210"/>
              </a:cxn>
              <a:cxn ang="0">
                <a:pos x="86" y="178"/>
              </a:cxn>
              <a:cxn ang="0">
                <a:pos x="174" y="178"/>
              </a:cxn>
              <a:cxn ang="0">
                <a:pos x="200" y="217"/>
              </a:cxn>
              <a:cxn ang="0">
                <a:pos x="289" y="229"/>
              </a:cxn>
              <a:cxn ang="0">
                <a:pos x="366" y="192"/>
              </a:cxn>
              <a:cxn ang="0">
                <a:pos x="386" y="113"/>
              </a:cxn>
              <a:cxn ang="0">
                <a:pos x="433" y="86"/>
              </a:cxn>
              <a:cxn ang="0">
                <a:pos x="501" y="71"/>
              </a:cxn>
              <a:cxn ang="0">
                <a:pos x="562" y="70"/>
              </a:cxn>
              <a:cxn ang="0">
                <a:pos x="628" y="62"/>
              </a:cxn>
              <a:cxn ang="0">
                <a:pos x="714" y="86"/>
              </a:cxn>
              <a:cxn ang="0">
                <a:pos x="779" y="53"/>
              </a:cxn>
              <a:cxn ang="0">
                <a:pos x="864" y="25"/>
              </a:cxn>
              <a:cxn ang="0">
                <a:pos x="913" y="8"/>
              </a:cxn>
              <a:cxn ang="0">
                <a:pos x="955" y="44"/>
              </a:cxn>
              <a:cxn ang="0">
                <a:pos x="920" y="96"/>
              </a:cxn>
              <a:cxn ang="0">
                <a:pos x="972" y="146"/>
              </a:cxn>
              <a:cxn ang="0">
                <a:pos x="998" y="202"/>
              </a:cxn>
              <a:cxn ang="0">
                <a:pos x="1048" y="268"/>
              </a:cxn>
              <a:cxn ang="0">
                <a:pos x="1061" y="319"/>
              </a:cxn>
              <a:cxn ang="0">
                <a:pos x="1012" y="332"/>
              </a:cxn>
              <a:cxn ang="0">
                <a:pos x="947" y="359"/>
              </a:cxn>
              <a:cxn ang="0">
                <a:pos x="923" y="331"/>
              </a:cxn>
              <a:cxn ang="0">
                <a:pos x="884" y="323"/>
              </a:cxn>
              <a:cxn ang="0">
                <a:pos x="844" y="402"/>
              </a:cxn>
              <a:cxn ang="0">
                <a:pos x="756" y="420"/>
              </a:cxn>
              <a:cxn ang="0">
                <a:pos x="780" y="465"/>
              </a:cxn>
              <a:cxn ang="0">
                <a:pos x="752" y="514"/>
              </a:cxn>
              <a:cxn ang="0">
                <a:pos x="759" y="556"/>
              </a:cxn>
              <a:cxn ang="0">
                <a:pos x="788" y="587"/>
              </a:cxn>
              <a:cxn ang="0">
                <a:pos x="818" y="644"/>
              </a:cxn>
              <a:cxn ang="0">
                <a:pos x="795" y="688"/>
              </a:cxn>
              <a:cxn ang="0">
                <a:pos x="750" y="712"/>
              </a:cxn>
              <a:cxn ang="0">
                <a:pos x="688" y="721"/>
              </a:cxn>
              <a:cxn ang="0">
                <a:pos x="672" y="760"/>
              </a:cxn>
              <a:cxn ang="0">
                <a:pos x="681" y="809"/>
              </a:cxn>
              <a:cxn ang="0">
                <a:pos x="609" y="779"/>
              </a:cxn>
              <a:cxn ang="0">
                <a:pos x="520" y="799"/>
              </a:cxn>
              <a:cxn ang="0">
                <a:pos x="505" y="842"/>
              </a:cxn>
              <a:cxn ang="0">
                <a:pos x="482" y="840"/>
              </a:cxn>
              <a:cxn ang="0">
                <a:pos x="459" y="848"/>
              </a:cxn>
              <a:cxn ang="0">
                <a:pos x="449" y="887"/>
              </a:cxn>
              <a:cxn ang="0">
                <a:pos x="425" y="934"/>
              </a:cxn>
              <a:cxn ang="0">
                <a:pos x="399" y="992"/>
              </a:cxn>
              <a:cxn ang="0">
                <a:pos x="353" y="992"/>
              </a:cxn>
              <a:cxn ang="0">
                <a:pos x="321" y="1003"/>
              </a:cxn>
              <a:cxn ang="0">
                <a:pos x="291" y="1022"/>
              </a:cxn>
              <a:cxn ang="0">
                <a:pos x="252" y="966"/>
              </a:cxn>
              <a:cxn ang="0">
                <a:pos x="240" y="909"/>
              </a:cxn>
              <a:cxn ang="0">
                <a:pos x="190" y="905"/>
              </a:cxn>
              <a:cxn ang="0">
                <a:pos x="141" y="912"/>
              </a:cxn>
              <a:cxn ang="0">
                <a:pos x="83" y="943"/>
              </a:cxn>
              <a:cxn ang="0">
                <a:pos x="62" y="912"/>
              </a:cxn>
              <a:cxn ang="0">
                <a:pos x="59" y="842"/>
              </a:cxn>
              <a:cxn ang="0">
                <a:pos x="37" y="790"/>
              </a:cxn>
              <a:cxn ang="0">
                <a:pos x="81" y="718"/>
              </a:cxn>
              <a:cxn ang="0">
                <a:pos x="96" y="623"/>
              </a:cxn>
              <a:cxn ang="0">
                <a:pos x="94" y="553"/>
              </a:cxn>
              <a:cxn ang="0">
                <a:pos x="98" y="517"/>
              </a:cxn>
            </a:cxnLst>
            <a:rect l="0" t="0" r="r" b="b"/>
            <a:pathLst>
              <a:path w="1097" h="1022">
                <a:moveTo>
                  <a:pt x="124" y="465"/>
                </a:moveTo>
                <a:lnTo>
                  <a:pt x="112" y="450"/>
                </a:lnTo>
                <a:lnTo>
                  <a:pt x="89" y="436"/>
                </a:lnTo>
                <a:lnTo>
                  <a:pt x="73" y="429"/>
                </a:lnTo>
                <a:lnTo>
                  <a:pt x="46" y="429"/>
                </a:lnTo>
                <a:lnTo>
                  <a:pt x="36" y="418"/>
                </a:lnTo>
                <a:lnTo>
                  <a:pt x="33" y="404"/>
                </a:lnTo>
                <a:lnTo>
                  <a:pt x="46" y="389"/>
                </a:lnTo>
                <a:lnTo>
                  <a:pt x="55" y="342"/>
                </a:lnTo>
                <a:lnTo>
                  <a:pt x="29" y="323"/>
                </a:lnTo>
                <a:lnTo>
                  <a:pt x="9" y="326"/>
                </a:lnTo>
                <a:lnTo>
                  <a:pt x="3" y="304"/>
                </a:lnTo>
                <a:lnTo>
                  <a:pt x="0" y="289"/>
                </a:lnTo>
                <a:lnTo>
                  <a:pt x="11" y="277"/>
                </a:lnTo>
                <a:lnTo>
                  <a:pt x="14" y="265"/>
                </a:lnTo>
                <a:lnTo>
                  <a:pt x="9" y="254"/>
                </a:lnTo>
                <a:lnTo>
                  <a:pt x="26" y="241"/>
                </a:lnTo>
                <a:lnTo>
                  <a:pt x="29" y="243"/>
                </a:lnTo>
                <a:lnTo>
                  <a:pt x="22" y="219"/>
                </a:lnTo>
                <a:lnTo>
                  <a:pt x="19" y="210"/>
                </a:lnTo>
                <a:lnTo>
                  <a:pt x="33" y="202"/>
                </a:lnTo>
                <a:lnTo>
                  <a:pt x="43" y="167"/>
                </a:lnTo>
                <a:lnTo>
                  <a:pt x="70" y="174"/>
                </a:lnTo>
                <a:lnTo>
                  <a:pt x="86" y="172"/>
                </a:lnTo>
                <a:lnTo>
                  <a:pt x="86" y="178"/>
                </a:lnTo>
                <a:lnTo>
                  <a:pt x="125" y="161"/>
                </a:lnTo>
                <a:lnTo>
                  <a:pt x="142" y="156"/>
                </a:lnTo>
                <a:lnTo>
                  <a:pt x="160" y="165"/>
                </a:lnTo>
                <a:lnTo>
                  <a:pt x="164" y="172"/>
                </a:lnTo>
                <a:lnTo>
                  <a:pt x="174" y="178"/>
                </a:lnTo>
                <a:lnTo>
                  <a:pt x="197" y="192"/>
                </a:lnTo>
                <a:lnTo>
                  <a:pt x="178" y="210"/>
                </a:lnTo>
                <a:lnTo>
                  <a:pt x="177" y="210"/>
                </a:lnTo>
                <a:lnTo>
                  <a:pt x="178" y="216"/>
                </a:lnTo>
                <a:lnTo>
                  <a:pt x="200" y="217"/>
                </a:lnTo>
                <a:lnTo>
                  <a:pt x="210" y="214"/>
                </a:lnTo>
                <a:lnTo>
                  <a:pt x="229" y="229"/>
                </a:lnTo>
                <a:lnTo>
                  <a:pt x="238" y="223"/>
                </a:lnTo>
                <a:lnTo>
                  <a:pt x="263" y="235"/>
                </a:lnTo>
                <a:lnTo>
                  <a:pt x="289" y="229"/>
                </a:lnTo>
                <a:lnTo>
                  <a:pt x="324" y="232"/>
                </a:lnTo>
                <a:lnTo>
                  <a:pt x="330" y="229"/>
                </a:lnTo>
                <a:lnTo>
                  <a:pt x="334" y="234"/>
                </a:lnTo>
                <a:lnTo>
                  <a:pt x="347" y="204"/>
                </a:lnTo>
                <a:lnTo>
                  <a:pt x="366" y="192"/>
                </a:lnTo>
                <a:lnTo>
                  <a:pt x="358" y="169"/>
                </a:lnTo>
                <a:lnTo>
                  <a:pt x="373" y="140"/>
                </a:lnTo>
                <a:lnTo>
                  <a:pt x="376" y="125"/>
                </a:lnTo>
                <a:lnTo>
                  <a:pt x="380" y="116"/>
                </a:lnTo>
                <a:lnTo>
                  <a:pt x="386" y="113"/>
                </a:lnTo>
                <a:lnTo>
                  <a:pt x="402" y="110"/>
                </a:lnTo>
                <a:lnTo>
                  <a:pt x="409" y="102"/>
                </a:lnTo>
                <a:lnTo>
                  <a:pt x="410" y="87"/>
                </a:lnTo>
                <a:lnTo>
                  <a:pt x="428" y="85"/>
                </a:lnTo>
                <a:lnTo>
                  <a:pt x="433" y="86"/>
                </a:lnTo>
                <a:lnTo>
                  <a:pt x="448" y="85"/>
                </a:lnTo>
                <a:lnTo>
                  <a:pt x="475" y="73"/>
                </a:lnTo>
                <a:lnTo>
                  <a:pt x="485" y="73"/>
                </a:lnTo>
                <a:lnTo>
                  <a:pt x="494" y="70"/>
                </a:lnTo>
                <a:lnTo>
                  <a:pt x="501" y="71"/>
                </a:lnTo>
                <a:lnTo>
                  <a:pt x="514" y="73"/>
                </a:lnTo>
                <a:lnTo>
                  <a:pt x="526" y="85"/>
                </a:lnTo>
                <a:lnTo>
                  <a:pt x="541" y="87"/>
                </a:lnTo>
                <a:lnTo>
                  <a:pt x="554" y="77"/>
                </a:lnTo>
                <a:lnTo>
                  <a:pt x="562" y="70"/>
                </a:lnTo>
                <a:lnTo>
                  <a:pt x="569" y="68"/>
                </a:lnTo>
                <a:lnTo>
                  <a:pt x="576" y="56"/>
                </a:lnTo>
                <a:lnTo>
                  <a:pt x="595" y="65"/>
                </a:lnTo>
                <a:lnTo>
                  <a:pt x="605" y="76"/>
                </a:lnTo>
                <a:lnTo>
                  <a:pt x="628" y="62"/>
                </a:lnTo>
                <a:lnTo>
                  <a:pt x="652" y="55"/>
                </a:lnTo>
                <a:lnTo>
                  <a:pt x="672" y="70"/>
                </a:lnTo>
                <a:lnTo>
                  <a:pt x="698" y="73"/>
                </a:lnTo>
                <a:lnTo>
                  <a:pt x="708" y="85"/>
                </a:lnTo>
                <a:lnTo>
                  <a:pt x="714" y="86"/>
                </a:lnTo>
                <a:lnTo>
                  <a:pt x="726" y="79"/>
                </a:lnTo>
                <a:lnTo>
                  <a:pt x="736" y="71"/>
                </a:lnTo>
                <a:lnTo>
                  <a:pt x="747" y="71"/>
                </a:lnTo>
                <a:lnTo>
                  <a:pt x="773" y="62"/>
                </a:lnTo>
                <a:lnTo>
                  <a:pt x="779" y="53"/>
                </a:lnTo>
                <a:lnTo>
                  <a:pt x="783" y="56"/>
                </a:lnTo>
                <a:lnTo>
                  <a:pt x="815" y="37"/>
                </a:lnTo>
                <a:lnTo>
                  <a:pt x="832" y="31"/>
                </a:lnTo>
                <a:lnTo>
                  <a:pt x="847" y="28"/>
                </a:lnTo>
                <a:lnTo>
                  <a:pt x="864" y="25"/>
                </a:lnTo>
                <a:lnTo>
                  <a:pt x="875" y="20"/>
                </a:lnTo>
                <a:lnTo>
                  <a:pt x="878" y="22"/>
                </a:lnTo>
                <a:lnTo>
                  <a:pt x="887" y="20"/>
                </a:lnTo>
                <a:lnTo>
                  <a:pt x="898" y="7"/>
                </a:lnTo>
                <a:lnTo>
                  <a:pt x="913" y="8"/>
                </a:lnTo>
                <a:lnTo>
                  <a:pt x="949" y="0"/>
                </a:lnTo>
                <a:lnTo>
                  <a:pt x="966" y="7"/>
                </a:lnTo>
                <a:lnTo>
                  <a:pt x="972" y="16"/>
                </a:lnTo>
                <a:lnTo>
                  <a:pt x="959" y="25"/>
                </a:lnTo>
                <a:lnTo>
                  <a:pt x="955" y="44"/>
                </a:lnTo>
                <a:lnTo>
                  <a:pt x="929" y="47"/>
                </a:lnTo>
                <a:lnTo>
                  <a:pt x="913" y="53"/>
                </a:lnTo>
                <a:lnTo>
                  <a:pt x="911" y="59"/>
                </a:lnTo>
                <a:lnTo>
                  <a:pt x="919" y="79"/>
                </a:lnTo>
                <a:lnTo>
                  <a:pt x="920" y="96"/>
                </a:lnTo>
                <a:lnTo>
                  <a:pt x="936" y="110"/>
                </a:lnTo>
                <a:lnTo>
                  <a:pt x="923" y="126"/>
                </a:lnTo>
                <a:lnTo>
                  <a:pt x="950" y="137"/>
                </a:lnTo>
                <a:lnTo>
                  <a:pt x="962" y="156"/>
                </a:lnTo>
                <a:lnTo>
                  <a:pt x="972" y="146"/>
                </a:lnTo>
                <a:lnTo>
                  <a:pt x="988" y="147"/>
                </a:lnTo>
                <a:lnTo>
                  <a:pt x="998" y="167"/>
                </a:lnTo>
                <a:lnTo>
                  <a:pt x="1006" y="178"/>
                </a:lnTo>
                <a:lnTo>
                  <a:pt x="1001" y="192"/>
                </a:lnTo>
                <a:lnTo>
                  <a:pt x="998" y="202"/>
                </a:lnTo>
                <a:lnTo>
                  <a:pt x="994" y="216"/>
                </a:lnTo>
                <a:lnTo>
                  <a:pt x="1001" y="222"/>
                </a:lnTo>
                <a:lnTo>
                  <a:pt x="1019" y="223"/>
                </a:lnTo>
                <a:lnTo>
                  <a:pt x="1035" y="231"/>
                </a:lnTo>
                <a:lnTo>
                  <a:pt x="1048" y="268"/>
                </a:lnTo>
                <a:lnTo>
                  <a:pt x="1086" y="290"/>
                </a:lnTo>
                <a:lnTo>
                  <a:pt x="1097" y="293"/>
                </a:lnTo>
                <a:lnTo>
                  <a:pt x="1097" y="295"/>
                </a:lnTo>
                <a:lnTo>
                  <a:pt x="1083" y="301"/>
                </a:lnTo>
                <a:lnTo>
                  <a:pt x="1061" y="319"/>
                </a:lnTo>
                <a:lnTo>
                  <a:pt x="1045" y="322"/>
                </a:lnTo>
                <a:lnTo>
                  <a:pt x="1051" y="333"/>
                </a:lnTo>
                <a:lnTo>
                  <a:pt x="1037" y="339"/>
                </a:lnTo>
                <a:lnTo>
                  <a:pt x="1025" y="331"/>
                </a:lnTo>
                <a:lnTo>
                  <a:pt x="1012" y="332"/>
                </a:lnTo>
                <a:lnTo>
                  <a:pt x="1004" y="339"/>
                </a:lnTo>
                <a:lnTo>
                  <a:pt x="979" y="333"/>
                </a:lnTo>
                <a:lnTo>
                  <a:pt x="972" y="341"/>
                </a:lnTo>
                <a:lnTo>
                  <a:pt x="963" y="345"/>
                </a:lnTo>
                <a:lnTo>
                  <a:pt x="947" y="359"/>
                </a:lnTo>
                <a:lnTo>
                  <a:pt x="947" y="351"/>
                </a:lnTo>
                <a:lnTo>
                  <a:pt x="949" y="347"/>
                </a:lnTo>
                <a:lnTo>
                  <a:pt x="945" y="338"/>
                </a:lnTo>
                <a:lnTo>
                  <a:pt x="934" y="329"/>
                </a:lnTo>
                <a:lnTo>
                  <a:pt x="923" y="331"/>
                </a:lnTo>
                <a:lnTo>
                  <a:pt x="920" y="328"/>
                </a:lnTo>
                <a:lnTo>
                  <a:pt x="917" y="326"/>
                </a:lnTo>
                <a:lnTo>
                  <a:pt x="881" y="299"/>
                </a:lnTo>
                <a:lnTo>
                  <a:pt x="883" y="310"/>
                </a:lnTo>
                <a:lnTo>
                  <a:pt x="884" y="323"/>
                </a:lnTo>
                <a:lnTo>
                  <a:pt x="881" y="328"/>
                </a:lnTo>
                <a:lnTo>
                  <a:pt x="871" y="347"/>
                </a:lnTo>
                <a:lnTo>
                  <a:pt x="871" y="356"/>
                </a:lnTo>
                <a:lnTo>
                  <a:pt x="854" y="390"/>
                </a:lnTo>
                <a:lnTo>
                  <a:pt x="844" y="402"/>
                </a:lnTo>
                <a:lnTo>
                  <a:pt x="839" y="395"/>
                </a:lnTo>
                <a:lnTo>
                  <a:pt x="826" y="395"/>
                </a:lnTo>
                <a:lnTo>
                  <a:pt x="818" y="404"/>
                </a:lnTo>
                <a:lnTo>
                  <a:pt x="803" y="404"/>
                </a:lnTo>
                <a:lnTo>
                  <a:pt x="756" y="420"/>
                </a:lnTo>
                <a:lnTo>
                  <a:pt x="752" y="426"/>
                </a:lnTo>
                <a:lnTo>
                  <a:pt x="747" y="442"/>
                </a:lnTo>
                <a:lnTo>
                  <a:pt x="769" y="445"/>
                </a:lnTo>
                <a:lnTo>
                  <a:pt x="788" y="454"/>
                </a:lnTo>
                <a:lnTo>
                  <a:pt x="780" y="465"/>
                </a:lnTo>
                <a:lnTo>
                  <a:pt x="767" y="475"/>
                </a:lnTo>
                <a:lnTo>
                  <a:pt x="762" y="487"/>
                </a:lnTo>
                <a:lnTo>
                  <a:pt x="765" y="490"/>
                </a:lnTo>
                <a:lnTo>
                  <a:pt x="759" y="520"/>
                </a:lnTo>
                <a:lnTo>
                  <a:pt x="752" y="514"/>
                </a:lnTo>
                <a:lnTo>
                  <a:pt x="752" y="515"/>
                </a:lnTo>
                <a:lnTo>
                  <a:pt x="743" y="523"/>
                </a:lnTo>
                <a:lnTo>
                  <a:pt x="727" y="529"/>
                </a:lnTo>
                <a:lnTo>
                  <a:pt x="742" y="544"/>
                </a:lnTo>
                <a:lnTo>
                  <a:pt x="759" y="556"/>
                </a:lnTo>
                <a:lnTo>
                  <a:pt x="765" y="566"/>
                </a:lnTo>
                <a:lnTo>
                  <a:pt x="757" y="582"/>
                </a:lnTo>
                <a:lnTo>
                  <a:pt x="762" y="593"/>
                </a:lnTo>
                <a:lnTo>
                  <a:pt x="776" y="591"/>
                </a:lnTo>
                <a:lnTo>
                  <a:pt x="788" y="587"/>
                </a:lnTo>
                <a:lnTo>
                  <a:pt x="790" y="605"/>
                </a:lnTo>
                <a:lnTo>
                  <a:pt x="803" y="606"/>
                </a:lnTo>
                <a:lnTo>
                  <a:pt x="811" y="608"/>
                </a:lnTo>
                <a:lnTo>
                  <a:pt x="802" y="626"/>
                </a:lnTo>
                <a:lnTo>
                  <a:pt x="818" y="644"/>
                </a:lnTo>
                <a:lnTo>
                  <a:pt x="826" y="647"/>
                </a:lnTo>
                <a:lnTo>
                  <a:pt x="822" y="664"/>
                </a:lnTo>
                <a:lnTo>
                  <a:pt x="809" y="660"/>
                </a:lnTo>
                <a:lnTo>
                  <a:pt x="803" y="676"/>
                </a:lnTo>
                <a:lnTo>
                  <a:pt x="795" y="688"/>
                </a:lnTo>
                <a:lnTo>
                  <a:pt x="798" y="691"/>
                </a:lnTo>
                <a:lnTo>
                  <a:pt x="790" y="700"/>
                </a:lnTo>
                <a:lnTo>
                  <a:pt x="765" y="708"/>
                </a:lnTo>
                <a:lnTo>
                  <a:pt x="754" y="709"/>
                </a:lnTo>
                <a:lnTo>
                  <a:pt x="750" y="712"/>
                </a:lnTo>
                <a:lnTo>
                  <a:pt x="727" y="711"/>
                </a:lnTo>
                <a:lnTo>
                  <a:pt x="720" y="720"/>
                </a:lnTo>
                <a:lnTo>
                  <a:pt x="716" y="712"/>
                </a:lnTo>
                <a:lnTo>
                  <a:pt x="711" y="711"/>
                </a:lnTo>
                <a:lnTo>
                  <a:pt x="688" y="721"/>
                </a:lnTo>
                <a:lnTo>
                  <a:pt x="681" y="724"/>
                </a:lnTo>
                <a:lnTo>
                  <a:pt x="687" y="742"/>
                </a:lnTo>
                <a:lnTo>
                  <a:pt x="694" y="754"/>
                </a:lnTo>
                <a:lnTo>
                  <a:pt x="685" y="755"/>
                </a:lnTo>
                <a:lnTo>
                  <a:pt x="672" y="760"/>
                </a:lnTo>
                <a:lnTo>
                  <a:pt x="681" y="767"/>
                </a:lnTo>
                <a:lnTo>
                  <a:pt x="672" y="775"/>
                </a:lnTo>
                <a:lnTo>
                  <a:pt x="684" y="796"/>
                </a:lnTo>
                <a:lnTo>
                  <a:pt x="681" y="799"/>
                </a:lnTo>
                <a:lnTo>
                  <a:pt x="681" y="809"/>
                </a:lnTo>
                <a:lnTo>
                  <a:pt x="651" y="815"/>
                </a:lnTo>
                <a:lnTo>
                  <a:pt x="652" y="809"/>
                </a:lnTo>
                <a:lnTo>
                  <a:pt x="629" y="809"/>
                </a:lnTo>
                <a:lnTo>
                  <a:pt x="625" y="782"/>
                </a:lnTo>
                <a:lnTo>
                  <a:pt x="609" y="779"/>
                </a:lnTo>
                <a:lnTo>
                  <a:pt x="590" y="778"/>
                </a:lnTo>
                <a:lnTo>
                  <a:pt x="582" y="781"/>
                </a:lnTo>
                <a:lnTo>
                  <a:pt x="572" y="788"/>
                </a:lnTo>
                <a:lnTo>
                  <a:pt x="557" y="802"/>
                </a:lnTo>
                <a:lnTo>
                  <a:pt x="520" y="799"/>
                </a:lnTo>
                <a:lnTo>
                  <a:pt x="524" y="823"/>
                </a:lnTo>
                <a:lnTo>
                  <a:pt x="523" y="825"/>
                </a:lnTo>
                <a:lnTo>
                  <a:pt x="510" y="828"/>
                </a:lnTo>
                <a:lnTo>
                  <a:pt x="510" y="839"/>
                </a:lnTo>
                <a:lnTo>
                  <a:pt x="505" y="842"/>
                </a:lnTo>
                <a:lnTo>
                  <a:pt x="507" y="851"/>
                </a:lnTo>
                <a:lnTo>
                  <a:pt x="501" y="851"/>
                </a:lnTo>
                <a:lnTo>
                  <a:pt x="494" y="848"/>
                </a:lnTo>
                <a:lnTo>
                  <a:pt x="487" y="837"/>
                </a:lnTo>
                <a:lnTo>
                  <a:pt x="482" y="840"/>
                </a:lnTo>
                <a:lnTo>
                  <a:pt x="481" y="834"/>
                </a:lnTo>
                <a:lnTo>
                  <a:pt x="481" y="846"/>
                </a:lnTo>
                <a:lnTo>
                  <a:pt x="462" y="848"/>
                </a:lnTo>
                <a:lnTo>
                  <a:pt x="458" y="845"/>
                </a:lnTo>
                <a:lnTo>
                  <a:pt x="459" y="848"/>
                </a:lnTo>
                <a:lnTo>
                  <a:pt x="454" y="860"/>
                </a:lnTo>
                <a:lnTo>
                  <a:pt x="455" y="867"/>
                </a:lnTo>
                <a:lnTo>
                  <a:pt x="445" y="875"/>
                </a:lnTo>
                <a:lnTo>
                  <a:pt x="449" y="878"/>
                </a:lnTo>
                <a:lnTo>
                  <a:pt x="449" y="887"/>
                </a:lnTo>
                <a:lnTo>
                  <a:pt x="438" y="897"/>
                </a:lnTo>
                <a:lnTo>
                  <a:pt x="436" y="909"/>
                </a:lnTo>
                <a:lnTo>
                  <a:pt x="425" y="916"/>
                </a:lnTo>
                <a:lnTo>
                  <a:pt x="423" y="921"/>
                </a:lnTo>
                <a:lnTo>
                  <a:pt x="425" y="934"/>
                </a:lnTo>
                <a:lnTo>
                  <a:pt x="428" y="943"/>
                </a:lnTo>
                <a:lnTo>
                  <a:pt x="413" y="942"/>
                </a:lnTo>
                <a:lnTo>
                  <a:pt x="416" y="951"/>
                </a:lnTo>
                <a:lnTo>
                  <a:pt x="413" y="982"/>
                </a:lnTo>
                <a:lnTo>
                  <a:pt x="399" y="992"/>
                </a:lnTo>
                <a:lnTo>
                  <a:pt x="394" y="1006"/>
                </a:lnTo>
                <a:lnTo>
                  <a:pt x="387" y="1009"/>
                </a:lnTo>
                <a:lnTo>
                  <a:pt x="380" y="1009"/>
                </a:lnTo>
                <a:lnTo>
                  <a:pt x="373" y="1010"/>
                </a:lnTo>
                <a:lnTo>
                  <a:pt x="353" y="992"/>
                </a:lnTo>
                <a:lnTo>
                  <a:pt x="344" y="1000"/>
                </a:lnTo>
                <a:lnTo>
                  <a:pt x="331" y="1000"/>
                </a:lnTo>
                <a:lnTo>
                  <a:pt x="331" y="991"/>
                </a:lnTo>
                <a:lnTo>
                  <a:pt x="321" y="998"/>
                </a:lnTo>
                <a:lnTo>
                  <a:pt x="321" y="1003"/>
                </a:lnTo>
                <a:lnTo>
                  <a:pt x="305" y="1018"/>
                </a:lnTo>
                <a:lnTo>
                  <a:pt x="308" y="1006"/>
                </a:lnTo>
                <a:lnTo>
                  <a:pt x="302" y="1013"/>
                </a:lnTo>
                <a:lnTo>
                  <a:pt x="301" y="1013"/>
                </a:lnTo>
                <a:lnTo>
                  <a:pt x="291" y="1022"/>
                </a:lnTo>
                <a:lnTo>
                  <a:pt x="278" y="1012"/>
                </a:lnTo>
                <a:lnTo>
                  <a:pt x="284" y="1003"/>
                </a:lnTo>
                <a:lnTo>
                  <a:pt x="256" y="992"/>
                </a:lnTo>
                <a:lnTo>
                  <a:pt x="242" y="991"/>
                </a:lnTo>
                <a:lnTo>
                  <a:pt x="252" y="966"/>
                </a:lnTo>
                <a:lnTo>
                  <a:pt x="263" y="948"/>
                </a:lnTo>
                <a:lnTo>
                  <a:pt x="256" y="936"/>
                </a:lnTo>
                <a:lnTo>
                  <a:pt x="261" y="927"/>
                </a:lnTo>
                <a:lnTo>
                  <a:pt x="262" y="924"/>
                </a:lnTo>
                <a:lnTo>
                  <a:pt x="240" y="909"/>
                </a:lnTo>
                <a:lnTo>
                  <a:pt x="230" y="905"/>
                </a:lnTo>
                <a:lnTo>
                  <a:pt x="214" y="906"/>
                </a:lnTo>
                <a:lnTo>
                  <a:pt x="202" y="902"/>
                </a:lnTo>
                <a:lnTo>
                  <a:pt x="194" y="910"/>
                </a:lnTo>
                <a:lnTo>
                  <a:pt x="190" y="905"/>
                </a:lnTo>
                <a:lnTo>
                  <a:pt x="174" y="903"/>
                </a:lnTo>
                <a:lnTo>
                  <a:pt x="163" y="903"/>
                </a:lnTo>
                <a:lnTo>
                  <a:pt x="160" y="906"/>
                </a:lnTo>
                <a:lnTo>
                  <a:pt x="145" y="910"/>
                </a:lnTo>
                <a:lnTo>
                  <a:pt x="141" y="912"/>
                </a:lnTo>
                <a:lnTo>
                  <a:pt x="134" y="931"/>
                </a:lnTo>
                <a:lnTo>
                  <a:pt x="131" y="927"/>
                </a:lnTo>
                <a:lnTo>
                  <a:pt x="112" y="933"/>
                </a:lnTo>
                <a:lnTo>
                  <a:pt x="102" y="939"/>
                </a:lnTo>
                <a:lnTo>
                  <a:pt x="83" y="943"/>
                </a:lnTo>
                <a:lnTo>
                  <a:pt x="81" y="943"/>
                </a:lnTo>
                <a:lnTo>
                  <a:pt x="73" y="927"/>
                </a:lnTo>
                <a:lnTo>
                  <a:pt x="82" y="922"/>
                </a:lnTo>
                <a:lnTo>
                  <a:pt x="70" y="913"/>
                </a:lnTo>
                <a:lnTo>
                  <a:pt x="62" y="912"/>
                </a:lnTo>
                <a:lnTo>
                  <a:pt x="60" y="878"/>
                </a:lnTo>
                <a:lnTo>
                  <a:pt x="55" y="869"/>
                </a:lnTo>
                <a:lnTo>
                  <a:pt x="60" y="861"/>
                </a:lnTo>
                <a:lnTo>
                  <a:pt x="62" y="857"/>
                </a:lnTo>
                <a:lnTo>
                  <a:pt x="59" y="842"/>
                </a:lnTo>
                <a:lnTo>
                  <a:pt x="53" y="836"/>
                </a:lnTo>
                <a:lnTo>
                  <a:pt x="55" y="830"/>
                </a:lnTo>
                <a:lnTo>
                  <a:pt x="52" y="809"/>
                </a:lnTo>
                <a:lnTo>
                  <a:pt x="33" y="805"/>
                </a:lnTo>
                <a:lnTo>
                  <a:pt x="37" y="790"/>
                </a:lnTo>
                <a:lnTo>
                  <a:pt x="45" y="772"/>
                </a:lnTo>
                <a:lnTo>
                  <a:pt x="52" y="767"/>
                </a:lnTo>
                <a:lnTo>
                  <a:pt x="50" y="746"/>
                </a:lnTo>
                <a:lnTo>
                  <a:pt x="65" y="733"/>
                </a:lnTo>
                <a:lnTo>
                  <a:pt x="81" y="718"/>
                </a:lnTo>
                <a:lnTo>
                  <a:pt x="89" y="681"/>
                </a:lnTo>
                <a:lnTo>
                  <a:pt x="92" y="670"/>
                </a:lnTo>
                <a:lnTo>
                  <a:pt x="82" y="651"/>
                </a:lnTo>
                <a:lnTo>
                  <a:pt x="96" y="626"/>
                </a:lnTo>
                <a:lnTo>
                  <a:pt x="96" y="623"/>
                </a:lnTo>
                <a:lnTo>
                  <a:pt x="102" y="614"/>
                </a:lnTo>
                <a:lnTo>
                  <a:pt x="101" y="594"/>
                </a:lnTo>
                <a:lnTo>
                  <a:pt x="92" y="584"/>
                </a:lnTo>
                <a:lnTo>
                  <a:pt x="101" y="571"/>
                </a:lnTo>
                <a:lnTo>
                  <a:pt x="94" y="553"/>
                </a:lnTo>
                <a:lnTo>
                  <a:pt x="68" y="539"/>
                </a:lnTo>
                <a:lnTo>
                  <a:pt x="73" y="530"/>
                </a:lnTo>
                <a:lnTo>
                  <a:pt x="82" y="529"/>
                </a:lnTo>
                <a:lnTo>
                  <a:pt x="83" y="523"/>
                </a:lnTo>
                <a:lnTo>
                  <a:pt x="98" y="517"/>
                </a:lnTo>
                <a:lnTo>
                  <a:pt x="117" y="512"/>
                </a:lnTo>
                <a:lnTo>
                  <a:pt x="128" y="493"/>
                </a:lnTo>
                <a:lnTo>
                  <a:pt x="121" y="481"/>
                </a:lnTo>
                <a:lnTo>
                  <a:pt x="124" y="4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DFE67AF2-7246-4035-B1A3-71F428EFBD68}"/>
              </a:ext>
            </a:extLst>
          </p:cNvPr>
          <p:cNvCxnSpPr>
            <a:endCxn id="1028" idx="1"/>
          </p:cNvCxnSpPr>
          <p:nvPr/>
        </p:nvCxnSpPr>
        <p:spPr>
          <a:xfrm flipV="1">
            <a:off x="1525790" y="2369739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nettore 16">
            <a:extLst>
              <a:ext uri="{FF2B5EF4-FFF2-40B4-BE49-F238E27FC236}">
                <a16:creationId xmlns:a16="http://schemas.microsoft.com/office/drawing/2014/main" xmlns="" id="{24826E60-FABD-4CC9-B59B-97B39B3AEC54}"/>
              </a:ext>
            </a:extLst>
          </p:cNvPr>
          <p:cNvSpPr/>
          <p:nvPr/>
        </p:nvSpPr>
        <p:spPr>
          <a:xfrm>
            <a:off x="1445552" y="2572155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82E237EC-0453-4943-9985-7DD8566F0FD5}"/>
              </a:ext>
            </a:extLst>
          </p:cNvPr>
          <p:cNvSpPr txBox="1"/>
          <p:nvPr/>
        </p:nvSpPr>
        <p:spPr>
          <a:xfrm>
            <a:off x="2718214" y="22312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1</a:t>
            </a:r>
          </a:p>
        </p:txBody>
      </p:sp>
      <p:pic>
        <p:nvPicPr>
          <p:cNvPr id="20" name="Picture 4" descr="Risultati immagini per despar">
            <a:extLst>
              <a:ext uri="{FF2B5EF4-FFF2-40B4-BE49-F238E27FC236}">
                <a16:creationId xmlns:a16="http://schemas.microsoft.com/office/drawing/2014/main" xmlns="" id="{797A448E-3333-4AF7-8D91-DA6BF0429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5820"/>
          <a:stretch/>
        </p:blipFill>
        <p:spPr bwMode="auto">
          <a:xfrm>
            <a:off x="2291354" y="4349061"/>
            <a:ext cx="945860" cy="1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98DE6FAC-7A5C-4C54-B2F5-14E8326A61FD}"/>
              </a:ext>
            </a:extLst>
          </p:cNvPr>
          <p:cNvCxnSpPr>
            <a:endCxn id="20" idx="1"/>
          </p:cNvCxnSpPr>
          <p:nvPr/>
        </p:nvCxnSpPr>
        <p:spPr>
          <a:xfrm flipV="1">
            <a:off x="1995064" y="4433775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nettore 21">
            <a:extLst>
              <a:ext uri="{FF2B5EF4-FFF2-40B4-BE49-F238E27FC236}">
                <a16:creationId xmlns:a16="http://schemas.microsoft.com/office/drawing/2014/main" xmlns="" id="{BAD1B999-78DA-4FDE-851E-F95BEC6743E8}"/>
              </a:ext>
            </a:extLst>
          </p:cNvPr>
          <p:cNvSpPr/>
          <p:nvPr/>
        </p:nvSpPr>
        <p:spPr>
          <a:xfrm>
            <a:off x="1914826" y="4636191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679C52E0-84B8-40B2-8320-EB82298C4A98}"/>
              </a:ext>
            </a:extLst>
          </p:cNvPr>
          <p:cNvSpPr txBox="1"/>
          <p:nvPr/>
        </p:nvSpPr>
        <p:spPr>
          <a:xfrm>
            <a:off x="3187488" y="42952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31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xmlns="" id="{049F6AA0-06B9-41A9-8730-BAAAF3C98F2D}"/>
              </a:ext>
            </a:extLst>
          </p:cNvPr>
          <p:cNvCxnSpPr/>
          <p:nvPr/>
        </p:nvCxnSpPr>
        <p:spPr>
          <a:xfrm flipV="1">
            <a:off x="2650356" y="4596922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nettore 24">
            <a:extLst>
              <a:ext uri="{FF2B5EF4-FFF2-40B4-BE49-F238E27FC236}">
                <a16:creationId xmlns:a16="http://schemas.microsoft.com/office/drawing/2014/main" xmlns="" id="{5E1E46B4-9382-4400-BE3B-C21D73656171}"/>
              </a:ext>
            </a:extLst>
          </p:cNvPr>
          <p:cNvSpPr/>
          <p:nvPr/>
        </p:nvSpPr>
        <p:spPr>
          <a:xfrm>
            <a:off x="2570118" y="4799338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472365A1-F059-4007-861D-98FC9254D475}"/>
              </a:ext>
            </a:extLst>
          </p:cNvPr>
          <p:cNvSpPr txBox="1"/>
          <p:nvPr/>
        </p:nvSpPr>
        <p:spPr>
          <a:xfrm>
            <a:off x="3858988" y="44719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7</a:t>
            </a:r>
          </a:p>
        </p:txBody>
      </p:sp>
      <p:sp>
        <p:nvSpPr>
          <p:cNvPr id="27" name="Connettore 26">
            <a:extLst>
              <a:ext uri="{FF2B5EF4-FFF2-40B4-BE49-F238E27FC236}">
                <a16:creationId xmlns:a16="http://schemas.microsoft.com/office/drawing/2014/main" xmlns="" id="{7A8951A0-9031-4D9A-91C7-CCD70CF5D3D8}"/>
              </a:ext>
            </a:extLst>
          </p:cNvPr>
          <p:cNvSpPr/>
          <p:nvPr/>
        </p:nvSpPr>
        <p:spPr>
          <a:xfrm>
            <a:off x="2154558" y="4871346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3E0AFF6E-71FC-49B4-8DBB-C4A5A7525894}"/>
              </a:ext>
            </a:extLst>
          </p:cNvPr>
          <p:cNvCxnSpPr/>
          <p:nvPr/>
        </p:nvCxnSpPr>
        <p:spPr>
          <a:xfrm flipV="1">
            <a:off x="1874155" y="4932579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4F57BC49-4A09-4F02-8BA9-46B313318EDA}"/>
              </a:ext>
            </a:extLst>
          </p:cNvPr>
          <p:cNvSpPr txBox="1"/>
          <p:nvPr/>
        </p:nvSpPr>
        <p:spPr>
          <a:xfrm>
            <a:off x="889301" y="511834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4</a:t>
            </a:r>
          </a:p>
        </p:txBody>
      </p:sp>
      <p:pic>
        <p:nvPicPr>
          <p:cNvPr id="30" name="Picture 10" descr="Risultati immagini per eurospar">
            <a:extLst>
              <a:ext uri="{FF2B5EF4-FFF2-40B4-BE49-F238E27FC236}">
                <a16:creationId xmlns:a16="http://schemas.microsoft.com/office/drawing/2014/main" xmlns="" id="{93BEC98C-2468-47DB-BDA3-9342684D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17" y="2504474"/>
            <a:ext cx="917809" cy="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isultati immagini per despar">
            <a:extLst>
              <a:ext uri="{FF2B5EF4-FFF2-40B4-BE49-F238E27FC236}">
                <a16:creationId xmlns:a16="http://schemas.microsoft.com/office/drawing/2014/main" xmlns="" id="{92B35206-744C-4EDC-A2B2-BA33619F5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5820"/>
          <a:stretch/>
        </p:blipFill>
        <p:spPr bwMode="auto">
          <a:xfrm>
            <a:off x="4987918" y="2217344"/>
            <a:ext cx="945860" cy="1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xmlns="" id="{7B4CEE56-E1A7-4C00-8B10-B7741115D960}"/>
              </a:ext>
            </a:extLst>
          </p:cNvPr>
          <p:cNvCxnSpPr>
            <a:endCxn id="32" idx="1"/>
          </p:cNvCxnSpPr>
          <p:nvPr/>
        </p:nvCxnSpPr>
        <p:spPr>
          <a:xfrm flipV="1">
            <a:off x="4691628" y="2302058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nettore 33">
            <a:extLst>
              <a:ext uri="{FF2B5EF4-FFF2-40B4-BE49-F238E27FC236}">
                <a16:creationId xmlns:a16="http://schemas.microsoft.com/office/drawing/2014/main" xmlns="" id="{E1E29739-A268-4945-AE97-5236B7FBF29F}"/>
              </a:ext>
            </a:extLst>
          </p:cNvPr>
          <p:cNvSpPr/>
          <p:nvPr/>
        </p:nvSpPr>
        <p:spPr>
          <a:xfrm>
            <a:off x="4611390" y="2504474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A15784B5-DA26-40A9-AC32-CD8B37B25A29}"/>
              </a:ext>
            </a:extLst>
          </p:cNvPr>
          <p:cNvSpPr txBox="1"/>
          <p:nvPr/>
        </p:nvSpPr>
        <p:spPr>
          <a:xfrm>
            <a:off x="5884052" y="216355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151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27B584CD-F7E1-4A94-A1A9-21B5CDDDCEAD}"/>
              </a:ext>
            </a:extLst>
          </p:cNvPr>
          <p:cNvCxnSpPr>
            <a:cxnSpLocks/>
          </p:cNvCxnSpPr>
          <p:nvPr/>
        </p:nvCxnSpPr>
        <p:spPr>
          <a:xfrm flipV="1">
            <a:off x="4790621" y="2558944"/>
            <a:ext cx="337187" cy="7708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nettore 36">
            <a:extLst>
              <a:ext uri="{FF2B5EF4-FFF2-40B4-BE49-F238E27FC236}">
                <a16:creationId xmlns:a16="http://schemas.microsoft.com/office/drawing/2014/main" xmlns="" id="{2825954D-F88B-407B-BC67-011C3571FB93}"/>
              </a:ext>
            </a:extLst>
          </p:cNvPr>
          <p:cNvSpPr/>
          <p:nvPr/>
        </p:nvSpPr>
        <p:spPr>
          <a:xfrm>
            <a:off x="4710383" y="2609373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EA6E4918-EA28-4D7B-9BE2-ECA7CD5912B5}"/>
              </a:ext>
            </a:extLst>
          </p:cNvPr>
          <p:cNvSpPr txBox="1"/>
          <p:nvPr/>
        </p:nvSpPr>
        <p:spPr>
          <a:xfrm>
            <a:off x="6035470" y="24204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28</a:t>
            </a:r>
          </a:p>
        </p:txBody>
      </p:sp>
      <p:sp>
        <p:nvSpPr>
          <p:cNvPr id="39" name="Connettore 38">
            <a:extLst>
              <a:ext uri="{FF2B5EF4-FFF2-40B4-BE49-F238E27FC236}">
                <a16:creationId xmlns:a16="http://schemas.microsoft.com/office/drawing/2014/main" xmlns="" id="{E226EC12-17E0-4BE1-B337-65C73C932D7C}"/>
              </a:ext>
            </a:extLst>
          </p:cNvPr>
          <p:cNvSpPr/>
          <p:nvPr/>
        </p:nvSpPr>
        <p:spPr>
          <a:xfrm>
            <a:off x="4632306" y="2904605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xmlns="" id="{F5B39C6A-86CE-4D6E-8907-B599EB00CC0D}"/>
              </a:ext>
            </a:extLst>
          </p:cNvPr>
          <p:cNvCxnSpPr/>
          <p:nvPr/>
        </p:nvCxnSpPr>
        <p:spPr>
          <a:xfrm flipV="1">
            <a:off x="4351903" y="2965838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12" descr="Risultati immagini per interspar">
            <a:extLst>
              <a:ext uri="{FF2B5EF4-FFF2-40B4-BE49-F238E27FC236}">
                <a16:creationId xmlns:a16="http://schemas.microsoft.com/office/drawing/2014/main" xmlns="" id="{43631B14-9CA7-482B-AD40-CDFCC4BF6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8415" r="8489" b="13924"/>
          <a:stretch/>
        </p:blipFill>
        <p:spPr bwMode="auto">
          <a:xfrm>
            <a:off x="3611349" y="3183101"/>
            <a:ext cx="740554" cy="2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CasellaDiTesto 154">
            <a:extLst>
              <a:ext uri="{FF2B5EF4-FFF2-40B4-BE49-F238E27FC236}">
                <a16:creationId xmlns:a16="http://schemas.microsoft.com/office/drawing/2014/main" xmlns="" id="{E7040C81-BEC0-46DA-B498-008CB6C65904}"/>
              </a:ext>
            </a:extLst>
          </p:cNvPr>
          <p:cNvSpPr txBox="1"/>
          <p:nvPr/>
        </p:nvSpPr>
        <p:spPr>
          <a:xfrm>
            <a:off x="3348135" y="31559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3</a:t>
            </a:r>
          </a:p>
        </p:txBody>
      </p:sp>
      <p:pic>
        <p:nvPicPr>
          <p:cNvPr id="156" name="Picture 10" descr="Risultati immagini per eurospar">
            <a:extLst>
              <a:ext uri="{FF2B5EF4-FFF2-40B4-BE49-F238E27FC236}">
                <a16:creationId xmlns:a16="http://schemas.microsoft.com/office/drawing/2014/main" xmlns="" id="{F23740BA-B4BD-4AE9-B53C-6538BCBD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15" y="2654120"/>
            <a:ext cx="917809" cy="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2" descr="Risultati immagini per interspar">
            <a:extLst>
              <a:ext uri="{FF2B5EF4-FFF2-40B4-BE49-F238E27FC236}">
                <a16:creationId xmlns:a16="http://schemas.microsoft.com/office/drawing/2014/main" xmlns="" id="{4B227B58-5E9F-444A-8DBA-1994B7CA7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8415" r="8489" b="13924"/>
          <a:stretch/>
        </p:blipFill>
        <p:spPr bwMode="auto">
          <a:xfrm>
            <a:off x="6612217" y="3245997"/>
            <a:ext cx="740554" cy="2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4" descr="Risultati immagini per despar">
            <a:extLst>
              <a:ext uri="{FF2B5EF4-FFF2-40B4-BE49-F238E27FC236}">
                <a16:creationId xmlns:a16="http://schemas.microsoft.com/office/drawing/2014/main" xmlns="" id="{28B31906-5D2B-4A90-AA5B-48C1B4959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5820"/>
          <a:stretch/>
        </p:blipFill>
        <p:spPr bwMode="auto">
          <a:xfrm>
            <a:off x="8132500" y="2440743"/>
            <a:ext cx="945860" cy="1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xmlns="" id="{C88CD617-581F-4980-9877-67B57458948E}"/>
              </a:ext>
            </a:extLst>
          </p:cNvPr>
          <p:cNvCxnSpPr>
            <a:endCxn id="158" idx="1"/>
          </p:cNvCxnSpPr>
          <p:nvPr/>
        </p:nvCxnSpPr>
        <p:spPr>
          <a:xfrm flipV="1">
            <a:off x="7836210" y="2525457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onnettore 159">
            <a:extLst>
              <a:ext uri="{FF2B5EF4-FFF2-40B4-BE49-F238E27FC236}">
                <a16:creationId xmlns:a16="http://schemas.microsoft.com/office/drawing/2014/main" xmlns="" id="{68E94E0F-F53F-4999-A3F6-C6BBC8EF1FBF}"/>
              </a:ext>
            </a:extLst>
          </p:cNvPr>
          <p:cNvSpPr/>
          <p:nvPr/>
        </p:nvSpPr>
        <p:spPr>
          <a:xfrm>
            <a:off x="7755972" y="2727873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xmlns="" id="{5754F7CC-8F3F-4757-AB06-B469991347AC}"/>
              </a:ext>
            </a:extLst>
          </p:cNvPr>
          <p:cNvSpPr txBox="1"/>
          <p:nvPr/>
        </p:nvSpPr>
        <p:spPr>
          <a:xfrm>
            <a:off x="9012990" y="23937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85</a:t>
            </a:r>
          </a:p>
        </p:txBody>
      </p: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xmlns="" id="{A4A3564E-6B0E-494B-A02B-E8BB59413488}"/>
              </a:ext>
            </a:extLst>
          </p:cNvPr>
          <p:cNvCxnSpPr/>
          <p:nvPr/>
        </p:nvCxnSpPr>
        <p:spPr>
          <a:xfrm flipV="1">
            <a:off x="8085425" y="2688604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Connettore 162">
            <a:extLst>
              <a:ext uri="{FF2B5EF4-FFF2-40B4-BE49-F238E27FC236}">
                <a16:creationId xmlns:a16="http://schemas.microsoft.com/office/drawing/2014/main" xmlns="" id="{8249546E-C807-4671-B051-7E8DE9444928}"/>
              </a:ext>
            </a:extLst>
          </p:cNvPr>
          <p:cNvSpPr/>
          <p:nvPr/>
        </p:nvSpPr>
        <p:spPr>
          <a:xfrm>
            <a:off x="8005187" y="2891020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4" name="Connettore 163">
            <a:extLst>
              <a:ext uri="{FF2B5EF4-FFF2-40B4-BE49-F238E27FC236}">
                <a16:creationId xmlns:a16="http://schemas.microsoft.com/office/drawing/2014/main" xmlns="" id="{FC65EDC7-5C78-4706-BBB1-CD7105E41CF3}"/>
              </a:ext>
            </a:extLst>
          </p:cNvPr>
          <p:cNvSpPr/>
          <p:nvPr/>
        </p:nvSpPr>
        <p:spPr>
          <a:xfrm>
            <a:off x="7614260" y="2971855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xmlns="" id="{0BD6B5AD-E1C6-41E2-9868-A50AA076E0BC}"/>
              </a:ext>
            </a:extLst>
          </p:cNvPr>
          <p:cNvCxnSpPr/>
          <p:nvPr/>
        </p:nvCxnSpPr>
        <p:spPr>
          <a:xfrm flipV="1">
            <a:off x="7333857" y="3033088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asellaDiTesto 165">
            <a:extLst>
              <a:ext uri="{FF2B5EF4-FFF2-40B4-BE49-F238E27FC236}">
                <a16:creationId xmlns:a16="http://schemas.microsoft.com/office/drawing/2014/main" xmlns="" id="{6DCF9D08-A31D-4516-B449-19BF64D1CFE1}"/>
              </a:ext>
            </a:extLst>
          </p:cNvPr>
          <p:cNvSpPr txBox="1"/>
          <p:nvPr/>
        </p:nvSpPr>
        <p:spPr>
          <a:xfrm>
            <a:off x="6334841" y="32097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19</a:t>
            </a: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xmlns="" id="{CB94175D-E322-460B-AFE7-FB01F8D4A577}"/>
              </a:ext>
            </a:extLst>
          </p:cNvPr>
          <p:cNvSpPr txBox="1"/>
          <p:nvPr/>
        </p:nvSpPr>
        <p:spPr>
          <a:xfrm>
            <a:off x="9289379" y="255328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46</a:t>
            </a:r>
          </a:p>
        </p:txBody>
      </p: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xmlns="" id="{9631FBBB-79D8-4AA9-B068-11BE6A79297D}"/>
              </a:ext>
            </a:extLst>
          </p:cNvPr>
          <p:cNvCxnSpPr>
            <a:cxnSpLocks/>
          </p:cNvCxnSpPr>
          <p:nvPr/>
        </p:nvCxnSpPr>
        <p:spPr>
          <a:xfrm>
            <a:off x="7963862" y="3200649"/>
            <a:ext cx="399649" cy="1820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Connettore 168">
            <a:extLst>
              <a:ext uri="{FF2B5EF4-FFF2-40B4-BE49-F238E27FC236}">
                <a16:creationId xmlns:a16="http://schemas.microsoft.com/office/drawing/2014/main" xmlns="" id="{A9B4ED59-BC73-4759-BCD3-1D69FA509204}"/>
              </a:ext>
            </a:extLst>
          </p:cNvPr>
          <p:cNvSpPr/>
          <p:nvPr/>
        </p:nvSpPr>
        <p:spPr>
          <a:xfrm>
            <a:off x="7883624" y="3173997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xmlns="" id="{B54E66DA-908F-41BB-84AA-F44E7A72781A}"/>
              </a:ext>
            </a:extLst>
          </p:cNvPr>
          <p:cNvSpPr txBox="1"/>
          <p:nvPr/>
        </p:nvSpPr>
        <p:spPr>
          <a:xfrm>
            <a:off x="9270009" y="305607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3</a:t>
            </a:r>
          </a:p>
        </p:txBody>
      </p:sp>
      <p:pic>
        <p:nvPicPr>
          <p:cNvPr id="54" name="Picture 14" descr="Risultati immagini per iperspar">
            <a:extLst>
              <a:ext uri="{FF2B5EF4-FFF2-40B4-BE49-F238E27FC236}">
                <a16:creationId xmlns:a16="http://schemas.microsoft.com/office/drawing/2014/main" xmlns="" id="{C3ED9561-32F8-4E60-93B9-B6E4D8CA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41160" r="13536" b="43370"/>
          <a:stretch/>
        </p:blipFill>
        <p:spPr bwMode="auto">
          <a:xfrm>
            <a:off x="6844527" y="4977589"/>
            <a:ext cx="915820" cy="1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Risultati immagini per eurospar">
            <a:extLst>
              <a:ext uri="{FF2B5EF4-FFF2-40B4-BE49-F238E27FC236}">
                <a16:creationId xmlns:a16="http://schemas.microsoft.com/office/drawing/2014/main" xmlns="" id="{B2B98A39-D836-4EA2-A206-90BD0D3C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66" y="4534259"/>
            <a:ext cx="917809" cy="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Risultati immagini per interspar">
            <a:extLst>
              <a:ext uri="{FF2B5EF4-FFF2-40B4-BE49-F238E27FC236}">
                <a16:creationId xmlns:a16="http://schemas.microsoft.com/office/drawing/2014/main" xmlns="" id="{26F4D1C5-BBFE-4B9D-8AD4-B624F210E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8415" r="8489" b="13924"/>
          <a:stretch/>
        </p:blipFill>
        <p:spPr bwMode="auto">
          <a:xfrm>
            <a:off x="5065868" y="5126136"/>
            <a:ext cx="740554" cy="2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Risultati immagini per despar">
            <a:extLst>
              <a:ext uri="{FF2B5EF4-FFF2-40B4-BE49-F238E27FC236}">
                <a16:creationId xmlns:a16="http://schemas.microsoft.com/office/drawing/2014/main" xmlns="" id="{CA54C09B-A7A9-4863-9F43-C726C3305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5820"/>
          <a:stretch/>
        </p:blipFill>
        <p:spPr bwMode="auto">
          <a:xfrm>
            <a:off x="6586151" y="4320882"/>
            <a:ext cx="945860" cy="1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xmlns="" id="{EECFCADB-C3DE-4515-A3F8-C7FC14644866}"/>
              </a:ext>
            </a:extLst>
          </p:cNvPr>
          <p:cNvCxnSpPr>
            <a:endCxn id="57" idx="1"/>
          </p:cNvCxnSpPr>
          <p:nvPr/>
        </p:nvCxnSpPr>
        <p:spPr>
          <a:xfrm flipV="1">
            <a:off x="6289861" y="4405596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nettore 58">
            <a:extLst>
              <a:ext uri="{FF2B5EF4-FFF2-40B4-BE49-F238E27FC236}">
                <a16:creationId xmlns:a16="http://schemas.microsoft.com/office/drawing/2014/main" xmlns="" id="{42860FEE-C05D-4A5C-9719-89186C812707}"/>
              </a:ext>
            </a:extLst>
          </p:cNvPr>
          <p:cNvSpPr/>
          <p:nvPr/>
        </p:nvSpPr>
        <p:spPr>
          <a:xfrm>
            <a:off x="6209623" y="4608012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36F53CC9-3034-44F6-9164-C99C453A5C12}"/>
              </a:ext>
            </a:extLst>
          </p:cNvPr>
          <p:cNvSpPr txBox="1"/>
          <p:nvPr/>
        </p:nvSpPr>
        <p:spPr>
          <a:xfrm>
            <a:off x="7482285" y="42670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94</a:t>
            </a: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xmlns="" id="{F7CAB674-5885-4BCB-990F-70B40408C707}"/>
              </a:ext>
            </a:extLst>
          </p:cNvPr>
          <p:cNvCxnSpPr/>
          <p:nvPr/>
        </p:nvCxnSpPr>
        <p:spPr>
          <a:xfrm flipV="1">
            <a:off x="6539076" y="4568743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nettore 61">
            <a:extLst>
              <a:ext uri="{FF2B5EF4-FFF2-40B4-BE49-F238E27FC236}">
                <a16:creationId xmlns:a16="http://schemas.microsoft.com/office/drawing/2014/main" xmlns="" id="{FA891306-7A86-4AC4-BACD-9B64FEFFA5C6}"/>
              </a:ext>
            </a:extLst>
          </p:cNvPr>
          <p:cNvSpPr/>
          <p:nvPr/>
        </p:nvSpPr>
        <p:spPr>
          <a:xfrm>
            <a:off x="6458838" y="4771159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Connettore 62">
            <a:extLst>
              <a:ext uri="{FF2B5EF4-FFF2-40B4-BE49-F238E27FC236}">
                <a16:creationId xmlns:a16="http://schemas.microsoft.com/office/drawing/2014/main" xmlns="" id="{71FA88C2-40FD-4490-9BFF-3AD4A83F49B9}"/>
              </a:ext>
            </a:extLst>
          </p:cNvPr>
          <p:cNvSpPr/>
          <p:nvPr/>
        </p:nvSpPr>
        <p:spPr>
          <a:xfrm>
            <a:off x="6067911" y="4851994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xmlns="" id="{1A4D9691-4516-4CA4-8B3C-4A075F929E3A}"/>
              </a:ext>
            </a:extLst>
          </p:cNvPr>
          <p:cNvCxnSpPr/>
          <p:nvPr/>
        </p:nvCxnSpPr>
        <p:spPr>
          <a:xfrm flipV="1">
            <a:off x="5787508" y="4913227"/>
            <a:ext cx="296290" cy="2290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4E5B4A93-35DA-48BD-AADB-52FBBAAE679B}"/>
              </a:ext>
            </a:extLst>
          </p:cNvPr>
          <p:cNvSpPr txBox="1"/>
          <p:nvPr/>
        </p:nvSpPr>
        <p:spPr>
          <a:xfrm>
            <a:off x="4857327" y="50989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4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D347453A-214B-41EF-BE3C-EBEAC1E4ECD6}"/>
              </a:ext>
            </a:extLst>
          </p:cNvPr>
          <p:cNvSpPr txBox="1"/>
          <p:nvPr/>
        </p:nvSpPr>
        <p:spPr>
          <a:xfrm>
            <a:off x="7743030" y="44334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49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xmlns="" id="{5FF5721F-96FB-4683-8DE5-558CC3666D02}"/>
              </a:ext>
            </a:extLst>
          </p:cNvPr>
          <p:cNvCxnSpPr>
            <a:cxnSpLocks/>
          </p:cNvCxnSpPr>
          <p:nvPr/>
        </p:nvCxnSpPr>
        <p:spPr>
          <a:xfrm>
            <a:off x="6417513" y="5080788"/>
            <a:ext cx="399649" cy="1820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nettore 67">
            <a:extLst>
              <a:ext uri="{FF2B5EF4-FFF2-40B4-BE49-F238E27FC236}">
                <a16:creationId xmlns:a16="http://schemas.microsoft.com/office/drawing/2014/main" xmlns="" id="{F33FD92B-C748-426B-8213-5508D3F6486C}"/>
              </a:ext>
            </a:extLst>
          </p:cNvPr>
          <p:cNvSpPr/>
          <p:nvPr/>
        </p:nvSpPr>
        <p:spPr>
          <a:xfrm>
            <a:off x="6337275" y="5054136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xmlns="" id="{999D19C6-671C-40B6-99B4-985AD6608A16}"/>
              </a:ext>
            </a:extLst>
          </p:cNvPr>
          <p:cNvSpPr txBox="1"/>
          <p:nvPr/>
        </p:nvSpPr>
        <p:spPr>
          <a:xfrm>
            <a:off x="7723660" y="4936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1</a:t>
            </a: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xmlns="" id="{BB42AC57-8717-4B7C-802F-50E42DA46BF1}"/>
              </a:ext>
            </a:extLst>
          </p:cNvPr>
          <p:cNvCxnSpPr>
            <a:cxnSpLocks/>
          </p:cNvCxnSpPr>
          <p:nvPr/>
        </p:nvCxnSpPr>
        <p:spPr>
          <a:xfrm flipH="1" flipV="1">
            <a:off x="5752699" y="4790001"/>
            <a:ext cx="432916" cy="1206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nettore 70">
            <a:extLst>
              <a:ext uri="{FF2B5EF4-FFF2-40B4-BE49-F238E27FC236}">
                <a16:creationId xmlns:a16="http://schemas.microsoft.com/office/drawing/2014/main" xmlns="" id="{281F3667-972C-46B0-AFE7-654848586F1E}"/>
              </a:ext>
            </a:extLst>
          </p:cNvPr>
          <p:cNvSpPr/>
          <p:nvPr/>
        </p:nvSpPr>
        <p:spPr>
          <a:xfrm>
            <a:off x="6226815" y="4775401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xmlns="" id="{85FC9BC3-18A6-49FA-9CE9-D7EFCD61EB3B}"/>
              </a:ext>
            </a:extLst>
          </p:cNvPr>
          <p:cNvSpPr txBox="1"/>
          <p:nvPr/>
        </p:nvSpPr>
        <p:spPr>
          <a:xfrm>
            <a:off x="4836197" y="4536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6A091AE-153E-4099-A788-22FCE083D1AF}"/>
              </a:ext>
            </a:extLst>
          </p:cNvPr>
          <p:cNvSpPr txBox="1"/>
          <p:nvPr/>
        </p:nvSpPr>
        <p:spPr>
          <a:xfrm>
            <a:off x="852070" y="1730670"/>
            <a:ext cx="118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Lombardia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xmlns="" id="{78FE0C95-10CA-40E3-B721-41A42B749C43}"/>
              </a:ext>
            </a:extLst>
          </p:cNvPr>
          <p:cNvSpPr txBox="1"/>
          <p:nvPr/>
        </p:nvSpPr>
        <p:spPr>
          <a:xfrm>
            <a:off x="4281469" y="1725117"/>
            <a:ext cx="19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Trentino Alto Adige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xmlns="" id="{8D44F3B8-7622-4636-AAEE-7079D7C08A9A}"/>
              </a:ext>
            </a:extLst>
          </p:cNvPr>
          <p:cNvSpPr txBox="1"/>
          <p:nvPr/>
        </p:nvSpPr>
        <p:spPr>
          <a:xfrm>
            <a:off x="7527897" y="1727265"/>
            <a:ext cx="85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Veneto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xmlns="" id="{E25F7300-6D7D-42D2-B0C5-47DD15ADED4B}"/>
              </a:ext>
            </a:extLst>
          </p:cNvPr>
          <p:cNvSpPr txBox="1"/>
          <p:nvPr/>
        </p:nvSpPr>
        <p:spPr>
          <a:xfrm>
            <a:off x="1385590" y="3914754"/>
            <a:ext cx="168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Emilia Romagna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xmlns="" id="{EF5DCAB8-4B0B-41C6-91EE-BC9045EEE313}"/>
              </a:ext>
            </a:extLst>
          </p:cNvPr>
          <p:cNvSpPr txBox="1"/>
          <p:nvPr/>
        </p:nvSpPr>
        <p:spPr>
          <a:xfrm>
            <a:off x="5555202" y="3918346"/>
            <a:ext cx="20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Friuli Venezia Giulia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xmlns="" id="{5C8F705E-2EA5-4DD8-AACD-EB65C7F29E2F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xmlns="" id="{A1D598BF-4999-46C6-BBA3-077BCBD90EDD}"/>
              </a:ext>
            </a:extLst>
          </p:cNvPr>
          <p:cNvSpPr/>
          <p:nvPr/>
        </p:nvSpPr>
        <p:spPr>
          <a:xfrm>
            <a:off x="4086523" y="1274313"/>
            <a:ext cx="1638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Dicembre 2016</a:t>
            </a:r>
          </a:p>
        </p:txBody>
      </p:sp>
    </p:spTree>
    <p:extLst>
      <p:ext uri="{BB962C8B-B14F-4D97-AF65-F5344CB8AC3E}">
        <p14:creationId xmlns:p14="http://schemas.microsoft.com/office/powerpoint/2010/main" val="368963504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trend 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(unità) della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ripartizione per format distributivo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41B15504-F5AD-4C94-921C-69A51748C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288606"/>
              </p:ext>
            </p:extLst>
          </p:nvPr>
        </p:nvGraphicFramePr>
        <p:xfrm>
          <a:off x="198091" y="1530153"/>
          <a:ext cx="9433048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E46A416-F8C3-43FC-940D-3934D3BF2965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</p:spTree>
    <p:extLst>
      <p:ext uri="{BB962C8B-B14F-4D97-AF65-F5344CB8AC3E}">
        <p14:creationId xmlns:p14="http://schemas.microsoft.com/office/powerpoint/2010/main" val="169333034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Indice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5413"/>
              </p:ext>
            </p:extLst>
          </p:nvPr>
        </p:nvGraphicFramePr>
        <p:xfrm>
          <a:off x="198091" y="1746176"/>
          <a:ext cx="9500487" cy="2790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9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638175" marR="0" indent="-457200" algn="l" defTabSz="9142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96" marR="91396"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96" marR="9139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2400" b="1" dirty="0"/>
                        <a:t>Il gruppo aziendale</a:t>
                      </a:r>
                    </a:p>
                  </a:txBody>
                  <a:tcPr marL="91396" marR="91396"/>
                </a:tc>
                <a:tc>
                  <a:txBody>
                    <a:bodyPr/>
                    <a:lstStyle/>
                    <a:p>
                      <a:pPr marL="457200" marR="0" indent="-457200" algn="l" defTabSz="9142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96" marR="91396"/>
                </a:tc>
                <a:extLst>
                  <a:ext uri="{0D108BD9-81ED-4DB2-BD59-A6C34878D82A}">
                    <a16:rowId xmlns:a16="http://schemas.microsoft.com/office/drawing/2014/main" xmlns="" val="3870219958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it-IT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rete di vendita e le vendite</a:t>
                      </a:r>
                    </a:p>
                  </a:txBody>
                  <a:tcPr marL="91396" marR="91396"/>
                </a:tc>
                <a:tc>
                  <a:txBody>
                    <a:bodyPr/>
                    <a:lstStyle/>
                    <a:p>
                      <a:pPr marL="457200" marR="0" indent="-457200" algn="l" defTabSz="9142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96" marR="9139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3"/>
                      </a:pPr>
                      <a:r>
                        <a:rPr lang="it-IT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valori di bilancio</a:t>
                      </a:r>
                    </a:p>
                  </a:txBody>
                  <a:tcPr marL="91396" marR="91396"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96" marR="9139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superficie di vendita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45155D81-661C-4E3C-8E7A-971598726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28419"/>
              </p:ext>
            </p:extLst>
          </p:nvPr>
        </p:nvGraphicFramePr>
        <p:xfrm>
          <a:off x="1715297" y="3906417"/>
          <a:ext cx="6408712" cy="195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3A24F996-E2B7-43DD-B993-264005D6A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868908"/>
              </p:ext>
            </p:extLst>
          </p:nvPr>
        </p:nvGraphicFramePr>
        <p:xfrm>
          <a:off x="486124" y="1530152"/>
          <a:ext cx="89289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E00AC3C3-2A2B-4590-83D5-15B56BE3421C}"/>
              </a:ext>
            </a:extLst>
          </p:cNvPr>
          <p:cNvSpPr/>
          <p:nvPr/>
        </p:nvSpPr>
        <p:spPr>
          <a:xfrm>
            <a:off x="956042" y="2564701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585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13EF271E-D694-4AD3-BE1F-D9B277B4B948}"/>
              </a:ext>
            </a:extLst>
          </p:cNvPr>
          <p:cNvSpPr/>
          <p:nvPr/>
        </p:nvSpPr>
        <p:spPr>
          <a:xfrm>
            <a:off x="1882374" y="2671576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573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BFEE46E0-C077-4B18-898A-03416AFBAA1B}"/>
              </a:ext>
            </a:extLst>
          </p:cNvPr>
          <p:cNvSpPr/>
          <p:nvPr/>
        </p:nvSpPr>
        <p:spPr>
          <a:xfrm>
            <a:off x="2748339" y="2695528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572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107BF5D2-FCF1-4593-B277-5587228DA4DF}"/>
              </a:ext>
            </a:extLst>
          </p:cNvPr>
          <p:cNvSpPr/>
          <p:nvPr/>
        </p:nvSpPr>
        <p:spPr>
          <a:xfrm>
            <a:off x="3538559" y="2567465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587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BB0B40F9-FEB0-469F-9091-E9E2C8507109}"/>
              </a:ext>
            </a:extLst>
          </p:cNvPr>
          <p:cNvSpPr/>
          <p:nvPr/>
        </p:nvSpPr>
        <p:spPr>
          <a:xfrm>
            <a:off x="4476531" y="2135417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645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72970662-993D-41FC-AFD2-156A3D52ACE4}"/>
              </a:ext>
            </a:extLst>
          </p:cNvPr>
          <p:cNvSpPr/>
          <p:nvPr/>
        </p:nvSpPr>
        <p:spPr>
          <a:xfrm>
            <a:off x="5340627" y="2103479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643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4491EA1B-E0AB-49F3-9D65-DF10A01E046E}"/>
              </a:ext>
            </a:extLst>
          </p:cNvPr>
          <p:cNvSpPr/>
          <p:nvPr/>
        </p:nvSpPr>
        <p:spPr>
          <a:xfrm>
            <a:off x="6204723" y="1919393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669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1C04F361-0AD3-4683-B64B-E9DA53E1C8A0}"/>
              </a:ext>
            </a:extLst>
          </p:cNvPr>
          <p:cNvSpPr/>
          <p:nvPr/>
        </p:nvSpPr>
        <p:spPr>
          <a:xfrm>
            <a:off x="7068819" y="1671431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700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06F524B3-F78E-43CB-B13A-E461F04804E2}"/>
              </a:ext>
            </a:extLst>
          </p:cNvPr>
          <p:cNvSpPr/>
          <p:nvPr/>
        </p:nvSpPr>
        <p:spPr>
          <a:xfrm>
            <a:off x="7932915" y="1743439"/>
            <a:ext cx="4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690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1C0CD7D2-5BEA-4351-B04F-501B64FD8DA3}"/>
              </a:ext>
            </a:extLst>
          </p:cNvPr>
          <p:cNvSpPr/>
          <p:nvPr/>
        </p:nvSpPr>
        <p:spPr>
          <a:xfrm>
            <a:off x="8758539" y="1622003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706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F4FB4E53-B95B-4AAB-BEC8-7B40D67E9CB8}"/>
              </a:ext>
            </a:extLst>
          </p:cNvPr>
          <p:cNvSpPr/>
          <p:nvPr/>
        </p:nvSpPr>
        <p:spPr>
          <a:xfrm>
            <a:off x="8398153" y="2050511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+20,7%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2AAD575-3146-4947-8F54-63CBCE9433D6}"/>
              </a:ext>
            </a:extLst>
          </p:cNvPr>
          <p:cNvSpPr txBox="1"/>
          <p:nvPr/>
        </p:nvSpPr>
        <p:spPr>
          <a:xfrm>
            <a:off x="944092" y="124212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Media dei mq.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C463D06C-F64C-48FB-A28E-9858CF0EF7E7}"/>
              </a:ext>
            </a:extLst>
          </p:cNvPr>
          <p:cNvSpPr txBox="1"/>
          <p:nvPr/>
        </p:nvSpPr>
        <p:spPr>
          <a:xfrm>
            <a:off x="7154327" y="5926985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7BB7091-B962-4034-BA8B-C6C0463ADF40}"/>
              </a:ext>
            </a:extLst>
          </p:cNvPr>
          <p:cNvSpPr/>
          <p:nvPr/>
        </p:nvSpPr>
        <p:spPr>
          <a:xfrm>
            <a:off x="424014" y="5001391"/>
            <a:ext cx="1638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/>
              <a:t>Dicembre 2016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EB6D8813-CCA7-4B08-B0D9-8A03E8C01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01411"/>
              </p:ext>
            </p:extLst>
          </p:nvPr>
        </p:nvGraphicFramePr>
        <p:xfrm>
          <a:off x="992233" y="3855720"/>
          <a:ext cx="84948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489">
                  <a:extLst>
                    <a:ext uri="{9D8B030D-6E8A-4147-A177-3AD203B41FA5}">
                      <a16:colId xmlns:a16="http://schemas.microsoft.com/office/drawing/2014/main" xmlns="" val="295559088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866602585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3232517207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2583665524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2979482135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3856550353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1656276156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3546223378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2108098747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xmlns="" val="423768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290.381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300.485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309.033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315.323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328.213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329.603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340.132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347.959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367.108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372.579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794523"/>
                  </a:ext>
                </a:extLst>
              </a:tr>
            </a:tbl>
          </a:graphicData>
        </a:graphic>
      </p:graphicFrame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B950EA3A-8FCE-41FD-B5A8-9DA66C1DF6BA}"/>
              </a:ext>
            </a:extLst>
          </p:cNvPr>
          <p:cNvSpPr/>
          <p:nvPr/>
        </p:nvSpPr>
        <p:spPr>
          <a:xfrm>
            <a:off x="1931" y="3717974"/>
            <a:ext cx="984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/>
              <a:t>Superficie di vendita (mq)</a:t>
            </a:r>
          </a:p>
        </p:txBody>
      </p:sp>
    </p:spTree>
    <p:extLst>
      <p:ext uri="{BB962C8B-B14F-4D97-AF65-F5344CB8AC3E}">
        <p14:creationId xmlns:p14="http://schemas.microsoft.com/office/powerpoint/2010/main" val="342418332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afico 30">
            <a:extLst>
              <a:ext uri="{FF2B5EF4-FFF2-40B4-BE49-F238E27FC236}">
                <a16:creationId xmlns:a16="http://schemas.microsoft.com/office/drawing/2014/main" xmlns="" id="{3ED6D7EE-BE15-49F0-B431-31B683955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205125"/>
              </p:ext>
            </p:extLst>
          </p:nvPr>
        </p:nvGraphicFramePr>
        <p:xfrm>
          <a:off x="468869" y="2994599"/>
          <a:ext cx="9066889" cy="119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CC0F1F88-87DC-4D23-9521-4F9EFD3CD29F}"/>
              </a:ext>
            </a:extLst>
          </p:cNvPr>
          <p:cNvSpPr/>
          <p:nvPr/>
        </p:nvSpPr>
        <p:spPr>
          <a:xfrm>
            <a:off x="8744808" y="3474408"/>
            <a:ext cx="972108" cy="36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+4,3%</a:t>
            </a:r>
          </a:p>
        </p:txBody>
      </p:sp>
      <p:graphicFrame>
        <p:nvGraphicFramePr>
          <p:cNvPr id="30" name="Grafico 29">
            <a:extLst>
              <a:ext uri="{FF2B5EF4-FFF2-40B4-BE49-F238E27FC236}">
                <a16:creationId xmlns:a16="http://schemas.microsoft.com/office/drawing/2014/main" xmlns="" id="{6841B6EB-8C30-481B-B627-9C981F7C8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798402"/>
              </p:ext>
            </p:extLst>
          </p:nvPr>
        </p:nvGraphicFramePr>
        <p:xfrm>
          <a:off x="483975" y="4403489"/>
          <a:ext cx="9066889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superficie di vendita dei format distributivi 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3A24F996-E2B7-43DD-B993-264005D6A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731496"/>
              </p:ext>
            </p:extLst>
          </p:nvPr>
        </p:nvGraphicFramePr>
        <p:xfrm>
          <a:off x="342107" y="1350280"/>
          <a:ext cx="9193651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C463D06C-F64C-48FB-A28E-9858CF0EF7E7}"/>
              </a:ext>
            </a:extLst>
          </p:cNvPr>
          <p:cNvSpPr txBox="1"/>
          <p:nvPr/>
        </p:nvSpPr>
        <p:spPr>
          <a:xfrm>
            <a:off x="7154327" y="5926985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EB6D8813-CCA7-4B08-B0D9-8A03E8C01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13780"/>
              </p:ext>
            </p:extLst>
          </p:nvPr>
        </p:nvGraphicFramePr>
        <p:xfrm>
          <a:off x="1064273" y="2715881"/>
          <a:ext cx="864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29555908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86660258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2325172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58366552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97948213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8565503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6562761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54622337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1080987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23768251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50.450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49.670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59.270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59.610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67.295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67.295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71.100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76.270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76.270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78.770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794523"/>
                  </a:ext>
                </a:extLst>
              </a:tr>
            </a:tbl>
          </a:graphicData>
        </a:graphic>
      </p:graphicFrame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B950EA3A-8FCE-41FD-B5A8-9DA66C1DF6BA}"/>
              </a:ext>
            </a:extLst>
          </p:cNvPr>
          <p:cNvSpPr/>
          <p:nvPr/>
        </p:nvSpPr>
        <p:spPr>
          <a:xfrm>
            <a:off x="961497" y="3107798"/>
            <a:ext cx="17568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Supermercato </a:t>
            </a:r>
            <a:r>
              <a:rPr lang="it-IT" sz="1100" dirty="0"/>
              <a:t>(mq. medi)</a:t>
            </a:r>
            <a:endParaRPr lang="it-IT" sz="1100" b="1" dirty="0"/>
          </a:p>
        </p:txBody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xmlns="" id="{ACDB033E-E72F-4D6B-8D71-D1BBD7279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88965"/>
              </p:ext>
            </p:extLst>
          </p:nvPr>
        </p:nvGraphicFramePr>
        <p:xfrm>
          <a:off x="1055973" y="5650658"/>
          <a:ext cx="864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29555908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86660258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2325172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58366552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97948213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8565503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6562761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54622337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1080987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23768251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59.919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64.008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62.993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61.928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57.863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56.578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53.488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50.973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54.157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53.358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794523"/>
                  </a:ext>
                </a:extLst>
              </a:tr>
            </a:tbl>
          </a:graphicData>
        </a:graphic>
      </p:graphicFrame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8033D4CB-50FF-408F-AEC9-7A204926CCC6}"/>
              </a:ext>
            </a:extLst>
          </p:cNvPr>
          <p:cNvSpPr/>
          <p:nvPr/>
        </p:nvSpPr>
        <p:spPr>
          <a:xfrm>
            <a:off x="961497" y="4508902"/>
            <a:ext cx="18288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Libero servizio </a:t>
            </a:r>
            <a:r>
              <a:rPr lang="it-IT" sz="1100" dirty="0"/>
              <a:t>(mq. medi)</a:t>
            </a:r>
            <a:endParaRPr lang="it-IT" sz="1100" b="1" dirty="0"/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xmlns="" id="{FB796E1A-9E59-493B-AABC-3A16F9E68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4451"/>
              </p:ext>
            </p:extLst>
          </p:nvPr>
        </p:nvGraphicFramePr>
        <p:xfrm>
          <a:off x="1072673" y="4103998"/>
          <a:ext cx="864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29555908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86660258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2325172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58366552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97948213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8565503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6562761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54622337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1080987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23768251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180.012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186.807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186.770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193.785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203.055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205.730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215.544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220.716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236.681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240.451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794523"/>
                  </a:ext>
                </a:extLst>
              </a:tr>
            </a:tbl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5F2876AC-28D8-4655-8429-4F8262DC17A9}"/>
              </a:ext>
            </a:extLst>
          </p:cNvPr>
          <p:cNvSpPr/>
          <p:nvPr/>
        </p:nvSpPr>
        <p:spPr>
          <a:xfrm>
            <a:off x="961497" y="1693699"/>
            <a:ext cx="18288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Ipermercato </a:t>
            </a:r>
            <a:r>
              <a:rPr lang="it-IT" sz="1100" dirty="0"/>
              <a:t>(mq. medi)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A569A151-BFEB-42E9-BF7E-F9CE9A295016}"/>
              </a:ext>
            </a:extLst>
          </p:cNvPr>
          <p:cNvSpPr/>
          <p:nvPr/>
        </p:nvSpPr>
        <p:spPr>
          <a:xfrm>
            <a:off x="166672" y="2664790"/>
            <a:ext cx="1047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Mq totali di vendita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D1FF7737-70BE-495D-9A51-53E18EEA024D}"/>
              </a:ext>
            </a:extLst>
          </p:cNvPr>
          <p:cNvSpPr/>
          <p:nvPr/>
        </p:nvSpPr>
        <p:spPr>
          <a:xfrm>
            <a:off x="282731" y="4068028"/>
            <a:ext cx="81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Mq totali di vendita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F955142C-3072-4E7D-9321-20CE5ADD4C6D}"/>
              </a:ext>
            </a:extLst>
          </p:cNvPr>
          <p:cNvSpPr/>
          <p:nvPr/>
        </p:nvSpPr>
        <p:spPr>
          <a:xfrm>
            <a:off x="166672" y="5562600"/>
            <a:ext cx="1047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Mq totali di vendita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xmlns="" id="{4850A530-426F-4ACF-89B8-4ABAFD512848}"/>
              </a:ext>
            </a:extLst>
          </p:cNvPr>
          <p:cNvSpPr/>
          <p:nvPr/>
        </p:nvSpPr>
        <p:spPr>
          <a:xfrm>
            <a:off x="8744808" y="1746216"/>
            <a:ext cx="972108" cy="36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-8,9%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F18A6CA7-C508-478F-B74C-09FC01258A84}"/>
              </a:ext>
            </a:extLst>
          </p:cNvPr>
          <p:cNvSpPr/>
          <p:nvPr/>
        </p:nvSpPr>
        <p:spPr>
          <a:xfrm>
            <a:off x="8744808" y="4986576"/>
            <a:ext cx="972108" cy="36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+0,9%</a:t>
            </a:r>
          </a:p>
        </p:txBody>
      </p:sp>
    </p:spTree>
    <p:extLst>
      <p:ext uri="{BB962C8B-B14F-4D97-AF65-F5344CB8AC3E}">
        <p14:creationId xmlns:p14="http://schemas.microsoft.com/office/powerpoint/2010/main" val="3618546419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trend della numerica e della superficie dei punti vendita</a:t>
            </a:r>
            <a:br>
              <a:rPr lang="it-IT" dirty="0">
                <a:solidFill>
                  <a:schemeClr val="tx1"/>
                </a:solidFill>
                <a:latin typeface="+mn-lt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2007 = 100</a:t>
            </a:r>
          </a:p>
        </p:txBody>
      </p:sp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xmlns="" id="{CD0231A8-04A1-4D66-BFA1-BBEA299AB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242726"/>
              </p:ext>
            </p:extLst>
          </p:nvPr>
        </p:nvGraphicFramePr>
        <p:xfrm>
          <a:off x="630139" y="1458144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AD018F0-85EA-4DD2-9247-FE4A5EFBA110}"/>
              </a:ext>
            </a:extLst>
          </p:cNvPr>
          <p:cNvSpPr/>
          <p:nvPr/>
        </p:nvSpPr>
        <p:spPr>
          <a:xfrm>
            <a:off x="8613135" y="3385924"/>
            <a:ext cx="945996" cy="36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+7,1%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AF751705-7FE4-42ED-B346-D9D195622F2D}"/>
              </a:ext>
            </a:extLst>
          </p:cNvPr>
          <p:cNvSpPr/>
          <p:nvPr/>
        </p:nvSpPr>
        <p:spPr>
          <a:xfrm>
            <a:off x="8587023" y="1962200"/>
            <a:ext cx="972108" cy="36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+28,3%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xmlns="" id="{E092E603-C83B-4480-9EE0-D98876AAE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B4213A9-B1E0-4F1F-BA45-C15F780B42C5}"/>
              </a:ext>
            </a:extLst>
          </p:cNvPr>
          <p:cNvSpPr txBox="1"/>
          <p:nvPr/>
        </p:nvSpPr>
        <p:spPr>
          <a:xfrm>
            <a:off x="7154327" y="5926985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</p:spTree>
    <p:extLst>
      <p:ext uri="{BB962C8B-B14F-4D97-AF65-F5344CB8AC3E}">
        <p14:creationId xmlns:p14="http://schemas.microsoft.com/office/powerpoint/2010/main" val="150736836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E7E1FB59-8B84-4827-AC45-A3108175D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009910"/>
              </p:ext>
            </p:extLst>
          </p:nvPr>
        </p:nvGraphicFramePr>
        <p:xfrm>
          <a:off x="5530994" y="4873755"/>
          <a:ext cx="4262440" cy="60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256">
                  <a:extLst>
                    <a:ext uri="{9D8B030D-6E8A-4147-A177-3AD203B41FA5}">
                      <a16:colId xmlns:a16="http://schemas.microsoft.com/office/drawing/2014/main" xmlns="" val="552247753"/>
                    </a:ext>
                  </a:extLst>
                </a:gridCol>
                <a:gridCol w="956171">
                  <a:extLst>
                    <a:ext uri="{9D8B030D-6E8A-4147-A177-3AD203B41FA5}">
                      <a16:colId xmlns:a16="http://schemas.microsoft.com/office/drawing/2014/main" xmlns="" val="2832557672"/>
                    </a:ext>
                  </a:extLst>
                </a:gridCol>
                <a:gridCol w="1120646">
                  <a:extLst>
                    <a:ext uri="{9D8B030D-6E8A-4147-A177-3AD203B41FA5}">
                      <a16:colId xmlns:a16="http://schemas.microsoft.com/office/drawing/2014/main" xmlns="" val="1184210225"/>
                    </a:ext>
                  </a:extLst>
                </a:gridCol>
                <a:gridCol w="810367">
                  <a:extLst>
                    <a:ext uri="{9D8B030D-6E8A-4147-A177-3AD203B41FA5}">
                      <a16:colId xmlns:a16="http://schemas.microsoft.com/office/drawing/2014/main" xmlns="" val="1582995101"/>
                    </a:ext>
                  </a:extLst>
                </a:gridCol>
              </a:tblGrid>
              <a:tr h="366448">
                <a:tc>
                  <a:txBody>
                    <a:bodyPr/>
                    <a:lstStyle/>
                    <a:p>
                      <a:r>
                        <a:rPr lang="it-IT" sz="1400" dirty="0"/>
                        <a:t>Regione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Provincia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Nome C.C.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Insegna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xmlns="" val="644989701"/>
                  </a:ext>
                </a:extLst>
              </a:tr>
              <a:tr h="197845">
                <a:tc>
                  <a:txBody>
                    <a:bodyPr/>
                    <a:lstStyle/>
                    <a:p>
                      <a:r>
                        <a:rPr lang="it-IT" sz="1100" b="1" dirty="0"/>
                        <a:t>Emilia Romagna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Ferrara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Darsena City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042668"/>
                  </a:ext>
                </a:extLst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presenza nei Centri Commerciali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graphicFrame>
        <p:nvGraphicFramePr>
          <p:cNvPr id="128" name="Tabella 127">
            <a:extLst>
              <a:ext uri="{FF2B5EF4-FFF2-40B4-BE49-F238E27FC236}">
                <a16:creationId xmlns:a16="http://schemas.microsoft.com/office/drawing/2014/main" xmlns="" id="{93C795E3-B963-4CEA-BEAC-815156D29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27379"/>
              </p:ext>
            </p:extLst>
          </p:nvPr>
        </p:nvGraphicFramePr>
        <p:xfrm>
          <a:off x="270099" y="1922280"/>
          <a:ext cx="4896544" cy="364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493">
                  <a:extLst>
                    <a:ext uri="{9D8B030D-6E8A-4147-A177-3AD203B41FA5}">
                      <a16:colId xmlns:a16="http://schemas.microsoft.com/office/drawing/2014/main" xmlns="" val="552247753"/>
                    </a:ext>
                  </a:extLst>
                </a:gridCol>
                <a:gridCol w="1133017">
                  <a:extLst>
                    <a:ext uri="{9D8B030D-6E8A-4147-A177-3AD203B41FA5}">
                      <a16:colId xmlns:a16="http://schemas.microsoft.com/office/drawing/2014/main" xmlns="" val="2832557672"/>
                    </a:ext>
                  </a:extLst>
                </a:gridCol>
                <a:gridCol w="1133017">
                  <a:extLst>
                    <a:ext uri="{9D8B030D-6E8A-4147-A177-3AD203B41FA5}">
                      <a16:colId xmlns:a16="http://schemas.microsoft.com/office/drawing/2014/main" xmlns="" val="1184210225"/>
                    </a:ext>
                  </a:extLst>
                </a:gridCol>
                <a:gridCol w="1133017">
                  <a:extLst>
                    <a:ext uri="{9D8B030D-6E8A-4147-A177-3AD203B41FA5}">
                      <a16:colId xmlns:a16="http://schemas.microsoft.com/office/drawing/2014/main" xmlns="" val="1582995101"/>
                    </a:ext>
                  </a:extLst>
                </a:gridCol>
              </a:tblGrid>
              <a:tr h="213041">
                <a:tc>
                  <a:txBody>
                    <a:bodyPr/>
                    <a:lstStyle/>
                    <a:p>
                      <a:r>
                        <a:rPr lang="it-IT" sz="1400" dirty="0"/>
                        <a:t>Regione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Provincia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Nome C.C.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Insegna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xmlns="" val="644989701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r>
                        <a:rPr lang="it-IT" sz="1100" b="1" dirty="0"/>
                        <a:t>Veneto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Padova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Ca Grande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042668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Padova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Tencarola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Eurospar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2833651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Padova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Extense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614754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Padova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Ipercity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5868586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Padova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Matrix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0971567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Rovigo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Il Porto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2866939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Rovigo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La Fattoria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744754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Treviso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La Castellana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7477599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Treviso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Plavis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Eurospar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876658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Venezia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San Giusto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99474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Vicenza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Campo Romano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6903135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Vicenza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Il Grifone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2786852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Vicenza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San Valentino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Eurospar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230516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Verona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San Bonifacio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Eurospar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3294479"/>
                  </a:ext>
                </a:extLst>
              </a:tr>
            </a:tbl>
          </a:graphicData>
        </a:graphic>
      </p:graphicFrame>
      <p:sp>
        <p:nvSpPr>
          <p:cNvPr id="129" name="Freeform 83">
            <a:extLst>
              <a:ext uri="{FF2B5EF4-FFF2-40B4-BE49-F238E27FC236}">
                <a16:creationId xmlns:a16="http://schemas.microsoft.com/office/drawing/2014/main" xmlns="" id="{AFFAC773-6297-41D2-8E33-3A60AAB8DBD4}"/>
              </a:ext>
            </a:extLst>
          </p:cNvPr>
          <p:cNvSpPr>
            <a:spLocks/>
          </p:cNvSpPr>
          <p:nvPr/>
        </p:nvSpPr>
        <p:spPr bwMode="auto">
          <a:xfrm>
            <a:off x="107803" y="2949672"/>
            <a:ext cx="1620740" cy="1555284"/>
          </a:xfrm>
          <a:custGeom>
            <a:avLst/>
            <a:gdLst/>
            <a:ahLst/>
            <a:cxnLst>
              <a:cxn ang="0">
                <a:pos x="995" y="562"/>
              </a:cxn>
              <a:cxn ang="0">
                <a:pos x="1022" y="618"/>
              </a:cxn>
              <a:cxn ang="0">
                <a:pos x="1065" y="630"/>
              </a:cxn>
              <a:cxn ang="0">
                <a:pos x="1143" y="621"/>
              </a:cxn>
              <a:cxn ang="0">
                <a:pos x="1201" y="618"/>
              </a:cxn>
              <a:cxn ang="0">
                <a:pos x="1237" y="621"/>
              </a:cxn>
              <a:cxn ang="0">
                <a:pos x="1253" y="677"/>
              </a:cxn>
              <a:cxn ang="0">
                <a:pos x="1293" y="741"/>
              </a:cxn>
              <a:cxn ang="0">
                <a:pos x="1218" y="756"/>
              </a:cxn>
              <a:cxn ang="0">
                <a:pos x="1201" y="739"/>
              </a:cxn>
              <a:cxn ang="0">
                <a:pos x="1029" y="866"/>
              </a:cxn>
              <a:cxn ang="0">
                <a:pos x="973" y="860"/>
              </a:cxn>
              <a:cxn ang="0">
                <a:pos x="1005" y="844"/>
              </a:cxn>
              <a:cxn ang="0">
                <a:pos x="963" y="826"/>
              </a:cxn>
              <a:cxn ang="0">
                <a:pos x="966" y="867"/>
              </a:cxn>
              <a:cxn ang="0">
                <a:pos x="930" y="861"/>
              </a:cxn>
              <a:cxn ang="0">
                <a:pos x="872" y="870"/>
              </a:cxn>
              <a:cxn ang="0">
                <a:pos x="913" y="903"/>
              </a:cxn>
              <a:cxn ang="0">
                <a:pos x="887" y="900"/>
              </a:cxn>
              <a:cxn ang="0">
                <a:pos x="867" y="890"/>
              </a:cxn>
              <a:cxn ang="0">
                <a:pos x="832" y="1006"/>
              </a:cxn>
              <a:cxn ang="0">
                <a:pos x="842" y="1055"/>
              </a:cxn>
              <a:cxn ang="0">
                <a:pos x="871" y="1069"/>
              </a:cxn>
              <a:cxn ang="0">
                <a:pos x="943" y="1189"/>
              </a:cxn>
              <a:cxn ang="0">
                <a:pos x="1005" y="1239"/>
              </a:cxn>
              <a:cxn ang="0">
                <a:pos x="985" y="1286"/>
              </a:cxn>
              <a:cxn ang="0">
                <a:pos x="952" y="1289"/>
              </a:cxn>
              <a:cxn ang="0">
                <a:pos x="946" y="1349"/>
              </a:cxn>
              <a:cxn ang="0">
                <a:pos x="877" y="1267"/>
              </a:cxn>
              <a:cxn ang="0">
                <a:pos x="798" y="1267"/>
              </a:cxn>
              <a:cxn ang="0">
                <a:pos x="715" y="1227"/>
              </a:cxn>
              <a:cxn ang="0">
                <a:pos x="577" y="1269"/>
              </a:cxn>
              <a:cxn ang="0">
                <a:pos x="422" y="1252"/>
              </a:cxn>
              <a:cxn ang="0">
                <a:pos x="328" y="1184"/>
              </a:cxn>
              <a:cxn ang="0">
                <a:pos x="302" y="1136"/>
              </a:cxn>
              <a:cxn ang="0">
                <a:pos x="224" y="1107"/>
              </a:cxn>
              <a:cxn ang="0">
                <a:pos x="148" y="1045"/>
              </a:cxn>
              <a:cxn ang="0">
                <a:pos x="56" y="1005"/>
              </a:cxn>
              <a:cxn ang="0">
                <a:pos x="47" y="914"/>
              </a:cxn>
              <a:cxn ang="0">
                <a:pos x="7" y="832"/>
              </a:cxn>
              <a:cxn ang="0">
                <a:pos x="137" y="632"/>
              </a:cxn>
              <a:cxn ang="0">
                <a:pos x="178" y="718"/>
              </a:cxn>
              <a:cxn ang="0">
                <a:pos x="256" y="714"/>
              </a:cxn>
              <a:cxn ang="0">
                <a:pos x="301" y="621"/>
              </a:cxn>
              <a:cxn ang="0">
                <a:pos x="338" y="553"/>
              </a:cxn>
              <a:cxn ang="0">
                <a:pos x="386" y="533"/>
              </a:cxn>
              <a:cxn ang="0">
                <a:pos x="505" y="514"/>
              </a:cxn>
              <a:cxn ang="0">
                <a:pos x="570" y="459"/>
              </a:cxn>
              <a:cxn ang="0">
                <a:pos x="641" y="413"/>
              </a:cxn>
              <a:cxn ang="0">
                <a:pos x="687" y="313"/>
              </a:cxn>
              <a:cxn ang="0">
                <a:pos x="603" y="234"/>
              </a:cxn>
              <a:cxn ang="0">
                <a:pos x="645" y="150"/>
              </a:cxn>
              <a:cxn ang="0">
                <a:pos x="747" y="61"/>
              </a:cxn>
              <a:cxn ang="0">
                <a:pos x="821" y="43"/>
              </a:cxn>
              <a:cxn ang="0">
                <a:pos x="913" y="44"/>
              </a:cxn>
              <a:cxn ang="0">
                <a:pos x="1054" y="16"/>
              </a:cxn>
              <a:cxn ang="0">
                <a:pos x="1107" y="101"/>
              </a:cxn>
              <a:cxn ang="0">
                <a:pos x="1008" y="161"/>
              </a:cxn>
              <a:cxn ang="0">
                <a:pos x="960" y="229"/>
              </a:cxn>
              <a:cxn ang="0">
                <a:pos x="891" y="299"/>
              </a:cxn>
              <a:cxn ang="0">
                <a:pos x="983" y="398"/>
              </a:cxn>
            </a:cxnLst>
            <a:rect l="0" t="0" r="r" b="b"/>
            <a:pathLst>
              <a:path w="1302" h="1365">
                <a:moveTo>
                  <a:pt x="931" y="462"/>
                </a:moveTo>
                <a:lnTo>
                  <a:pt x="933" y="465"/>
                </a:lnTo>
                <a:lnTo>
                  <a:pt x="940" y="478"/>
                </a:lnTo>
                <a:lnTo>
                  <a:pt x="947" y="505"/>
                </a:lnTo>
                <a:lnTo>
                  <a:pt x="949" y="530"/>
                </a:lnTo>
                <a:lnTo>
                  <a:pt x="963" y="532"/>
                </a:lnTo>
                <a:lnTo>
                  <a:pt x="966" y="539"/>
                </a:lnTo>
                <a:lnTo>
                  <a:pt x="978" y="547"/>
                </a:lnTo>
                <a:lnTo>
                  <a:pt x="989" y="551"/>
                </a:lnTo>
                <a:lnTo>
                  <a:pt x="995" y="562"/>
                </a:lnTo>
                <a:lnTo>
                  <a:pt x="996" y="562"/>
                </a:lnTo>
                <a:lnTo>
                  <a:pt x="990" y="566"/>
                </a:lnTo>
                <a:lnTo>
                  <a:pt x="1001" y="577"/>
                </a:lnTo>
                <a:lnTo>
                  <a:pt x="1002" y="592"/>
                </a:lnTo>
                <a:lnTo>
                  <a:pt x="1011" y="593"/>
                </a:lnTo>
                <a:lnTo>
                  <a:pt x="1015" y="607"/>
                </a:lnTo>
                <a:lnTo>
                  <a:pt x="1012" y="610"/>
                </a:lnTo>
                <a:lnTo>
                  <a:pt x="1018" y="618"/>
                </a:lnTo>
                <a:lnTo>
                  <a:pt x="1021" y="617"/>
                </a:lnTo>
                <a:lnTo>
                  <a:pt x="1022" y="618"/>
                </a:lnTo>
                <a:lnTo>
                  <a:pt x="1024" y="620"/>
                </a:lnTo>
                <a:lnTo>
                  <a:pt x="1028" y="621"/>
                </a:lnTo>
                <a:lnTo>
                  <a:pt x="1035" y="626"/>
                </a:lnTo>
                <a:lnTo>
                  <a:pt x="1037" y="621"/>
                </a:lnTo>
                <a:lnTo>
                  <a:pt x="1039" y="610"/>
                </a:lnTo>
                <a:lnTo>
                  <a:pt x="1050" y="617"/>
                </a:lnTo>
                <a:lnTo>
                  <a:pt x="1055" y="620"/>
                </a:lnTo>
                <a:lnTo>
                  <a:pt x="1058" y="624"/>
                </a:lnTo>
                <a:lnTo>
                  <a:pt x="1062" y="626"/>
                </a:lnTo>
                <a:lnTo>
                  <a:pt x="1065" y="630"/>
                </a:lnTo>
                <a:lnTo>
                  <a:pt x="1065" y="633"/>
                </a:lnTo>
                <a:lnTo>
                  <a:pt x="1070" y="644"/>
                </a:lnTo>
                <a:lnTo>
                  <a:pt x="1083" y="636"/>
                </a:lnTo>
                <a:lnTo>
                  <a:pt x="1088" y="632"/>
                </a:lnTo>
                <a:lnTo>
                  <a:pt x="1100" y="617"/>
                </a:lnTo>
                <a:lnTo>
                  <a:pt x="1106" y="611"/>
                </a:lnTo>
                <a:lnTo>
                  <a:pt x="1111" y="618"/>
                </a:lnTo>
                <a:lnTo>
                  <a:pt x="1132" y="598"/>
                </a:lnTo>
                <a:lnTo>
                  <a:pt x="1142" y="605"/>
                </a:lnTo>
                <a:lnTo>
                  <a:pt x="1143" y="621"/>
                </a:lnTo>
                <a:lnTo>
                  <a:pt x="1152" y="620"/>
                </a:lnTo>
                <a:lnTo>
                  <a:pt x="1155" y="611"/>
                </a:lnTo>
                <a:lnTo>
                  <a:pt x="1162" y="605"/>
                </a:lnTo>
                <a:lnTo>
                  <a:pt x="1176" y="602"/>
                </a:lnTo>
                <a:lnTo>
                  <a:pt x="1182" y="604"/>
                </a:lnTo>
                <a:lnTo>
                  <a:pt x="1183" y="605"/>
                </a:lnTo>
                <a:lnTo>
                  <a:pt x="1179" y="613"/>
                </a:lnTo>
                <a:lnTo>
                  <a:pt x="1186" y="618"/>
                </a:lnTo>
                <a:lnTo>
                  <a:pt x="1194" y="621"/>
                </a:lnTo>
                <a:lnTo>
                  <a:pt x="1201" y="618"/>
                </a:lnTo>
                <a:lnTo>
                  <a:pt x="1206" y="614"/>
                </a:lnTo>
                <a:lnTo>
                  <a:pt x="1211" y="626"/>
                </a:lnTo>
                <a:lnTo>
                  <a:pt x="1217" y="623"/>
                </a:lnTo>
                <a:lnTo>
                  <a:pt x="1225" y="620"/>
                </a:lnTo>
                <a:lnTo>
                  <a:pt x="1224" y="605"/>
                </a:lnTo>
                <a:lnTo>
                  <a:pt x="1231" y="608"/>
                </a:lnTo>
                <a:lnTo>
                  <a:pt x="1235" y="614"/>
                </a:lnTo>
                <a:lnTo>
                  <a:pt x="1234" y="620"/>
                </a:lnTo>
                <a:lnTo>
                  <a:pt x="1240" y="617"/>
                </a:lnTo>
                <a:lnTo>
                  <a:pt x="1237" y="621"/>
                </a:lnTo>
                <a:lnTo>
                  <a:pt x="1244" y="629"/>
                </a:lnTo>
                <a:lnTo>
                  <a:pt x="1238" y="627"/>
                </a:lnTo>
                <a:lnTo>
                  <a:pt x="1238" y="638"/>
                </a:lnTo>
                <a:lnTo>
                  <a:pt x="1241" y="638"/>
                </a:lnTo>
                <a:lnTo>
                  <a:pt x="1242" y="641"/>
                </a:lnTo>
                <a:lnTo>
                  <a:pt x="1235" y="647"/>
                </a:lnTo>
                <a:lnTo>
                  <a:pt x="1240" y="653"/>
                </a:lnTo>
                <a:lnTo>
                  <a:pt x="1251" y="666"/>
                </a:lnTo>
                <a:lnTo>
                  <a:pt x="1250" y="669"/>
                </a:lnTo>
                <a:lnTo>
                  <a:pt x="1253" y="677"/>
                </a:lnTo>
                <a:lnTo>
                  <a:pt x="1253" y="686"/>
                </a:lnTo>
                <a:lnTo>
                  <a:pt x="1254" y="693"/>
                </a:lnTo>
                <a:lnTo>
                  <a:pt x="1263" y="686"/>
                </a:lnTo>
                <a:lnTo>
                  <a:pt x="1271" y="709"/>
                </a:lnTo>
                <a:lnTo>
                  <a:pt x="1268" y="711"/>
                </a:lnTo>
                <a:lnTo>
                  <a:pt x="1276" y="715"/>
                </a:lnTo>
                <a:lnTo>
                  <a:pt x="1271" y="721"/>
                </a:lnTo>
                <a:lnTo>
                  <a:pt x="1283" y="730"/>
                </a:lnTo>
                <a:lnTo>
                  <a:pt x="1283" y="742"/>
                </a:lnTo>
                <a:lnTo>
                  <a:pt x="1293" y="741"/>
                </a:lnTo>
                <a:lnTo>
                  <a:pt x="1291" y="745"/>
                </a:lnTo>
                <a:lnTo>
                  <a:pt x="1302" y="751"/>
                </a:lnTo>
                <a:lnTo>
                  <a:pt x="1300" y="756"/>
                </a:lnTo>
                <a:lnTo>
                  <a:pt x="1242" y="762"/>
                </a:lnTo>
                <a:lnTo>
                  <a:pt x="1245" y="759"/>
                </a:lnTo>
                <a:lnTo>
                  <a:pt x="1234" y="748"/>
                </a:lnTo>
                <a:lnTo>
                  <a:pt x="1232" y="763"/>
                </a:lnTo>
                <a:lnTo>
                  <a:pt x="1204" y="769"/>
                </a:lnTo>
                <a:lnTo>
                  <a:pt x="1205" y="762"/>
                </a:lnTo>
                <a:lnTo>
                  <a:pt x="1218" y="756"/>
                </a:lnTo>
                <a:lnTo>
                  <a:pt x="1202" y="738"/>
                </a:lnTo>
                <a:lnTo>
                  <a:pt x="1211" y="730"/>
                </a:lnTo>
                <a:lnTo>
                  <a:pt x="1204" y="724"/>
                </a:lnTo>
                <a:lnTo>
                  <a:pt x="1198" y="715"/>
                </a:lnTo>
                <a:lnTo>
                  <a:pt x="1196" y="711"/>
                </a:lnTo>
                <a:lnTo>
                  <a:pt x="1192" y="712"/>
                </a:lnTo>
                <a:lnTo>
                  <a:pt x="1188" y="714"/>
                </a:lnTo>
                <a:lnTo>
                  <a:pt x="1183" y="715"/>
                </a:lnTo>
                <a:lnTo>
                  <a:pt x="1183" y="726"/>
                </a:lnTo>
                <a:lnTo>
                  <a:pt x="1201" y="739"/>
                </a:lnTo>
                <a:lnTo>
                  <a:pt x="1201" y="747"/>
                </a:lnTo>
                <a:lnTo>
                  <a:pt x="1204" y="753"/>
                </a:lnTo>
                <a:lnTo>
                  <a:pt x="1192" y="763"/>
                </a:lnTo>
                <a:lnTo>
                  <a:pt x="1198" y="772"/>
                </a:lnTo>
                <a:lnTo>
                  <a:pt x="1182" y="787"/>
                </a:lnTo>
                <a:lnTo>
                  <a:pt x="1136" y="812"/>
                </a:lnTo>
                <a:lnTo>
                  <a:pt x="1110" y="827"/>
                </a:lnTo>
                <a:lnTo>
                  <a:pt x="1122" y="823"/>
                </a:lnTo>
                <a:lnTo>
                  <a:pt x="1109" y="830"/>
                </a:lnTo>
                <a:lnTo>
                  <a:pt x="1029" y="866"/>
                </a:lnTo>
                <a:lnTo>
                  <a:pt x="1028" y="867"/>
                </a:lnTo>
                <a:lnTo>
                  <a:pt x="993" y="884"/>
                </a:lnTo>
                <a:lnTo>
                  <a:pt x="956" y="897"/>
                </a:lnTo>
                <a:lnTo>
                  <a:pt x="949" y="905"/>
                </a:lnTo>
                <a:lnTo>
                  <a:pt x="943" y="897"/>
                </a:lnTo>
                <a:lnTo>
                  <a:pt x="946" y="888"/>
                </a:lnTo>
                <a:lnTo>
                  <a:pt x="957" y="873"/>
                </a:lnTo>
                <a:lnTo>
                  <a:pt x="972" y="870"/>
                </a:lnTo>
                <a:lnTo>
                  <a:pt x="973" y="863"/>
                </a:lnTo>
                <a:lnTo>
                  <a:pt x="973" y="860"/>
                </a:lnTo>
                <a:lnTo>
                  <a:pt x="975" y="860"/>
                </a:lnTo>
                <a:lnTo>
                  <a:pt x="979" y="854"/>
                </a:lnTo>
                <a:lnTo>
                  <a:pt x="985" y="856"/>
                </a:lnTo>
                <a:lnTo>
                  <a:pt x="992" y="856"/>
                </a:lnTo>
                <a:lnTo>
                  <a:pt x="988" y="859"/>
                </a:lnTo>
                <a:lnTo>
                  <a:pt x="999" y="856"/>
                </a:lnTo>
                <a:lnTo>
                  <a:pt x="999" y="853"/>
                </a:lnTo>
                <a:lnTo>
                  <a:pt x="1001" y="850"/>
                </a:lnTo>
                <a:lnTo>
                  <a:pt x="998" y="844"/>
                </a:lnTo>
                <a:lnTo>
                  <a:pt x="1005" y="844"/>
                </a:lnTo>
                <a:lnTo>
                  <a:pt x="1029" y="827"/>
                </a:lnTo>
                <a:lnTo>
                  <a:pt x="1035" y="821"/>
                </a:lnTo>
                <a:lnTo>
                  <a:pt x="1024" y="817"/>
                </a:lnTo>
                <a:lnTo>
                  <a:pt x="1012" y="800"/>
                </a:lnTo>
                <a:lnTo>
                  <a:pt x="985" y="805"/>
                </a:lnTo>
                <a:lnTo>
                  <a:pt x="970" y="808"/>
                </a:lnTo>
                <a:lnTo>
                  <a:pt x="976" y="814"/>
                </a:lnTo>
                <a:lnTo>
                  <a:pt x="978" y="820"/>
                </a:lnTo>
                <a:lnTo>
                  <a:pt x="972" y="820"/>
                </a:lnTo>
                <a:lnTo>
                  <a:pt x="963" y="826"/>
                </a:lnTo>
                <a:lnTo>
                  <a:pt x="959" y="832"/>
                </a:lnTo>
                <a:lnTo>
                  <a:pt x="953" y="835"/>
                </a:lnTo>
                <a:lnTo>
                  <a:pt x="954" y="839"/>
                </a:lnTo>
                <a:lnTo>
                  <a:pt x="965" y="848"/>
                </a:lnTo>
                <a:lnTo>
                  <a:pt x="956" y="848"/>
                </a:lnTo>
                <a:lnTo>
                  <a:pt x="952" y="856"/>
                </a:lnTo>
                <a:lnTo>
                  <a:pt x="947" y="857"/>
                </a:lnTo>
                <a:lnTo>
                  <a:pt x="957" y="867"/>
                </a:lnTo>
                <a:lnTo>
                  <a:pt x="965" y="863"/>
                </a:lnTo>
                <a:lnTo>
                  <a:pt x="966" y="867"/>
                </a:lnTo>
                <a:lnTo>
                  <a:pt x="969" y="866"/>
                </a:lnTo>
                <a:lnTo>
                  <a:pt x="972" y="860"/>
                </a:lnTo>
                <a:lnTo>
                  <a:pt x="973" y="863"/>
                </a:lnTo>
                <a:lnTo>
                  <a:pt x="966" y="872"/>
                </a:lnTo>
                <a:lnTo>
                  <a:pt x="960" y="870"/>
                </a:lnTo>
                <a:lnTo>
                  <a:pt x="953" y="872"/>
                </a:lnTo>
                <a:lnTo>
                  <a:pt x="950" y="861"/>
                </a:lnTo>
                <a:lnTo>
                  <a:pt x="939" y="864"/>
                </a:lnTo>
                <a:lnTo>
                  <a:pt x="933" y="864"/>
                </a:lnTo>
                <a:lnTo>
                  <a:pt x="930" y="861"/>
                </a:lnTo>
                <a:lnTo>
                  <a:pt x="921" y="859"/>
                </a:lnTo>
                <a:lnTo>
                  <a:pt x="923" y="857"/>
                </a:lnTo>
                <a:lnTo>
                  <a:pt x="930" y="859"/>
                </a:lnTo>
                <a:lnTo>
                  <a:pt x="916" y="848"/>
                </a:lnTo>
                <a:lnTo>
                  <a:pt x="913" y="850"/>
                </a:lnTo>
                <a:lnTo>
                  <a:pt x="913" y="845"/>
                </a:lnTo>
                <a:lnTo>
                  <a:pt x="900" y="863"/>
                </a:lnTo>
                <a:lnTo>
                  <a:pt x="888" y="869"/>
                </a:lnTo>
                <a:lnTo>
                  <a:pt x="878" y="873"/>
                </a:lnTo>
                <a:lnTo>
                  <a:pt x="872" y="870"/>
                </a:lnTo>
                <a:lnTo>
                  <a:pt x="871" y="873"/>
                </a:lnTo>
                <a:lnTo>
                  <a:pt x="871" y="879"/>
                </a:lnTo>
                <a:lnTo>
                  <a:pt x="890" y="893"/>
                </a:lnTo>
                <a:lnTo>
                  <a:pt x="895" y="891"/>
                </a:lnTo>
                <a:lnTo>
                  <a:pt x="903" y="896"/>
                </a:lnTo>
                <a:lnTo>
                  <a:pt x="910" y="899"/>
                </a:lnTo>
                <a:lnTo>
                  <a:pt x="913" y="899"/>
                </a:lnTo>
                <a:lnTo>
                  <a:pt x="907" y="902"/>
                </a:lnTo>
                <a:lnTo>
                  <a:pt x="913" y="902"/>
                </a:lnTo>
                <a:lnTo>
                  <a:pt x="913" y="903"/>
                </a:lnTo>
                <a:lnTo>
                  <a:pt x="914" y="908"/>
                </a:lnTo>
                <a:lnTo>
                  <a:pt x="911" y="906"/>
                </a:lnTo>
                <a:lnTo>
                  <a:pt x="910" y="905"/>
                </a:lnTo>
                <a:lnTo>
                  <a:pt x="901" y="902"/>
                </a:lnTo>
                <a:lnTo>
                  <a:pt x="900" y="903"/>
                </a:lnTo>
                <a:lnTo>
                  <a:pt x="900" y="905"/>
                </a:lnTo>
                <a:lnTo>
                  <a:pt x="887" y="905"/>
                </a:lnTo>
                <a:lnTo>
                  <a:pt x="887" y="900"/>
                </a:lnTo>
                <a:lnTo>
                  <a:pt x="884" y="903"/>
                </a:lnTo>
                <a:lnTo>
                  <a:pt x="887" y="900"/>
                </a:lnTo>
                <a:lnTo>
                  <a:pt x="882" y="903"/>
                </a:lnTo>
                <a:lnTo>
                  <a:pt x="885" y="897"/>
                </a:lnTo>
                <a:lnTo>
                  <a:pt x="882" y="899"/>
                </a:lnTo>
                <a:lnTo>
                  <a:pt x="882" y="896"/>
                </a:lnTo>
                <a:lnTo>
                  <a:pt x="888" y="896"/>
                </a:lnTo>
                <a:lnTo>
                  <a:pt x="868" y="881"/>
                </a:lnTo>
                <a:lnTo>
                  <a:pt x="865" y="878"/>
                </a:lnTo>
                <a:lnTo>
                  <a:pt x="864" y="881"/>
                </a:lnTo>
                <a:lnTo>
                  <a:pt x="867" y="884"/>
                </a:lnTo>
                <a:lnTo>
                  <a:pt x="867" y="890"/>
                </a:lnTo>
                <a:lnTo>
                  <a:pt x="858" y="891"/>
                </a:lnTo>
                <a:lnTo>
                  <a:pt x="861" y="914"/>
                </a:lnTo>
                <a:lnTo>
                  <a:pt x="854" y="929"/>
                </a:lnTo>
                <a:lnTo>
                  <a:pt x="862" y="929"/>
                </a:lnTo>
                <a:lnTo>
                  <a:pt x="864" y="954"/>
                </a:lnTo>
                <a:lnTo>
                  <a:pt x="857" y="967"/>
                </a:lnTo>
                <a:lnTo>
                  <a:pt x="839" y="993"/>
                </a:lnTo>
                <a:lnTo>
                  <a:pt x="838" y="1000"/>
                </a:lnTo>
                <a:lnTo>
                  <a:pt x="835" y="1000"/>
                </a:lnTo>
                <a:lnTo>
                  <a:pt x="832" y="1006"/>
                </a:lnTo>
                <a:lnTo>
                  <a:pt x="838" y="1011"/>
                </a:lnTo>
                <a:lnTo>
                  <a:pt x="844" y="1011"/>
                </a:lnTo>
                <a:lnTo>
                  <a:pt x="834" y="1024"/>
                </a:lnTo>
                <a:lnTo>
                  <a:pt x="838" y="1024"/>
                </a:lnTo>
                <a:lnTo>
                  <a:pt x="838" y="1031"/>
                </a:lnTo>
                <a:lnTo>
                  <a:pt x="842" y="1031"/>
                </a:lnTo>
                <a:lnTo>
                  <a:pt x="845" y="1042"/>
                </a:lnTo>
                <a:lnTo>
                  <a:pt x="834" y="1042"/>
                </a:lnTo>
                <a:lnTo>
                  <a:pt x="834" y="1051"/>
                </a:lnTo>
                <a:lnTo>
                  <a:pt x="842" y="1055"/>
                </a:lnTo>
                <a:lnTo>
                  <a:pt x="838" y="1063"/>
                </a:lnTo>
                <a:lnTo>
                  <a:pt x="846" y="1066"/>
                </a:lnTo>
                <a:lnTo>
                  <a:pt x="846" y="1079"/>
                </a:lnTo>
                <a:lnTo>
                  <a:pt x="862" y="1082"/>
                </a:lnTo>
                <a:lnTo>
                  <a:pt x="865" y="1078"/>
                </a:lnTo>
                <a:lnTo>
                  <a:pt x="861" y="1061"/>
                </a:lnTo>
                <a:lnTo>
                  <a:pt x="867" y="1066"/>
                </a:lnTo>
                <a:lnTo>
                  <a:pt x="868" y="1052"/>
                </a:lnTo>
                <a:lnTo>
                  <a:pt x="872" y="1055"/>
                </a:lnTo>
                <a:lnTo>
                  <a:pt x="871" y="1069"/>
                </a:lnTo>
                <a:lnTo>
                  <a:pt x="874" y="1048"/>
                </a:lnTo>
                <a:lnTo>
                  <a:pt x="888" y="1051"/>
                </a:lnTo>
                <a:lnTo>
                  <a:pt x="880" y="1051"/>
                </a:lnTo>
                <a:lnTo>
                  <a:pt x="884" y="1084"/>
                </a:lnTo>
                <a:lnTo>
                  <a:pt x="897" y="1096"/>
                </a:lnTo>
                <a:lnTo>
                  <a:pt x="894" y="1131"/>
                </a:lnTo>
                <a:lnTo>
                  <a:pt x="897" y="1151"/>
                </a:lnTo>
                <a:lnTo>
                  <a:pt x="913" y="1167"/>
                </a:lnTo>
                <a:lnTo>
                  <a:pt x="939" y="1185"/>
                </a:lnTo>
                <a:lnTo>
                  <a:pt x="943" y="1189"/>
                </a:lnTo>
                <a:lnTo>
                  <a:pt x="942" y="1191"/>
                </a:lnTo>
                <a:lnTo>
                  <a:pt x="953" y="1203"/>
                </a:lnTo>
                <a:lnTo>
                  <a:pt x="953" y="1198"/>
                </a:lnTo>
                <a:lnTo>
                  <a:pt x="949" y="1192"/>
                </a:lnTo>
                <a:lnTo>
                  <a:pt x="973" y="1228"/>
                </a:lnTo>
                <a:lnTo>
                  <a:pt x="978" y="1224"/>
                </a:lnTo>
                <a:lnTo>
                  <a:pt x="972" y="1219"/>
                </a:lnTo>
                <a:lnTo>
                  <a:pt x="993" y="1225"/>
                </a:lnTo>
                <a:lnTo>
                  <a:pt x="998" y="1230"/>
                </a:lnTo>
                <a:lnTo>
                  <a:pt x="1005" y="1239"/>
                </a:lnTo>
                <a:lnTo>
                  <a:pt x="1005" y="1248"/>
                </a:lnTo>
                <a:lnTo>
                  <a:pt x="998" y="1252"/>
                </a:lnTo>
                <a:lnTo>
                  <a:pt x="998" y="1258"/>
                </a:lnTo>
                <a:lnTo>
                  <a:pt x="999" y="1260"/>
                </a:lnTo>
                <a:lnTo>
                  <a:pt x="986" y="1277"/>
                </a:lnTo>
                <a:lnTo>
                  <a:pt x="988" y="1271"/>
                </a:lnTo>
                <a:lnTo>
                  <a:pt x="983" y="1263"/>
                </a:lnTo>
                <a:lnTo>
                  <a:pt x="983" y="1280"/>
                </a:lnTo>
                <a:lnTo>
                  <a:pt x="985" y="1277"/>
                </a:lnTo>
                <a:lnTo>
                  <a:pt x="985" y="1286"/>
                </a:lnTo>
                <a:lnTo>
                  <a:pt x="982" y="1288"/>
                </a:lnTo>
                <a:lnTo>
                  <a:pt x="985" y="1294"/>
                </a:lnTo>
                <a:lnTo>
                  <a:pt x="972" y="1319"/>
                </a:lnTo>
                <a:lnTo>
                  <a:pt x="973" y="1324"/>
                </a:lnTo>
                <a:lnTo>
                  <a:pt x="975" y="1322"/>
                </a:lnTo>
                <a:lnTo>
                  <a:pt x="959" y="1342"/>
                </a:lnTo>
                <a:lnTo>
                  <a:pt x="953" y="1331"/>
                </a:lnTo>
                <a:lnTo>
                  <a:pt x="946" y="1324"/>
                </a:lnTo>
                <a:lnTo>
                  <a:pt x="954" y="1306"/>
                </a:lnTo>
                <a:lnTo>
                  <a:pt x="952" y="1289"/>
                </a:lnTo>
                <a:lnTo>
                  <a:pt x="940" y="1291"/>
                </a:lnTo>
                <a:lnTo>
                  <a:pt x="939" y="1294"/>
                </a:lnTo>
                <a:lnTo>
                  <a:pt x="927" y="1315"/>
                </a:lnTo>
                <a:lnTo>
                  <a:pt x="931" y="1321"/>
                </a:lnTo>
                <a:lnTo>
                  <a:pt x="931" y="1316"/>
                </a:lnTo>
                <a:lnTo>
                  <a:pt x="943" y="1330"/>
                </a:lnTo>
                <a:lnTo>
                  <a:pt x="930" y="1333"/>
                </a:lnTo>
                <a:lnTo>
                  <a:pt x="931" y="1342"/>
                </a:lnTo>
                <a:lnTo>
                  <a:pt x="940" y="1343"/>
                </a:lnTo>
                <a:lnTo>
                  <a:pt x="946" y="1349"/>
                </a:lnTo>
                <a:lnTo>
                  <a:pt x="942" y="1358"/>
                </a:lnTo>
                <a:lnTo>
                  <a:pt x="939" y="1361"/>
                </a:lnTo>
                <a:lnTo>
                  <a:pt x="931" y="1365"/>
                </a:lnTo>
                <a:lnTo>
                  <a:pt x="906" y="1342"/>
                </a:lnTo>
                <a:lnTo>
                  <a:pt x="901" y="1324"/>
                </a:lnTo>
                <a:lnTo>
                  <a:pt x="878" y="1319"/>
                </a:lnTo>
                <a:lnTo>
                  <a:pt x="872" y="1307"/>
                </a:lnTo>
                <a:lnTo>
                  <a:pt x="872" y="1292"/>
                </a:lnTo>
                <a:lnTo>
                  <a:pt x="871" y="1282"/>
                </a:lnTo>
                <a:lnTo>
                  <a:pt x="877" y="1267"/>
                </a:lnTo>
                <a:lnTo>
                  <a:pt x="868" y="1255"/>
                </a:lnTo>
                <a:lnTo>
                  <a:pt x="859" y="1260"/>
                </a:lnTo>
                <a:lnTo>
                  <a:pt x="859" y="1255"/>
                </a:lnTo>
                <a:lnTo>
                  <a:pt x="857" y="1260"/>
                </a:lnTo>
                <a:lnTo>
                  <a:pt x="851" y="1261"/>
                </a:lnTo>
                <a:lnTo>
                  <a:pt x="844" y="1270"/>
                </a:lnTo>
                <a:lnTo>
                  <a:pt x="822" y="1269"/>
                </a:lnTo>
                <a:lnTo>
                  <a:pt x="812" y="1257"/>
                </a:lnTo>
                <a:lnTo>
                  <a:pt x="806" y="1266"/>
                </a:lnTo>
                <a:lnTo>
                  <a:pt x="798" y="1267"/>
                </a:lnTo>
                <a:lnTo>
                  <a:pt x="785" y="1255"/>
                </a:lnTo>
                <a:lnTo>
                  <a:pt x="783" y="1246"/>
                </a:lnTo>
                <a:lnTo>
                  <a:pt x="774" y="1243"/>
                </a:lnTo>
                <a:lnTo>
                  <a:pt x="776" y="1236"/>
                </a:lnTo>
                <a:lnTo>
                  <a:pt x="767" y="1239"/>
                </a:lnTo>
                <a:lnTo>
                  <a:pt x="764" y="1234"/>
                </a:lnTo>
                <a:lnTo>
                  <a:pt x="756" y="1237"/>
                </a:lnTo>
                <a:lnTo>
                  <a:pt x="749" y="1233"/>
                </a:lnTo>
                <a:lnTo>
                  <a:pt x="731" y="1233"/>
                </a:lnTo>
                <a:lnTo>
                  <a:pt x="715" y="1227"/>
                </a:lnTo>
                <a:lnTo>
                  <a:pt x="704" y="1225"/>
                </a:lnTo>
                <a:lnTo>
                  <a:pt x="684" y="1233"/>
                </a:lnTo>
                <a:lnTo>
                  <a:pt x="642" y="1234"/>
                </a:lnTo>
                <a:lnTo>
                  <a:pt x="638" y="1234"/>
                </a:lnTo>
                <a:lnTo>
                  <a:pt x="619" y="1231"/>
                </a:lnTo>
                <a:lnTo>
                  <a:pt x="603" y="1243"/>
                </a:lnTo>
                <a:lnTo>
                  <a:pt x="589" y="1245"/>
                </a:lnTo>
                <a:lnTo>
                  <a:pt x="586" y="1251"/>
                </a:lnTo>
                <a:lnTo>
                  <a:pt x="587" y="1264"/>
                </a:lnTo>
                <a:lnTo>
                  <a:pt x="577" y="1269"/>
                </a:lnTo>
                <a:lnTo>
                  <a:pt x="543" y="1282"/>
                </a:lnTo>
                <a:lnTo>
                  <a:pt x="528" y="1295"/>
                </a:lnTo>
                <a:lnTo>
                  <a:pt x="508" y="1294"/>
                </a:lnTo>
                <a:lnTo>
                  <a:pt x="505" y="1280"/>
                </a:lnTo>
                <a:lnTo>
                  <a:pt x="486" y="1267"/>
                </a:lnTo>
                <a:lnTo>
                  <a:pt x="472" y="1261"/>
                </a:lnTo>
                <a:lnTo>
                  <a:pt x="442" y="1261"/>
                </a:lnTo>
                <a:lnTo>
                  <a:pt x="440" y="1263"/>
                </a:lnTo>
                <a:lnTo>
                  <a:pt x="422" y="1267"/>
                </a:lnTo>
                <a:lnTo>
                  <a:pt x="422" y="1252"/>
                </a:lnTo>
                <a:lnTo>
                  <a:pt x="423" y="1246"/>
                </a:lnTo>
                <a:lnTo>
                  <a:pt x="416" y="1239"/>
                </a:lnTo>
                <a:lnTo>
                  <a:pt x="402" y="1234"/>
                </a:lnTo>
                <a:lnTo>
                  <a:pt x="370" y="1218"/>
                </a:lnTo>
                <a:lnTo>
                  <a:pt x="355" y="1206"/>
                </a:lnTo>
                <a:lnTo>
                  <a:pt x="347" y="1204"/>
                </a:lnTo>
                <a:lnTo>
                  <a:pt x="335" y="1194"/>
                </a:lnTo>
                <a:lnTo>
                  <a:pt x="340" y="1184"/>
                </a:lnTo>
                <a:lnTo>
                  <a:pt x="338" y="1178"/>
                </a:lnTo>
                <a:lnTo>
                  <a:pt x="328" y="1184"/>
                </a:lnTo>
                <a:lnTo>
                  <a:pt x="318" y="1182"/>
                </a:lnTo>
                <a:lnTo>
                  <a:pt x="318" y="1181"/>
                </a:lnTo>
                <a:lnTo>
                  <a:pt x="305" y="1173"/>
                </a:lnTo>
                <a:lnTo>
                  <a:pt x="291" y="1173"/>
                </a:lnTo>
                <a:lnTo>
                  <a:pt x="289" y="1170"/>
                </a:lnTo>
                <a:lnTo>
                  <a:pt x="295" y="1158"/>
                </a:lnTo>
                <a:lnTo>
                  <a:pt x="291" y="1148"/>
                </a:lnTo>
                <a:lnTo>
                  <a:pt x="305" y="1136"/>
                </a:lnTo>
                <a:lnTo>
                  <a:pt x="304" y="1136"/>
                </a:lnTo>
                <a:lnTo>
                  <a:pt x="302" y="1136"/>
                </a:lnTo>
                <a:lnTo>
                  <a:pt x="275" y="1125"/>
                </a:lnTo>
                <a:lnTo>
                  <a:pt x="272" y="1127"/>
                </a:lnTo>
                <a:lnTo>
                  <a:pt x="265" y="1142"/>
                </a:lnTo>
                <a:lnTo>
                  <a:pt x="252" y="1134"/>
                </a:lnTo>
                <a:lnTo>
                  <a:pt x="250" y="1146"/>
                </a:lnTo>
                <a:lnTo>
                  <a:pt x="237" y="1143"/>
                </a:lnTo>
                <a:lnTo>
                  <a:pt x="224" y="1137"/>
                </a:lnTo>
                <a:lnTo>
                  <a:pt x="214" y="1127"/>
                </a:lnTo>
                <a:lnTo>
                  <a:pt x="222" y="1119"/>
                </a:lnTo>
                <a:lnTo>
                  <a:pt x="224" y="1107"/>
                </a:lnTo>
                <a:lnTo>
                  <a:pt x="217" y="1107"/>
                </a:lnTo>
                <a:lnTo>
                  <a:pt x="214" y="1103"/>
                </a:lnTo>
                <a:lnTo>
                  <a:pt x="204" y="1107"/>
                </a:lnTo>
                <a:lnTo>
                  <a:pt x="196" y="1105"/>
                </a:lnTo>
                <a:lnTo>
                  <a:pt x="197" y="1082"/>
                </a:lnTo>
                <a:lnTo>
                  <a:pt x="187" y="1070"/>
                </a:lnTo>
                <a:lnTo>
                  <a:pt x="170" y="1067"/>
                </a:lnTo>
                <a:lnTo>
                  <a:pt x="164" y="1061"/>
                </a:lnTo>
                <a:lnTo>
                  <a:pt x="164" y="1048"/>
                </a:lnTo>
                <a:lnTo>
                  <a:pt x="148" y="1045"/>
                </a:lnTo>
                <a:lnTo>
                  <a:pt x="144" y="1037"/>
                </a:lnTo>
                <a:lnTo>
                  <a:pt x="139" y="1036"/>
                </a:lnTo>
                <a:lnTo>
                  <a:pt x="135" y="1037"/>
                </a:lnTo>
                <a:lnTo>
                  <a:pt x="118" y="1030"/>
                </a:lnTo>
                <a:lnTo>
                  <a:pt x="114" y="1018"/>
                </a:lnTo>
                <a:lnTo>
                  <a:pt x="109" y="1017"/>
                </a:lnTo>
                <a:lnTo>
                  <a:pt x="83" y="988"/>
                </a:lnTo>
                <a:lnTo>
                  <a:pt x="66" y="1003"/>
                </a:lnTo>
                <a:lnTo>
                  <a:pt x="60" y="1008"/>
                </a:lnTo>
                <a:lnTo>
                  <a:pt x="56" y="1005"/>
                </a:lnTo>
                <a:lnTo>
                  <a:pt x="56" y="987"/>
                </a:lnTo>
                <a:lnTo>
                  <a:pt x="43" y="987"/>
                </a:lnTo>
                <a:lnTo>
                  <a:pt x="47" y="973"/>
                </a:lnTo>
                <a:lnTo>
                  <a:pt x="33" y="969"/>
                </a:lnTo>
                <a:lnTo>
                  <a:pt x="31" y="960"/>
                </a:lnTo>
                <a:lnTo>
                  <a:pt x="47" y="949"/>
                </a:lnTo>
                <a:lnTo>
                  <a:pt x="39" y="941"/>
                </a:lnTo>
                <a:lnTo>
                  <a:pt x="52" y="926"/>
                </a:lnTo>
                <a:lnTo>
                  <a:pt x="50" y="926"/>
                </a:lnTo>
                <a:lnTo>
                  <a:pt x="47" y="914"/>
                </a:lnTo>
                <a:lnTo>
                  <a:pt x="24" y="908"/>
                </a:lnTo>
                <a:lnTo>
                  <a:pt x="17" y="915"/>
                </a:lnTo>
                <a:lnTo>
                  <a:pt x="14" y="914"/>
                </a:lnTo>
                <a:lnTo>
                  <a:pt x="14" y="897"/>
                </a:lnTo>
                <a:lnTo>
                  <a:pt x="3" y="899"/>
                </a:lnTo>
                <a:lnTo>
                  <a:pt x="0" y="896"/>
                </a:lnTo>
                <a:lnTo>
                  <a:pt x="10" y="894"/>
                </a:lnTo>
                <a:lnTo>
                  <a:pt x="8" y="867"/>
                </a:lnTo>
                <a:lnTo>
                  <a:pt x="7" y="844"/>
                </a:lnTo>
                <a:lnTo>
                  <a:pt x="7" y="832"/>
                </a:lnTo>
                <a:lnTo>
                  <a:pt x="6" y="809"/>
                </a:lnTo>
                <a:lnTo>
                  <a:pt x="4" y="799"/>
                </a:lnTo>
                <a:lnTo>
                  <a:pt x="3" y="778"/>
                </a:lnTo>
                <a:lnTo>
                  <a:pt x="34" y="736"/>
                </a:lnTo>
                <a:lnTo>
                  <a:pt x="56" y="706"/>
                </a:lnTo>
                <a:lnTo>
                  <a:pt x="75" y="680"/>
                </a:lnTo>
                <a:lnTo>
                  <a:pt x="96" y="644"/>
                </a:lnTo>
                <a:lnTo>
                  <a:pt x="116" y="614"/>
                </a:lnTo>
                <a:lnTo>
                  <a:pt x="139" y="629"/>
                </a:lnTo>
                <a:lnTo>
                  <a:pt x="137" y="632"/>
                </a:lnTo>
                <a:lnTo>
                  <a:pt x="132" y="641"/>
                </a:lnTo>
                <a:lnTo>
                  <a:pt x="139" y="653"/>
                </a:lnTo>
                <a:lnTo>
                  <a:pt x="128" y="671"/>
                </a:lnTo>
                <a:lnTo>
                  <a:pt x="118" y="696"/>
                </a:lnTo>
                <a:lnTo>
                  <a:pt x="132" y="697"/>
                </a:lnTo>
                <a:lnTo>
                  <a:pt x="160" y="708"/>
                </a:lnTo>
                <a:lnTo>
                  <a:pt x="154" y="717"/>
                </a:lnTo>
                <a:lnTo>
                  <a:pt x="167" y="727"/>
                </a:lnTo>
                <a:lnTo>
                  <a:pt x="177" y="718"/>
                </a:lnTo>
                <a:lnTo>
                  <a:pt x="178" y="718"/>
                </a:lnTo>
                <a:lnTo>
                  <a:pt x="184" y="711"/>
                </a:lnTo>
                <a:lnTo>
                  <a:pt x="181" y="723"/>
                </a:lnTo>
                <a:lnTo>
                  <a:pt x="197" y="708"/>
                </a:lnTo>
                <a:lnTo>
                  <a:pt x="197" y="703"/>
                </a:lnTo>
                <a:lnTo>
                  <a:pt x="207" y="696"/>
                </a:lnTo>
                <a:lnTo>
                  <a:pt x="207" y="705"/>
                </a:lnTo>
                <a:lnTo>
                  <a:pt x="220" y="705"/>
                </a:lnTo>
                <a:lnTo>
                  <a:pt x="229" y="697"/>
                </a:lnTo>
                <a:lnTo>
                  <a:pt x="249" y="715"/>
                </a:lnTo>
                <a:lnTo>
                  <a:pt x="256" y="714"/>
                </a:lnTo>
                <a:lnTo>
                  <a:pt x="263" y="714"/>
                </a:lnTo>
                <a:lnTo>
                  <a:pt x="270" y="711"/>
                </a:lnTo>
                <a:lnTo>
                  <a:pt x="275" y="697"/>
                </a:lnTo>
                <a:lnTo>
                  <a:pt x="289" y="687"/>
                </a:lnTo>
                <a:lnTo>
                  <a:pt x="292" y="656"/>
                </a:lnTo>
                <a:lnTo>
                  <a:pt x="289" y="647"/>
                </a:lnTo>
                <a:lnTo>
                  <a:pt x="304" y="648"/>
                </a:lnTo>
                <a:lnTo>
                  <a:pt x="301" y="639"/>
                </a:lnTo>
                <a:lnTo>
                  <a:pt x="299" y="626"/>
                </a:lnTo>
                <a:lnTo>
                  <a:pt x="301" y="621"/>
                </a:lnTo>
                <a:lnTo>
                  <a:pt x="312" y="614"/>
                </a:lnTo>
                <a:lnTo>
                  <a:pt x="314" y="602"/>
                </a:lnTo>
                <a:lnTo>
                  <a:pt x="325" y="592"/>
                </a:lnTo>
                <a:lnTo>
                  <a:pt x="325" y="583"/>
                </a:lnTo>
                <a:lnTo>
                  <a:pt x="321" y="580"/>
                </a:lnTo>
                <a:lnTo>
                  <a:pt x="331" y="572"/>
                </a:lnTo>
                <a:lnTo>
                  <a:pt x="330" y="565"/>
                </a:lnTo>
                <a:lnTo>
                  <a:pt x="335" y="553"/>
                </a:lnTo>
                <a:lnTo>
                  <a:pt x="334" y="550"/>
                </a:lnTo>
                <a:lnTo>
                  <a:pt x="338" y="553"/>
                </a:lnTo>
                <a:lnTo>
                  <a:pt x="357" y="551"/>
                </a:lnTo>
                <a:lnTo>
                  <a:pt x="357" y="539"/>
                </a:lnTo>
                <a:lnTo>
                  <a:pt x="358" y="545"/>
                </a:lnTo>
                <a:lnTo>
                  <a:pt x="363" y="542"/>
                </a:lnTo>
                <a:lnTo>
                  <a:pt x="370" y="553"/>
                </a:lnTo>
                <a:lnTo>
                  <a:pt x="377" y="556"/>
                </a:lnTo>
                <a:lnTo>
                  <a:pt x="383" y="556"/>
                </a:lnTo>
                <a:lnTo>
                  <a:pt x="381" y="547"/>
                </a:lnTo>
                <a:lnTo>
                  <a:pt x="386" y="544"/>
                </a:lnTo>
                <a:lnTo>
                  <a:pt x="386" y="533"/>
                </a:lnTo>
                <a:lnTo>
                  <a:pt x="399" y="530"/>
                </a:lnTo>
                <a:lnTo>
                  <a:pt x="400" y="528"/>
                </a:lnTo>
                <a:lnTo>
                  <a:pt x="396" y="504"/>
                </a:lnTo>
                <a:lnTo>
                  <a:pt x="433" y="507"/>
                </a:lnTo>
                <a:lnTo>
                  <a:pt x="448" y="493"/>
                </a:lnTo>
                <a:lnTo>
                  <a:pt x="458" y="486"/>
                </a:lnTo>
                <a:lnTo>
                  <a:pt x="466" y="483"/>
                </a:lnTo>
                <a:lnTo>
                  <a:pt x="485" y="484"/>
                </a:lnTo>
                <a:lnTo>
                  <a:pt x="501" y="487"/>
                </a:lnTo>
                <a:lnTo>
                  <a:pt x="505" y="514"/>
                </a:lnTo>
                <a:lnTo>
                  <a:pt x="528" y="514"/>
                </a:lnTo>
                <a:lnTo>
                  <a:pt x="527" y="520"/>
                </a:lnTo>
                <a:lnTo>
                  <a:pt x="557" y="514"/>
                </a:lnTo>
                <a:lnTo>
                  <a:pt x="557" y="504"/>
                </a:lnTo>
                <a:lnTo>
                  <a:pt x="560" y="501"/>
                </a:lnTo>
                <a:lnTo>
                  <a:pt x="548" y="480"/>
                </a:lnTo>
                <a:lnTo>
                  <a:pt x="557" y="472"/>
                </a:lnTo>
                <a:lnTo>
                  <a:pt x="548" y="465"/>
                </a:lnTo>
                <a:lnTo>
                  <a:pt x="561" y="460"/>
                </a:lnTo>
                <a:lnTo>
                  <a:pt x="570" y="459"/>
                </a:lnTo>
                <a:lnTo>
                  <a:pt x="563" y="447"/>
                </a:lnTo>
                <a:lnTo>
                  <a:pt x="557" y="429"/>
                </a:lnTo>
                <a:lnTo>
                  <a:pt x="564" y="426"/>
                </a:lnTo>
                <a:lnTo>
                  <a:pt x="587" y="416"/>
                </a:lnTo>
                <a:lnTo>
                  <a:pt x="592" y="417"/>
                </a:lnTo>
                <a:lnTo>
                  <a:pt x="596" y="425"/>
                </a:lnTo>
                <a:lnTo>
                  <a:pt x="603" y="416"/>
                </a:lnTo>
                <a:lnTo>
                  <a:pt x="626" y="417"/>
                </a:lnTo>
                <a:lnTo>
                  <a:pt x="630" y="414"/>
                </a:lnTo>
                <a:lnTo>
                  <a:pt x="641" y="413"/>
                </a:lnTo>
                <a:lnTo>
                  <a:pt x="666" y="405"/>
                </a:lnTo>
                <a:lnTo>
                  <a:pt x="674" y="396"/>
                </a:lnTo>
                <a:lnTo>
                  <a:pt x="671" y="393"/>
                </a:lnTo>
                <a:lnTo>
                  <a:pt x="679" y="381"/>
                </a:lnTo>
                <a:lnTo>
                  <a:pt x="685" y="365"/>
                </a:lnTo>
                <a:lnTo>
                  <a:pt x="698" y="369"/>
                </a:lnTo>
                <a:lnTo>
                  <a:pt x="702" y="352"/>
                </a:lnTo>
                <a:lnTo>
                  <a:pt x="694" y="349"/>
                </a:lnTo>
                <a:lnTo>
                  <a:pt x="678" y="331"/>
                </a:lnTo>
                <a:lnTo>
                  <a:pt x="687" y="313"/>
                </a:lnTo>
                <a:lnTo>
                  <a:pt x="679" y="311"/>
                </a:lnTo>
                <a:lnTo>
                  <a:pt x="666" y="310"/>
                </a:lnTo>
                <a:lnTo>
                  <a:pt x="664" y="292"/>
                </a:lnTo>
                <a:lnTo>
                  <a:pt x="652" y="296"/>
                </a:lnTo>
                <a:lnTo>
                  <a:pt x="638" y="298"/>
                </a:lnTo>
                <a:lnTo>
                  <a:pt x="633" y="287"/>
                </a:lnTo>
                <a:lnTo>
                  <a:pt x="641" y="271"/>
                </a:lnTo>
                <a:lnTo>
                  <a:pt x="635" y="261"/>
                </a:lnTo>
                <a:lnTo>
                  <a:pt x="618" y="249"/>
                </a:lnTo>
                <a:lnTo>
                  <a:pt x="603" y="234"/>
                </a:lnTo>
                <a:lnTo>
                  <a:pt x="619" y="228"/>
                </a:lnTo>
                <a:lnTo>
                  <a:pt x="628" y="220"/>
                </a:lnTo>
                <a:lnTo>
                  <a:pt x="628" y="219"/>
                </a:lnTo>
                <a:lnTo>
                  <a:pt x="635" y="225"/>
                </a:lnTo>
                <a:lnTo>
                  <a:pt x="641" y="195"/>
                </a:lnTo>
                <a:lnTo>
                  <a:pt x="638" y="192"/>
                </a:lnTo>
                <a:lnTo>
                  <a:pt x="643" y="180"/>
                </a:lnTo>
                <a:lnTo>
                  <a:pt x="656" y="170"/>
                </a:lnTo>
                <a:lnTo>
                  <a:pt x="664" y="159"/>
                </a:lnTo>
                <a:lnTo>
                  <a:pt x="645" y="150"/>
                </a:lnTo>
                <a:lnTo>
                  <a:pt x="623" y="147"/>
                </a:lnTo>
                <a:lnTo>
                  <a:pt x="628" y="131"/>
                </a:lnTo>
                <a:lnTo>
                  <a:pt x="632" y="125"/>
                </a:lnTo>
                <a:lnTo>
                  <a:pt x="679" y="109"/>
                </a:lnTo>
                <a:lnTo>
                  <a:pt x="694" y="109"/>
                </a:lnTo>
                <a:lnTo>
                  <a:pt x="702" y="100"/>
                </a:lnTo>
                <a:lnTo>
                  <a:pt x="715" y="100"/>
                </a:lnTo>
                <a:lnTo>
                  <a:pt x="720" y="107"/>
                </a:lnTo>
                <a:lnTo>
                  <a:pt x="730" y="95"/>
                </a:lnTo>
                <a:lnTo>
                  <a:pt x="747" y="61"/>
                </a:lnTo>
                <a:lnTo>
                  <a:pt x="747" y="52"/>
                </a:lnTo>
                <a:lnTo>
                  <a:pt x="757" y="33"/>
                </a:lnTo>
                <a:lnTo>
                  <a:pt x="760" y="28"/>
                </a:lnTo>
                <a:lnTo>
                  <a:pt x="759" y="15"/>
                </a:lnTo>
                <a:lnTo>
                  <a:pt x="757" y="4"/>
                </a:lnTo>
                <a:lnTo>
                  <a:pt x="793" y="31"/>
                </a:lnTo>
                <a:lnTo>
                  <a:pt x="796" y="33"/>
                </a:lnTo>
                <a:lnTo>
                  <a:pt x="799" y="36"/>
                </a:lnTo>
                <a:lnTo>
                  <a:pt x="810" y="34"/>
                </a:lnTo>
                <a:lnTo>
                  <a:pt x="821" y="43"/>
                </a:lnTo>
                <a:lnTo>
                  <a:pt x="825" y="52"/>
                </a:lnTo>
                <a:lnTo>
                  <a:pt x="823" y="56"/>
                </a:lnTo>
                <a:lnTo>
                  <a:pt x="823" y="64"/>
                </a:lnTo>
                <a:lnTo>
                  <a:pt x="839" y="50"/>
                </a:lnTo>
                <a:lnTo>
                  <a:pt x="848" y="46"/>
                </a:lnTo>
                <a:lnTo>
                  <a:pt x="855" y="38"/>
                </a:lnTo>
                <a:lnTo>
                  <a:pt x="880" y="44"/>
                </a:lnTo>
                <a:lnTo>
                  <a:pt x="888" y="37"/>
                </a:lnTo>
                <a:lnTo>
                  <a:pt x="901" y="36"/>
                </a:lnTo>
                <a:lnTo>
                  <a:pt x="913" y="44"/>
                </a:lnTo>
                <a:lnTo>
                  <a:pt x="927" y="38"/>
                </a:lnTo>
                <a:lnTo>
                  <a:pt x="921" y="27"/>
                </a:lnTo>
                <a:lnTo>
                  <a:pt x="937" y="24"/>
                </a:lnTo>
                <a:lnTo>
                  <a:pt x="959" y="6"/>
                </a:lnTo>
                <a:lnTo>
                  <a:pt x="973" y="0"/>
                </a:lnTo>
                <a:lnTo>
                  <a:pt x="1001" y="4"/>
                </a:lnTo>
                <a:lnTo>
                  <a:pt x="1009" y="15"/>
                </a:lnTo>
                <a:lnTo>
                  <a:pt x="1022" y="21"/>
                </a:lnTo>
                <a:lnTo>
                  <a:pt x="1026" y="18"/>
                </a:lnTo>
                <a:lnTo>
                  <a:pt x="1054" y="16"/>
                </a:lnTo>
                <a:lnTo>
                  <a:pt x="1065" y="19"/>
                </a:lnTo>
                <a:lnTo>
                  <a:pt x="1070" y="16"/>
                </a:lnTo>
                <a:lnTo>
                  <a:pt x="1098" y="24"/>
                </a:lnTo>
                <a:lnTo>
                  <a:pt x="1107" y="33"/>
                </a:lnTo>
                <a:lnTo>
                  <a:pt x="1104" y="37"/>
                </a:lnTo>
                <a:lnTo>
                  <a:pt x="1107" y="55"/>
                </a:lnTo>
                <a:lnTo>
                  <a:pt x="1113" y="68"/>
                </a:lnTo>
                <a:lnTo>
                  <a:pt x="1107" y="89"/>
                </a:lnTo>
                <a:lnTo>
                  <a:pt x="1116" y="98"/>
                </a:lnTo>
                <a:lnTo>
                  <a:pt x="1107" y="101"/>
                </a:lnTo>
                <a:lnTo>
                  <a:pt x="1097" y="98"/>
                </a:lnTo>
                <a:lnTo>
                  <a:pt x="1080" y="110"/>
                </a:lnTo>
                <a:lnTo>
                  <a:pt x="1052" y="122"/>
                </a:lnTo>
                <a:lnTo>
                  <a:pt x="1052" y="129"/>
                </a:lnTo>
                <a:lnTo>
                  <a:pt x="1065" y="141"/>
                </a:lnTo>
                <a:lnTo>
                  <a:pt x="1068" y="156"/>
                </a:lnTo>
                <a:lnTo>
                  <a:pt x="1048" y="149"/>
                </a:lnTo>
                <a:lnTo>
                  <a:pt x="1039" y="156"/>
                </a:lnTo>
                <a:lnTo>
                  <a:pt x="1024" y="149"/>
                </a:lnTo>
                <a:lnTo>
                  <a:pt x="1008" y="161"/>
                </a:lnTo>
                <a:lnTo>
                  <a:pt x="1002" y="156"/>
                </a:lnTo>
                <a:lnTo>
                  <a:pt x="999" y="164"/>
                </a:lnTo>
                <a:lnTo>
                  <a:pt x="996" y="168"/>
                </a:lnTo>
                <a:lnTo>
                  <a:pt x="983" y="185"/>
                </a:lnTo>
                <a:lnTo>
                  <a:pt x="983" y="194"/>
                </a:lnTo>
                <a:lnTo>
                  <a:pt x="972" y="207"/>
                </a:lnTo>
                <a:lnTo>
                  <a:pt x="963" y="210"/>
                </a:lnTo>
                <a:lnTo>
                  <a:pt x="966" y="223"/>
                </a:lnTo>
                <a:lnTo>
                  <a:pt x="960" y="220"/>
                </a:lnTo>
                <a:lnTo>
                  <a:pt x="960" y="229"/>
                </a:lnTo>
                <a:lnTo>
                  <a:pt x="943" y="235"/>
                </a:lnTo>
                <a:lnTo>
                  <a:pt x="940" y="253"/>
                </a:lnTo>
                <a:lnTo>
                  <a:pt x="934" y="253"/>
                </a:lnTo>
                <a:lnTo>
                  <a:pt x="921" y="252"/>
                </a:lnTo>
                <a:lnTo>
                  <a:pt x="918" y="256"/>
                </a:lnTo>
                <a:lnTo>
                  <a:pt x="911" y="259"/>
                </a:lnTo>
                <a:lnTo>
                  <a:pt x="908" y="279"/>
                </a:lnTo>
                <a:lnTo>
                  <a:pt x="906" y="282"/>
                </a:lnTo>
                <a:lnTo>
                  <a:pt x="900" y="286"/>
                </a:lnTo>
                <a:lnTo>
                  <a:pt x="891" y="299"/>
                </a:lnTo>
                <a:lnTo>
                  <a:pt x="903" y="319"/>
                </a:lnTo>
                <a:lnTo>
                  <a:pt x="918" y="331"/>
                </a:lnTo>
                <a:lnTo>
                  <a:pt x="927" y="329"/>
                </a:lnTo>
                <a:lnTo>
                  <a:pt x="934" y="328"/>
                </a:lnTo>
                <a:lnTo>
                  <a:pt x="936" y="329"/>
                </a:lnTo>
                <a:lnTo>
                  <a:pt x="933" y="341"/>
                </a:lnTo>
                <a:lnTo>
                  <a:pt x="957" y="343"/>
                </a:lnTo>
                <a:lnTo>
                  <a:pt x="960" y="365"/>
                </a:lnTo>
                <a:lnTo>
                  <a:pt x="983" y="386"/>
                </a:lnTo>
                <a:lnTo>
                  <a:pt x="983" y="398"/>
                </a:lnTo>
                <a:lnTo>
                  <a:pt x="983" y="399"/>
                </a:lnTo>
                <a:lnTo>
                  <a:pt x="980" y="408"/>
                </a:lnTo>
                <a:lnTo>
                  <a:pt x="979" y="413"/>
                </a:lnTo>
                <a:lnTo>
                  <a:pt x="962" y="428"/>
                </a:lnTo>
                <a:lnTo>
                  <a:pt x="957" y="429"/>
                </a:lnTo>
                <a:lnTo>
                  <a:pt x="939" y="450"/>
                </a:lnTo>
                <a:lnTo>
                  <a:pt x="937" y="451"/>
                </a:lnTo>
                <a:lnTo>
                  <a:pt x="931" y="4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35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 sz="1799" dirty="0"/>
          </a:p>
        </p:txBody>
      </p:sp>
      <p:sp>
        <p:nvSpPr>
          <p:cNvPr id="131" name="Freeform 46">
            <a:extLst>
              <a:ext uri="{FF2B5EF4-FFF2-40B4-BE49-F238E27FC236}">
                <a16:creationId xmlns:a16="http://schemas.microsoft.com/office/drawing/2014/main" xmlns="" id="{657738F5-06F3-41D4-804E-C5F26E8533F8}"/>
              </a:ext>
            </a:extLst>
          </p:cNvPr>
          <p:cNvSpPr>
            <a:spLocks/>
          </p:cNvSpPr>
          <p:nvPr/>
        </p:nvSpPr>
        <p:spPr bwMode="auto">
          <a:xfrm>
            <a:off x="5556775" y="5479670"/>
            <a:ext cx="1266051" cy="628874"/>
          </a:xfrm>
          <a:custGeom>
            <a:avLst/>
            <a:gdLst/>
            <a:ahLst/>
            <a:cxnLst>
              <a:cxn ang="0">
                <a:pos x="984" y="127"/>
              </a:cxn>
              <a:cxn ang="0">
                <a:pos x="887" y="164"/>
              </a:cxn>
              <a:cxn ang="0">
                <a:pos x="844" y="148"/>
              </a:cxn>
              <a:cxn ang="0">
                <a:pos x="785" y="129"/>
              </a:cxn>
              <a:cxn ang="0">
                <a:pos x="697" y="163"/>
              </a:cxn>
              <a:cxn ang="0">
                <a:pos x="588" y="111"/>
              </a:cxn>
              <a:cxn ang="0">
                <a:pos x="509" y="68"/>
              </a:cxn>
              <a:cxn ang="0">
                <a:pos x="442" y="54"/>
              </a:cxn>
              <a:cxn ang="0">
                <a:pos x="378" y="27"/>
              </a:cxn>
              <a:cxn ang="0">
                <a:pos x="342" y="29"/>
              </a:cxn>
              <a:cxn ang="0">
                <a:pos x="290" y="18"/>
              </a:cxn>
              <a:cxn ang="0">
                <a:pos x="229" y="6"/>
              </a:cxn>
              <a:cxn ang="0">
                <a:pos x="178" y="11"/>
              </a:cxn>
              <a:cxn ang="0">
                <a:pos x="113" y="42"/>
              </a:cxn>
              <a:cxn ang="0">
                <a:pos x="74" y="126"/>
              </a:cxn>
              <a:cxn ang="0">
                <a:pos x="49" y="164"/>
              </a:cxn>
              <a:cxn ang="0">
                <a:pos x="84" y="227"/>
              </a:cxn>
              <a:cxn ang="0">
                <a:pos x="68" y="293"/>
              </a:cxn>
              <a:cxn ang="0">
                <a:pos x="22" y="328"/>
              </a:cxn>
              <a:cxn ang="0">
                <a:pos x="46" y="391"/>
              </a:cxn>
              <a:cxn ang="0">
                <a:pos x="106" y="397"/>
              </a:cxn>
              <a:cxn ang="0">
                <a:pos x="154" y="421"/>
              </a:cxn>
              <a:cxn ang="0">
                <a:pos x="126" y="521"/>
              </a:cxn>
              <a:cxn ang="0">
                <a:pos x="214" y="507"/>
              </a:cxn>
              <a:cxn ang="0">
                <a:pos x="294" y="540"/>
              </a:cxn>
              <a:cxn ang="0">
                <a:pos x="415" y="501"/>
              </a:cxn>
              <a:cxn ang="0">
                <a:pos x="506" y="579"/>
              </a:cxn>
              <a:cxn ang="0">
                <a:pos x="605" y="627"/>
              </a:cxn>
              <a:cxn ang="0">
                <a:pos x="679" y="680"/>
              </a:cxn>
              <a:cxn ang="0">
                <a:pos x="749" y="735"/>
              </a:cxn>
              <a:cxn ang="0">
                <a:pos x="831" y="729"/>
              </a:cxn>
              <a:cxn ang="0">
                <a:pos x="895" y="777"/>
              </a:cxn>
              <a:cxn ang="0">
                <a:pos x="972" y="756"/>
              </a:cxn>
              <a:cxn ang="0">
                <a:pos x="1083" y="743"/>
              </a:cxn>
              <a:cxn ang="0">
                <a:pos x="1138" y="676"/>
              </a:cxn>
              <a:cxn ang="0">
                <a:pos x="1213" y="704"/>
              </a:cxn>
              <a:cxn ang="0">
                <a:pos x="1262" y="728"/>
              </a:cxn>
              <a:cxn ang="0">
                <a:pos x="1338" y="732"/>
              </a:cxn>
              <a:cxn ang="0">
                <a:pos x="1288" y="820"/>
              </a:cxn>
              <a:cxn ang="0">
                <a:pos x="1345" y="928"/>
              </a:cxn>
              <a:cxn ang="0">
                <a:pos x="1427" y="968"/>
              </a:cxn>
              <a:cxn ang="0">
                <a:pos x="1527" y="1001"/>
              </a:cxn>
              <a:cxn ang="0">
                <a:pos x="1554" y="911"/>
              </a:cxn>
              <a:cxn ang="0">
                <a:pos x="1587" y="885"/>
              </a:cxn>
              <a:cxn ang="0">
                <a:pos x="1654" y="856"/>
              </a:cxn>
              <a:cxn ang="0">
                <a:pos x="1701" y="853"/>
              </a:cxn>
              <a:cxn ang="0">
                <a:pos x="1749" y="896"/>
              </a:cxn>
              <a:cxn ang="0">
                <a:pos x="1772" y="905"/>
              </a:cxn>
              <a:cxn ang="0">
                <a:pos x="1796" y="950"/>
              </a:cxn>
              <a:cxn ang="0">
                <a:pos x="1851" y="908"/>
              </a:cxn>
              <a:cxn ang="0">
                <a:pos x="1849" y="843"/>
              </a:cxn>
              <a:cxn ang="0">
                <a:pos x="1702" y="700"/>
              </a:cxn>
              <a:cxn ang="0">
                <a:pos x="1620" y="381"/>
              </a:cxn>
              <a:cxn ang="0">
                <a:pos x="1606" y="233"/>
              </a:cxn>
              <a:cxn ang="0">
                <a:pos x="1679" y="249"/>
              </a:cxn>
              <a:cxn ang="0">
                <a:pos x="1616" y="139"/>
              </a:cxn>
              <a:cxn ang="0">
                <a:pos x="1554" y="150"/>
              </a:cxn>
              <a:cxn ang="0">
                <a:pos x="1504" y="121"/>
              </a:cxn>
              <a:cxn ang="0">
                <a:pos x="1367" y="115"/>
              </a:cxn>
              <a:cxn ang="0">
                <a:pos x="1256" y="178"/>
              </a:cxn>
              <a:cxn ang="0">
                <a:pos x="1155" y="135"/>
              </a:cxn>
              <a:cxn ang="0">
                <a:pos x="1089" y="142"/>
              </a:cxn>
            </a:cxnLst>
            <a:rect l="0" t="0" r="r" b="b"/>
            <a:pathLst>
              <a:path w="1865" h="1010">
                <a:moveTo>
                  <a:pt x="1076" y="136"/>
                </a:moveTo>
                <a:lnTo>
                  <a:pt x="1059" y="142"/>
                </a:lnTo>
                <a:lnTo>
                  <a:pt x="1054" y="144"/>
                </a:lnTo>
                <a:lnTo>
                  <a:pt x="1031" y="144"/>
                </a:lnTo>
                <a:lnTo>
                  <a:pt x="1026" y="148"/>
                </a:lnTo>
                <a:lnTo>
                  <a:pt x="1013" y="136"/>
                </a:lnTo>
                <a:lnTo>
                  <a:pt x="993" y="129"/>
                </a:lnTo>
                <a:lnTo>
                  <a:pt x="984" y="127"/>
                </a:lnTo>
                <a:lnTo>
                  <a:pt x="977" y="136"/>
                </a:lnTo>
                <a:lnTo>
                  <a:pt x="959" y="135"/>
                </a:lnTo>
                <a:lnTo>
                  <a:pt x="949" y="132"/>
                </a:lnTo>
                <a:lnTo>
                  <a:pt x="934" y="142"/>
                </a:lnTo>
                <a:lnTo>
                  <a:pt x="921" y="148"/>
                </a:lnTo>
                <a:lnTo>
                  <a:pt x="916" y="154"/>
                </a:lnTo>
                <a:lnTo>
                  <a:pt x="902" y="154"/>
                </a:lnTo>
                <a:lnTo>
                  <a:pt x="887" y="164"/>
                </a:lnTo>
                <a:lnTo>
                  <a:pt x="892" y="157"/>
                </a:lnTo>
                <a:lnTo>
                  <a:pt x="882" y="160"/>
                </a:lnTo>
                <a:lnTo>
                  <a:pt x="880" y="157"/>
                </a:lnTo>
                <a:lnTo>
                  <a:pt x="877" y="157"/>
                </a:lnTo>
                <a:lnTo>
                  <a:pt x="876" y="153"/>
                </a:lnTo>
                <a:lnTo>
                  <a:pt x="866" y="153"/>
                </a:lnTo>
                <a:lnTo>
                  <a:pt x="853" y="147"/>
                </a:lnTo>
                <a:lnTo>
                  <a:pt x="844" y="148"/>
                </a:lnTo>
                <a:lnTo>
                  <a:pt x="843" y="145"/>
                </a:lnTo>
                <a:lnTo>
                  <a:pt x="824" y="141"/>
                </a:lnTo>
                <a:lnTo>
                  <a:pt x="811" y="133"/>
                </a:lnTo>
                <a:lnTo>
                  <a:pt x="814" y="127"/>
                </a:lnTo>
                <a:lnTo>
                  <a:pt x="804" y="109"/>
                </a:lnTo>
                <a:lnTo>
                  <a:pt x="800" y="108"/>
                </a:lnTo>
                <a:lnTo>
                  <a:pt x="794" y="117"/>
                </a:lnTo>
                <a:lnTo>
                  <a:pt x="785" y="129"/>
                </a:lnTo>
                <a:lnTo>
                  <a:pt x="784" y="123"/>
                </a:lnTo>
                <a:lnTo>
                  <a:pt x="781" y="111"/>
                </a:lnTo>
                <a:lnTo>
                  <a:pt x="762" y="138"/>
                </a:lnTo>
                <a:lnTo>
                  <a:pt x="752" y="150"/>
                </a:lnTo>
                <a:lnTo>
                  <a:pt x="742" y="157"/>
                </a:lnTo>
                <a:lnTo>
                  <a:pt x="732" y="163"/>
                </a:lnTo>
                <a:lnTo>
                  <a:pt x="728" y="163"/>
                </a:lnTo>
                <a:lnTo>
                  <a:pt x="697" y="163"/>
                </a:lnTo>
                <a:lnTo>
                  <a:pt x="686" y="157"/>
                </a:lnTo>
                <a:lnTo>
                  <a:pt x="666" y="147"/>
                </a:lnTo>
                <a:lnTo>
                  <a:pt x="654" y="144"/>
                </a:lnTo>
                <a:lnTo>
                  <a:pt x="644" y="129"/>
                </a:lnTo>
                <a:lnTo>
                  <a:pt x="638" y="115"/>
                </a:lnTo>
                <a:lnTo>
                  <a:pt x="627" y="112"/>
                </a:lnTo>
                <a:lnTo>
                  <a:pt x="608" y="126"/>
                </a:lnTo>
                <a:lnTo>
                  <a:pt x="588" y="111"/>
                </a:lnTo>
                <a:lnTo>
                  <a:pt x="582" y="109"/>
                </a:lnTo>
                <a:lnTo>
                  <a:pt x="582" y="103"/>
                </a:lnTo>
                <a:lnTo>
                  <a:pt x="563" y="99"/>
                </a:lnTo>
                <a:lnTo>
                  <a:pt x="561" y="96"/>
                </a:lnTo>
                <a:lnTo>
                  <a:pt x="548" y="84"/>
                </a:lnTo>
                <a:lnTo>
                  <a:pt x="532" y="75"/>
                </a:lnTo>
                <a:lnTo>
                  <a:pt x="516" y="78"/>
                </a:lnTo>
                <a:lnTo>
                  <a:pt x="509" y="68"/>
                </a:lnTo>
                <a:lnTo>
                  <a:pt x="502" y="71"/>
                </a:lnTo>
                <a:lnTo>
                  <a:pt x="490" y="78"/>
                </a:lnTo>
                <a:lnTo>
                  <a:pt x="484" y="81"/>
                </a:lnTo>
                <a:lnTo>
                  <a:pt x="470" y="82"/>
                </a:lnTo>
                <a:lnTo>
                  <a:pt x="464" y="68"/>
                </a:lnTo>
                <a:lnTo>
                  <a:pt x="447" y="71"/>
                </a:lnTo>
                <a:lnTo>
                  <a:pt x="448" y="63"/>
                </a:lnTo>
                <a:lnTo>
                  <a:pt x="442" y="54"/>
                </a:lnTo>
                <a:lnTo>
                  <a:pt x="435" y="50"/>
                </a:lnTo>
                <a:lnTo>
                  <a:pt x="437" y="38"/>
                </a:lnTo>
                <a:lnTo>
                  <a:pt x="431" y="24"/>
                </a:lnTo>
                <a:lnTo>
                  <a:pt x="414" y="5"/>
                </a:lnTo>
                <a:lnTo>
                  <a:pt x="406" y="6"/>
                </a:lnTo>
                <a:lnTo>
                  <a:pt x="405" y="8"/>
                </a:lnTo>
                <a:lnTo>
                  <a:pt x="391" y="21"/>
                </a:lnTo>
                <a:lnTo>
                  <a:pt x="378" y="27"/>
                </a:lnTo>
                <a:lnTo>
                  <a:pt x="379" y="18"/>
                </a:lnTo>
                <a:lnTo>
                  <a:pt x="382" y="5"/>
                </a:lnTo>
                <a:lnTo>
                  <a:pt x="373" y="0"/>
                </a:lnTo>
                <a:lnTo>
                  <a:pt x="362" y="5"/>
                </a:lnTo>
                <a:lnTo>
                  <a:pt x="356" y="14"/>
                </a:lnTo>
                <a:lnTo>
                  <a:pt x="369" y="35"/>
                </a:lnTo>
                <a:lnTo>
                  <a:pt x="360" y="47"/>
                </a:lnTo>
                <a:lnTo>
                  <a:pt x="342" y="29"/>
                </a:lnTo>
                <a:lnTo>
                  <a:pt x="339" y="30"/>
                </a:lnTo>
                <a:lnTo>
                  <a:pt x="333" y="42"/>
                </a:lnTo>
                <a:lnTo>
                  <a:pt x="329" y="59"/>
                </a:lnTo>
                <a:lnTo>
                  <a:pt x="326" y="48"/>
                </a:lnTo>
                <a:lnTo>
                  <a:pt x="306" y="35"/>
                </a:lnTo>
                <a:lnTo>
                  <a:pt x="297" y="20"/>
                </a:lnTo>
                <a:lnTo>
                  <a:pt x="294" y="18"/>
                </a:lnTo>
                <a:lnTo>
                  <a:pt x="290" y="18"/>
                </a:lnTo>
                <a:lnTo>
                  <a:pt x="287" y="21"/>
                </a:lnTo>
                <a:lnTo>
                  <a:pt x="294" y="33"/>
                </a:lnTo>
                <a:lnTo>
                  <a:pt x="274" y="56"/>
                </a:lnTo>
                <a:lnTo>
                  <a:pt x="250" y="42"/>
                </a:lnTo>
                <a:lnTo>
                  <a:pt x="229" y="38"/>
                </a:lnTo>
                <a:lnTo>
                  <a:pt x="231" y="24"/>
                </a:lnTo>
                <a:lnTo>
                  <a:pt x="231" y="9"/>
                </a:lnTo>
                <a:lnTo>
                  <a:pt x="229" y="6"/>
                </a:lnTo>
                <a:lnTo>
                  <a:pt x="221" y="2"/>
                </a:lnTo>
                <a:lnTo>
                  <a:pt x="216" y="20"/>
                </a:lnTo>
                <a:lnTo>
                  <a:pt x="199" y="26"/>
                </a:lnTo>
                <a:lnTo>
                  <a:pt x="186" y="5"/>
                </a:lnTo>
                <a:lnTo>
                  <a:pt x="180" y="3"/>
                </a:lnTo>
                <a:lnTo>
                  <a:pt x="178" y="8"/>
                </a:lnTo>
                <a:lnTo>
                  <a:pt x="178" y="9"/>
                </a:lnTo>
                <a:lnTo>
                  <a:pt x="178" y="11"/>
                </a:lnTo>
                <a:lnTo>
                  <a:pt x="185" y="32"/>
                </a:lnTo>
                <a:lnTo>
                  <a:pt x="175" y="42"/>
                </a:lnTo>
                <a:lnTo>
                  <a:pt x="172" y="42"/>
                </a:lnTo>
                <a:lnTo>
                  <a:pt x="162" y="24"/>
                </a:lnTo>
                <a:lnTo>
                  <a:pt x="149" y="27"/>
                </a:lnTo>
                <a:lnTo>
                  <a:pt x="126" y="33"/>
                </a:lnTo>
                <a:lnTo>
                  <a:pt x="124" y="38"/>
                </a:lnTo>
                <a:lnTo>
                  <a:pt x="113" y="42"/>
                </a:lnTo>
                <a:lnTo>
                  <a:pt x="100" y="53"/>
                </a:lnTo>
                <a:lnTo>
                  <a:pt x="91" y="65"/>
                </a:lnTo>
                <a:lnTo>
                  <a:pt x="94" y="68"/>
                </a:lnTo>
                <a:lnTo>
                  <a:pt x="90" y="82"/>
                </a:lnTo>
                <a:lnTo>
                  <a:pt x="93" y="85"/>
                </a:lnTo>
                <a:lnTo>
                  <a:pt x="91" y="91"/>
                </a:lnTo>
                <a:lnTo>
                  <a:pt x="78" y="102"/>
                </a:lnTo>
                <a:lnTo>
                  <a:pt x="74" y="126"/>
                </a:lnTo>
                <a:lnTo>
                  <a:pt x="67" y="132"/>
                </a:lnTo>
                <a:lnTo>
                  <a:pt x="67" y="136"/>
                </a:lnTo>
                <a:lnTo>
                  <a:pt x="58" y="147"/>
                </a:lnTo>
                <a:lnTo>
                  <a:pt x="58" y="148"/>
                </a:lnTo>
                <a:lnTo>
                  <a:pt x="46" y="148"/>
                </a:lnTo>
                <a:lnTo>
                  <a:pt x="49" y="154"/>
                </a:lnTo>
                <a:lnTo>
                  <a:pt x="51" y="155"/>
                </a:lnTo>
                <a:lnTo>
                  <a:pt x="49" y="164"/>
                </a:lnTo>
                <a:lnTo>
                  <a:pt x="42" y="176"/>
                </a:lnTo>
                <a:lnTo>
                  <a:pt x="44" y="176"/>
                </a:lnTo>
                <a:lnTo>
                  <a:pt x="51" y="181"/>
                </a:lnTo>
                <a:lnTo>
                  <a:pt x="52" y="188"/>
                </a:lnTo>
                <a:lnTo>
                  <a:pt x="64" y="187"/>
                </a:lnTo>
                <a:lnTo>
                  <a:pt x="68" y="191"/>
                </a:lnTo>
                <a:lnTo>
                  <a:pt x="77" y="194"/>
                </a:lnTo>
                <a:lnTo>
                  <a:pt x="84" y="227"/>
                </a:lnTo>
                <a:lnTo>
                  <a:pt x="87" y="229"/>
                </a:lnTo>
                <a:lnTo>
                  <a:pt x="82" y="236"/>
                </a:lnTo>
                <a:lnTo>
                  <a:pt x="65" y="245"/>
                </a:lnTo>
                <a:lnTo>
                  <a:pt x="64" y="252"/>
                </a:lnTo>
                <a:lnTo>
                  <a:pt x="46" y="264"/>
                </a:lnTo>
                <a:lnTo>
                  <a:pt x="48" y="275"/>
                </a:lnTo>
                <a:lnTo>
                  <a:pt x="65" y="285"/>
                </a:lnTo>
                <a:lnTo>
                  <a:pt x="68" y="293"/>
                </a:lnTo>
                <a:lnTo>
                  <a:pt x="59" y="317"/>
                </a:lnTo>
                <a:lnTo>
                  <a:pt x="67" y="324"/>
                </a:lnTo>
                <a:lnTo>
                  <a:pt x="55" y="325"/>
                </a:lnTo>
                <a:lnTo>
                  <a:pt x="54" y="331"/>
                </a:lnTo>
                <a:lnTo>
                  <a:pt x="34" y="333"/>
                </a:lnTo>
                <a:lnTo>
                  <a:pt x="31" y="322"/>
                </a:lnTo>
                <a:lnTo>
                  <a:pt x="21" y="305"/>
                </a:lnTo>
                <a:lnTo>
                  <a:pt x="22" y="328"/>
                </a:lnTo>
                <a:lnTo>
                  <a:pt x="3" y="325"/>
                </a:lnTo>
                <a:lnTo>
                  <a:pt x="5" y="339"/>
                </a:lnTo>
                <a:lnTo>
                  <a:pt x="0" y="354"/>
                </a:lnTo>
                <a:lnTo>
                  <a:pt x="2" y="379"/>
                </a:lnTo>
                <a:lnTo>
                  <a:pt x="25" y="373"/>
                </a:lnTo>
                <a:lnTo>
                  <a:pt x="31" y="381"/>
                </a:lnTo>
                <a:lnTo>
                  <a:pt x="23" y="388"/>
                </a:lnTo>
                <a:lnTo>
                  <a:pt x="46" y="391"/>
                </a:lnTo>
                <a:lnTo>
                  <a:pt x="46" y="382"/>
                </a:lnTo>
                <a:lnTo>
                  <a:pt x="54" y="384"/>
                </a:lnTo>
                <a:lnTo>
                  <a:pt x="61" y="391"/>
                </a:lnTo>
                <a:lnTo>
                  <a:pt x="81" y="407"/>
                </a:lnTo>
                <a:lnTo>
                  <a:pt x="91" y="403"/>
                </a:lnTo>
                <a:lnTo>
                  <a:pt x="97" y="406"/>
                </a:lnTo>
                <a:lnTo>
                  <a:pt x="101" y="396"/>
                </a:lnTo>
                <a:lnTo>
                  <a:pt x="106" y="397"/>
                </a:lnTo>
                <a:lnTo>
                  <a:pt x="108" y="390"/>
                </a:lnTo>
                <a:lnTo>
                  <a:pt x="116" y="397"/>
                </a:lnTo>
                <a:lnTo>
                  <a:pt x="117" y="406"/>
                </a:lnTo>
                <a:lnTo>
                  <a:pt x="127" y="410"/>
                </a:lnTo>
                <a:lnTo>
                  <a:pt x="133" y="409"/>
                </a:lnTo>
                <a:lnTo>
                  <a:pt x="134" y="416"/>
                </a:lnTo>
                <a:lnTo>
                  <a:pt x="154" y="418"/>
                </a:lnTo>
                <a:lnTo>
                  <a:pt x="154" y="421"/>
                </a:lnTo>
                <a:lnTo>
                  <a:pt x="152" y="428"/>
                </a:lnTo>
                <a:lnTo>
                  <a:pt x="162" y="439"/>
                </a:lnTo>
                <a:lnTo>
                  <a:pt x="154" y="461"/>
                </a:lnTo>
                <a:lnTo>
                  <a:pt x="156" y="473"/>
                </a:lnTo>
                <a:lnTo>
                  <a:pt x="144" y="475"/>
                </a:lnTo>
                <a:lnTo>
                  <a:pt x="143" y="479"/>
                </a:lnTo>
                <a:lnTo>
                  <a:pt x="133" y="504"/>
                </a:lnTo>
                <a:lnTo>
                  <a:pt x="126" y="521"/>
                </a:lnTo>
                <a:lnTo>
                  <a:pt x="143" y="516"/>
                </a:lnTo>
                <a:lnTo>
                  <a:pt x="147" y="527"/>
                </a:lnTo>
                <a:lnTo>
                  <a:pt x="159" y="516"/>
                </a:lnTo>
                <a:lnTo>
                  <a:pt x="186" y="513"/>
                </a:lnTo>
                <a:lnTo>
                  <a:pt x="188" y="506"/>
                </a:lnTo>
                <a:lnTo>
                  <a:pt x="199" y="509"/>
                </a:lnTo>
                <a:lnTo>
                  <a:pt x="201" y="513"/>
                </a:lnTo>
                <a:lnTo>
                  <a:pt x="214" y="507"/>
                </a:lnTo>
                <a:lnTo>
                  <a:pt x="224" y="518"/>
                </a:lnTo>
                <a:lnTo>
                  <a:pt x="239" y="525"/>
                </a:lnTo>
                <a:lnTo>
                  <a:pt x="251" y="558"/>
                </a:lnTo>
                <a:lnTo>
                  <a:pt x="257" y="558"/>
                </a:lnTo>
                <a:lnTo>
                  <a:pt x="275" y="546"/>
                </a:lnTo>
                <a:lnTo>
                  <a:pt x="286" y="548"/>
                </a:lnTo>
                <a:lnTo>
                  <a:pt x="288" y="542"/>
                </a:lnTo>
                <a:lnTo>
                  <a:pt x="294" y="540"/>
                </a:lnTo>
                <a:lnTo>
                  <a:pt x="293" y="528"/>
                </a:lnTo>
                <a:lnTo>
                  <a:pt x="324" y="494"/>
                </a:lnTo>
                <a:lnTo>
                  <a:pt x="329" y="485"/>
                </a:lnTo>
                <a:lnTo>
                  <a:pt x="368" y="481"/>
                </a:lnTo>
                <a:lnTo>
                  <a:pt x="378" y="482"/>
                </a:lnTo>
                <a:lnTo>
                  <a:pt x="405" y="488"/>
                </a:lnTo>
                <a:lnTo>
                  <a:pt x="405" y="494"/>
                </a:lnTo>
                <a:lnTo>
                  <a:pt x="415" y="501"/>
                </a:lnTo>
                <a:lnTo>
                  <a:pt x="424" y="507"/>
                </a:lnTo>
                <a:lnTo>
                  <a:pt x="415" y="530"/>
                </a:lnTo>
                <a:lnTo>
                  <a:pt x="430" y="543"/>
                </a:lnTo>
                <a:lnTo>
                  <a:pt x="448" y="554"/>
                </a:lnTo>
                <a:lnTo>
                  <a:pt x="461" y="565"/>
                </a:lnTo>
                <a:lnTo>
                  <a:pt x="474" y="571"/>
                </a:lnTo>
                <a:lnTo>
                  <a:pt x="496" y="567"/>
                </a:lnTo>
                <a:lnTo>
                  <a:pt x="506" y="579"/>
                </a:lnTo>
                <a:lnTo>
                  <a:pt x="520" y="591"/>
                </a:lnTo>
                <a:lnTo>
                  <a:pt x="523" y="595"/>
                </a:lnTo>
                <a:lnTo>
                  <a:pt x="527" y="598"/>
                </a:lnTo>
                <a:lnTo>
                  <a:pt x="535" y="603"/>
                </a:lnTo>
                <a:lnTo>
                  <a:pt x="543" y="612"/>
                </a:lnTo>
                <a:lnTo>
                  <a:pt x="555" y="630"/>
                </a:lnTo>
                <a:lnTo>
                  <a:pt x="576" y="616"/>
                </a:lnTo>
                <a:lnTo>
                  <a:pt x="605" y="627"/>
                </a:lnTo>
                <a:lnTo>
                  <a:pt x="621" y="631"/>
                </a:lnTo>
                <a:lnTo>
                  <a:pt x="635" y="643"/>
                </a:lnTo>
                <a:lnTo>
                  <a:pt x="638" y="653"/>
                </a:lnTo>
                <a:lnTo>
                  <a:pt x="650" y="659"/>
                </a:lnTo>
                <a:lnTo>
                  <a:pt x="667" y="658"/>
                </a:lnTo>
                <a:lnTo>
                  <a:pt x="669" y="659"/>
                </a:lnTo>
                <a:lnTo>
                  <a:pt x="680" y="667"/>
                </a:lnTo>
                <a:lnTo>
                  <a:pt x="679" y="680"/>
                </a:lnTo>
                <a:lnTo>
                  <a:pt x="689" y="688"/>
                </a:lnTo>
                <a:lnTo>
                  <a:pt x="696" y="697"/>
                </a:lnTo>
                <a:lnTo>
                  <a:pt x="694" y="704"/>
                </a:lnTo>
                <a:lnTo>
                  <a:pt x="697" y="710"/>
                </a:lnTo>
                <a:lnTo>
                  <a:pt x="726" y="731"/>
                </a:lnTo>
                <a:lnTo>
                  <a:pt x="728" y="735"/>
                </a:lnTo>
                <a:lnTo>
                  <a:pt x="741" y="737"/>
                </a:lnTo>
                <a:lnTo>
                  <a:pt x="749" y="735"/>
                </a:lnTo>
                <a:lnTo>
                  <a:pt x="749" y="734"/>
                </a:lnTo>
                <a:lnTo>
                  <a:pt x="751" y="719"/>
                </a:lnTo>
                <a:lnTo>
                  <a:pt x="761" y="709"/>
                </a:lnTo>
                <a:lnTo>
                  <a:pt x="777" y="712"/>
                </a:lnTo>
                <a:lnTo>
                  <a:pt x="794" y="712"/>
                </a:lnTo>
                <a:lnTo>
                  <a:pt x="795" y="710"/>
                </a:lnTo>
                <a:lnTo>
                  <a:pt x="820" y="713"/>
                </a:lnTo>
                <a:lnTo>
                  <a:pt x="831" y="729"/>
                </a:lnTo>
                <a:lnTo>
                  <a:pt x="849" y="740"/>
                </a:lnTo>
                <a:lnTo>
                  <a:pt x="860" y="741"/>
                </a:lnTo>
                <a:lnTo>
                  <a:pt x="869" y="752"/>
                </a:lnTo>
                <a:lnTo>
                  <a:pt x="872" y="750"/>
                </a:lnTo>
                <a:lnTo>
                  <a:pt x="876" y="750"/>
                </a:lnTo>
                <a:lnTo>
                  <a:pt x="883" y="752"/>
                </a:lnTo>
                <a:lnTo>
                  <a:pt x="896" y="765"/>
                </a:lnTo>
                <a:lnTo>
                  <a:pt x="895" y="777"/>
                </a:lnTo>
                <a:lnTo>
                  <a:pt x="903" y="777"/>
                </a:lnTo>
                <a:lnTo>
                  <a:pt x="931" y="744"/>
                </a:lnTo>
                <a:lnTo>
                  <a:pt x="948" y="724"/>
                </a:lnTo>
                <a:lnTo>
                  <a:pt x="949" y="724"/>
                </a:lnTo>
                <a:lnTo>
                  <a:pt x="954" y="729"/>
                </a:lnTo>
                <a:lnTo>
                  <a:pt x="949" y="744"/>
                </a:lnTo>
                <a:lnTo>
                  <a:pt x="964" y="753"/>
                </a:lnTo>
                <a:lnTo>
                  <a:pt x="972" y="756"/>
                </a:lnTo>
                <a:lnTo>
                  <a:pt x="994" y="756"/>
                </a:lnTo>
                <a:lnTo>
                  <a:pt x="995" y="755"/>
                </a:lnTo>
                <a:lnTo>
                  <a:pt x="1013" y="744"/>
                </a:lnTo>
                <a:lnTo>
                  <a:pt x="1046" y="747"/>
                </a:lnTo>
                <a:lnTo>
                  <a:pt x="1052" y="750"/>
                </a:lnTo>
                <a:lnTo>
                  <a:pt x="1076" y="750"/>
                </a:lnTo>
                <a:lnTo>
                  <a:pt x="1085" y="749"/>
                </a:lnTo>
                <a:lnTo>
                  <a:pt x="1083" y="743"/>
                </a:lnTo>
                <a:lnTo>
                  <a:pt x="1059" y="727"/>
                </a:lnTo>
                <a:lnTo>
                  <a:pt x="1049" y="713"/>
                </a:lnTo>
                <a:lnTo>
                  <a:pt x="1089" y="709"/>
                </a:lnTo>
                <a:lnTo>
                  <a:pt x="1096" y="707"/>
                </a:lnTo>
                <a:lnTo>
                  <a:pt x="1102" y="698"/>
                </a:lnTo>
                <a:lnTo>
                  <a:pt x="1115" y="692"/>
                </a:lnTo>
                <a:lnTo>
                  <a:pt x="1122" y="677"/>
                </a:lnTo>
                <a:lnTo>
                  <a:pt x="1138" y="676"/>
                </a:lnTo>
                <a:lnTo>
                  <a:pt x="1148" y="676"/>
                </a:lnTo>
                <a:lnTo>
                  <a:pt x="1150" y="670"/>
                </a:lnTo>
                <a:lnTo>
                  <a:pt x="1167" y="652"/>
                </a:lnTo>
                <a:lnTo>
                  <a:pt x="1184" y="670"/>
                </a:lnTo>
                <a:lnTo>
                  <a:pt x="1184" y="682"/>
                </a:lnTo>
                <a:lnTo>
                  <a:pt x="1188" y="685"/>
                </a:lnTo>
                <a:lnTo>
                  <a:pt x="1201" y="694"/>
                </a:lnTo>
                <a:lnTo>
                  <a:pt x="1213" y="704"/>
                </a:lnTo>
                <a:lnTo>
                  <a:pt x="1220" y="710"/>
                </a:lnTo>
                <a:lnTo>
                  <a:pt x="1222" y="709"/>
                </a:lnTo>
                <a:lnTo>
                  <a:pt x="1233" y="712"/>
                </a:lnTo>
                <a:lnTo>
                  <a:pt x="1240" y="703"/>
                </a:lnTo>
                <a:lnTo>
                  <a:pt x="1265" y="707"/>
                </a:lnTo>
                <a:lnTo>
                  <a:pt x="1268" y="710"/>
                </a:lnTo>
                <a:lnTo>
                  <a:pt x="1269" y="721"/>
                </a:lnTo>
                <a:lnTo>
                  <a:pt x="1262" y="728"/>
                </a:lnTo>
                <a:lnTo>
                  <a:pt x="1252" y="740"/>
                </a:lnTo>
                <a:lnTo>
                  <a:pt x="1253" y="741"/>
                </a:lnTo>
                <a:lnTo>
                  <a:pt x="1269" y="737"/>
                </a:lnTo>
                <a:lnTo>
                  <a:pt x="1285" y="747"/>
                </a:lnTo>
                <a:lnTo>
                  <a:pt x="1292" y="747"/>
                </a:lnTo>
                <a:lnTo>
                  <a:pt x="1305" y="735"/>
                </a:lnTo>
                <a:lnTo>
                  <a:pt x="1321" y="734"/>
                </a:lnTo>
                <a:lnTo>
                  <a:pt x="1338" y="732"/>
                </a:lnTo>
                <a:lnTo>
                  <a:pt x="1341" y="735"/>
                </a:lnTo>
                <a:lnTo>
                  <a:pt x="1340" y="738"/>
                </a:lnTo>
                <a:lnTo>
                  <a:pt x="1330" y="762"/>
                </a:lnTo>
                <a:lnTo>
                  <a:pt x="1312" y="789"/>
                </a:lnTo>
                <a:lnTo>
                  <a:pt x="1304" y="807"/>
                </a:lnTo>
                <a:lnTo>
                  <a:pt x="1291" y="810"/>
                </a:lnTo>
                <a:lnTo>
                  <a:pt x="1292" y="820"/>
                </a:lnTo>
                <a:lnTo>
                  <a:pt x="1288" y="820"/>
                </a:lnTo>
                <a:lnTo>
                  <a:pt x="1285" y="828"/>
                </a:lnTo>
                <a:lnTo>
                  <a:pt x="1291" y="841"/>
                </a:lnTo>
                <a:lnTo>
                  <a:pt x="1309" y="856"/>
                </a:lnTo>
                <a:lnTo>
                  <a:pt x="1304" y="868"/>
                </a:lnTo>
                <a:lnTo>
                  <a:pt x="1321" y="879"/>
                </a:lnTo>
                <a:lnTo>
                  <a:pt x="1321" y="895"/>
                </a:lnTo>
                <a:lnTo>
                  <a:pt x="1319" y="911"/>
                </a:lnTo>
                <a:lnTo>
                  <a:pt x="1345" y="928"/>
                </a:lnTo>
                <a:lnTo>
                  <a:pt x="1361" y="935"/>
                </a:lnTo>
                <a:lnTo>
                  <a:pt x="1371" y="947"/>
                </a:lnTo>
                <a:lnTo>
                  <a:pt x="1389" y="962"/>
                </a:lnTo>
                <a:lnTo>
                  <a:pt x="1390" y="961"/>
                </a:lnTo>
                <a:lnTo>
                  <a:pt x="1406" y="958"/>
                </a:lnTo>
                <a:lnTo>
                  <a:pt x="1417" y="962"/>
                </a:lnTo>
                <a:lnTo>
                  <a:pt x="1427" y="961"/>
                </a:lnTo>
                <a:lnTo>
                  <a:pt x="1427" y="968"/>
                </a:lnTo>
                <a:lnTo>
                  <a:pt x="1445" y="977"/>
                </a:lnTo>
                <a:lnTo>
                  <a:pt x="1445" y="980"/>
                </a:lnTo>
                <a:lnTo>
                  <a:pt x="1463" y="995"/>
                </a:lnTo>
                <a:lnTo>
                  <a:pt x="1478" y="995"/>
                </a:lnTo>
                <a:lnTo>
                  <a:pt x="1494" y="998"/>
                </a:lnTo>
                <a:lnTo>
                  <a:pt x="1502" y="1004"/>
                </a:lnTo>
                <a:lnTo>
                  <a:pt x="1511" y="1010"/>
                </a:lnTo>
                <a:lnTo>
                  <a:pt x="1527" y="1001"/>
                </a:lnTo>
                <a:lnTo>
                  <a:pt x="1521" y="992"/>
                </a:lnTo>
                <a:lnTo>
                  <a:pt x="1524" y="974"/>
                </a:lnTo>
                <a:lnTo>
                  <a:pt x="1533" y="971"/>
                </a:lnTo>
                <a:lnTo>
                  <a:pt x="1533" y="958"/>
                </a:lnTo>
                <a:lnTo>
                  <a:pt x="1548" y="944"/>
                </a:lnTo>
                <a:lnTo>
                  <a:pt x="1543" y="932"/>
                </a:lnTo>
                <a:lnTo>
                  <a:pt x="1544" y="922"/>
                </a:lnTo>
                <a:lnTo>
                  <a:pt x="1554" y="911"/>
                </a:lnTo>
                <a:lnTo>
                  <a:pt x="1558" y="896"/>
                </a:lnTo>
                <a:lnTo>
                  <a:pt x="1553" y="892"/>
                </a:lnTo>
                <a:lnTo>
                  <a:pt x="1557" y="877"/>
                </a:lnTo>
                <a:lnTo>
                  <a:pt x="1560" y="877"/>
                </a:lnTo>
                <a:lnTo>
                  <a:pt x="1574" y="883"/>
                </a:lnTo>
                <a:lnTo>
                  <a:pt x="1577" y="886"/>
                </a:lnTo>
                <a:lnTo>
                  <a:pt x="1587" y="889"/>
                </a:lnTo>
                <a:lnTo>
                  <a:pt x="1587" y="885"/>
                </a:lnTo>
                <a:lnTo>
                  <a:pt x="1594" y="883"/>
                </a:lnTo>
                <a:lnTo>
                  <a:pt x="1603" y="886"/>
                </a:lnTo>
                <a:lnTo>
                  <a:pt x="1603" y="880"/>
                </a:lnTo>
                <a:lnTo>
                  <a:pt x="1612" y="874"/>
                </a:lnTo>
                <a:lnTo>
                  <a:pt x="1625" y="874"/>
                </a:lnTo>
                <a:lnTo>
                  <a:pt x="1635" y="861"/>
                </a:lnTo>
                <a:lnTo>
                  <a:pt x="1641" y="850"/>
                </a:lnTo>
                <a:lnTo>
                  <a:pt x="1654" y="856"/>
                </a:lnTo>
                <a:lnTo>
                  <a:pt x="1656" y="859"/>
                </a:lnTo>
                <a:lnTo>
                  <a:pt x="1666" y="849"/>
                </a:lnTo>
                <a:lnTo>
                  <a:pt x="1677" y="850"/>
                </a:lnTo>
                <a:lnTo>
                  <a:pt x="1679" y="849"/>
                </a:lnTo>
                <a:lnTo>
                  <a:pt x="1682" y="855"/>
                </a:lnTo>
                <a:lnTo>
                  <a:pt x="1688" y="856"/>
                </a:lnTo>
                <a:lnTo>
                  <a:pt x="1691" y="852"/>
                </a:lnTo>
                <a:lnTo>
                  <a:pt x="1701" y="853"/>
                </a:lnTo>
                <a:lnTo>
                  <a:pt x="1710" y="846"/>
                </a:lnTo>
                <a:lnTo>
                  <a:pt x="1740" y="829"/>
                </a:lnTo>
                <a:lnTo>
                  <a:pt x="1740" y="843"/>
                </a:lnTo>
                <a:lnTo>
                  <a:pt x="1737" y="855"/>
                </a:lnTo>
                <a:lnTo>
                  <a:pt x="1741" y="867"/>
                </a:lnTo>
                <a:lnTo>
                  <a:pt x="1736" y="880"/>
                </a:lnTo>
                <a:lnTo>
                  <a:pt x="1728" y="883"/>
                </a:lnTo>
                <a:lnTo>
                  <a:pt x="1749" y="896"/>
                </a:lnTo>
                <a:lnTo>
                  <a:pt x="1751" y="898"/>
                </a:lnTo>
                <a:lnTo>
                  <a:pt x="1753" y="908"/>
                </a:lnTo>
                <a:lnTo>
                  <a:pt x="1749" y="911"/>
                </a:lnTo>
                <a:lnTo>
                  <a:pt x="1751" y="917"/>
                </a:lnTo>
                <a:lnTo>
                  <a:pt x="1754" y="922"/>
                </a:lnTo>
                <a:lnTo>
                  <a:pt x="1760" y="919"/>
                </a:lnTo>
                <a:lnTo>
                  <a:pt x="1766" y="916"/>
                </a:lnTo>
                <a:lnTo>
                  <a:pt x="1772" y="905"/>
                </a:lnTo>
                <a:lnTo>
                  <a:pt x="1780" y="904"/>
                </a:lnTo>
                <a:lnTo>
                  <a:pt x="1780" y="919"/>
                </a:lnTo>
                <a:lnTo>
                  <a:pt x="1787" y="922"/>
                </a:lnTo>
                <a:lnTo>
                  <a:pt x="1789" y="935"/>
                </a:lnTo>
                <a:lnTo>
                  <a:pt x="1793" y="934"/>
                </a:lnTo>
                <a:lnTo>
                  <a:pt x="1796" y="937"/>
                </a:lnTo>
                <a:lnTo>
                  <a:pt x="1792" y="946"/>
                </a:lnTo>
                <a:lnTo>
                  <a:pt x="1796" y="950"/>
                </a:lnTo>
                <a:lnTo>
                  <a:pt x="1808" y="950"/>
                </a:lnTo>
                <a:lnTo>
                  <a:pt x="1831" y="949"/>
                </a:lnTo>
                <a:lnTo>
                  <a:pt x="1829" y="929"/>
                </a:lnTo>
                <a:lnTo>
                  <a:pt x="1838" y="929"/>
                </a:lnTo>
                <a:lnTo>
                  <a:pt x="1849" y="923"/>
                </a:lnTo>
                <a:lnTo>
                  <a:pt x="1857" y="917"/>
                </a:lnTo>
                <a:lnTo>
                  <a:pt x="1858" y="916"/>
                </a:lnTo>
                <a:lnTo>
                  <a:pt x="1851" y="908"/>
                </a:lnTo>
                <a:lnTo>
                  <a:pt x="1858" y="899"/>
                </a:lnTo>
                <a:lnTo>
                  <a:pt x="1854" y="886"/>
                </a:lnTo>
                <a:lnTo>
                  <a:pt x="1857" y="873"/>
                </a:lnTo>
                <a:lnTo>
                  <a:pt x="1859" y="865"/>
                </a:lnTo>
                <a:lnTo>
                  <a:pt x="1865" y="856"/>
                </a:lnTo>
                <a:lnTo>
                  <a:pt x="1865" y="846"/>
                </a:lnTo>
                <a:lnTo>
                  <a:pt x="1865" y="844"/>
                </a:lnTo>
                <a:lnTo>
                  <a:pt x="1849" y="843"/>
                </a:lnTo>
                <a:lnTo>
                  <a:pt x="1832" y="832"/>
                </a:lnTo>
                <a:lnTo>
                  <a:pt x="1803" y="806"/>
                </a:lnTo>
                <a:lnTo>
                  <a:pt x="1773" y="767"/>
                </a:lnTo>
                <a:lnTo>
                  <a:pt x="1766" y="768"/>
                </a:lnTo>
                <a:lnTo>
                  <a:pt x="1736" y="740"/>
                </a:lnTo>
                <a:lnTo>
                  <a:pt x="1707" y="706"/>
                </a:lnTo>
                <a:lnTo>
                  <a:pt x="1704" y="701"/>
                </a:lnTo>
                <a:lnTo>
                  <a:pt x="1702" y="700"/>
                </a:lnTo>
                <a:lnTo>
                  <a:pt x="1700" y="697"/>
                </a:lnTo>
                <a:lnTo>
                  <a:pt x="1671" y="661"/>
                </a:lnTo>
                <a:lnTo>
                  <a:pt x="1654" y="604"/>
                </a:lnTo>
                <a:lnTo>
                  <a:pt x="1641" y="563"/>
                </a:lnTo>
                <a:lnTo>
                  <a:pt x="1639" y="531"/>
                </a:lnTo>
                <a:lnTo>
                  <a:pt x="1629" y="507"/>
                </a:lnTo>
                <a:lnTo>
                  <a:pt x="1620" y="467"/>
                </a:lnTo>
                <a:lnTo>
                  <a:pt x="1620" y="381"/>
                </a:lnTo>
                <a:lnTo>
                  <a:pt x="1615" y="367"/>
                </a:lnTo>
                <a:lnTo>
                  <a:pt x="1613" y="373"/>
                </a:lnTo>
                <a:lnTo>
                  <a:pt x="1609" y="370"/>
                </a:lnTo>
                <a:lnTo>
                  <a:pt x="1599" y="333"/>
                </a:lnTo>
                <a:lnTo>
                  <a:pt x="1602" y="273"/>
                </a:lnTo>
                <a:lnTo>
                  <a:pt x="1618" y="230"/>
                </a:lnTo>
                <a:lnTo>
                  <a:pt x="1618" y="227"/>
                </a:lnTo>
                <a:lnTo>
                  <a:pt x="1606" y="233"/>
                </a:lnTo>
                <a:lnTo>
                  <a:pt x="1620" y="221"/>
                </a:lnTo>
                <a:lnTo>
                  <a:pt x="1619" y="214"/>
                </a:lnTo>
                <a:lnTo>
                  <a:pt x="1630" y="206"/>
                </a:lnTo>
                <a:lnTo>
                  <a:pt x="1646" y="212"/>
                </a:lnTo>
                <a:lnTo>
                  <a:pt x="1651" y="230"/>
                </a:lnTo>
                <a:lnTo>
                  <a:pt x="1661" y="240"/>
                </a:lnTo>
                <a:lnTo>
                  <a:pt x="1655" y="242"/>
                </a:lnTo>
                <a:lnTo>
                  <a:pt x="1679" y="249"/>
                </a:lnTo>
                <a:lnTo>
                  <a:pt x="1654" y="226"/>
                </a:lnTo>
                <a:lnTo>
                  <a:pt x="1649" y="208"/>
                </a:lnTo>
                <a:lnTo>
                  <a:pt x="1626" y="203"/>
                </a:lnTo>
                <a:lnTo>
                  <a:pt x="1620" y="191"/>
                </a:lnTo>
                <a:lnTo>
                  <a:pt x="1620" y="176"/>
                </a:lnTo>
                <a:lnTo>
                  <a:pt x="1619" y="166"/>
                </a:lnTo>
                <a:lnTo>
                  <a:pt x="1625" y="151"/>
                </a:lnTo>
                <a:lnTo>
                  <a:pt x="1616" y="139"/>
                </a:lnTo>
                <a:lnTo>
                  <a:pt x="1607" y="144"/>
                </a:lnTo>
                <a:lnTo>
                  <a:pt x="1607" y="139"/>
                </a:lnTo>
                <a:lnTo>
                  <a:pt x="1605" y="144"/>
                </a:lnTo>
                <a:lnTo>
                  <a:pt x="1599" y="145"/>
                </a:lnTo>
                <a:lnTo>
                  <a:pt x="1592" y="154"/>
                </a:lnTo>
                <a:lnTo>
                  <a:pt x="1570" y="153"/>
                </a:lnTo>
                <a:lnTo>
                  <a:pt x="1560" y="141"/>
                </a:lnTo>
                <a:lnTo>
                  <a:pt x="1554" y="150"/>
                </a:lnTo>
                <a:lnTo>
                  <a:pt x="1546" y="151"/>
                </a:lnTo>
                <a:lnTo>
                  <a:pt x="1533" y="139"/>
                </a:lnTo>
                <a:lnTo>
                  <a:pt x="1531" y="130"/>
                </a:lnTo>
                <a:lnTo>
                  <a:pt x="1522" y="127"/>
                </a:lnTo>
                <a:lnTo>
                  <a:pt x="1524" y="120"/>
                </a:lnTo>
                <a:lnTo>
                  <a:pt x="1515" y="123"/>
                </a:lnTo>
                <a:lnTo>
                  <a:pt x="1512" y="118"/>
                </a:lnTo>
                <a:lnTo>
                  <a:pt x="1504" y="121"/>
                </a:lnTo>
                <a:lnTo>
                  <a:pt x="1497" y="117"/>
                </a:lnTo>
                <a:lnTo>
                  <a:pt x="1479" y="117"/>
                </a:lnTo>
                <a:lnTo>
                  <a:pt x="1463" y="111"/>
                </a:lnTo>
                <a:lnTo>
                  <a:pt x="1452" y="109"/>
                </a:lnTo>
                <a:lnTo>
                  <a:pt x="1432" y="117"/>
                </a:lnTo>
                <a:lnTo>
                  <a:pt x="1390" y="118"/>
                </a:lnTo>
                <a:lnTo>
                  <a:pt x="1386" y="118"/>
                </a:lnTo>
                <a:lnTo>
                  <a:pt x="1367" y="115"/>
                </a:lnTo>
                <a:lnTo>
                  <a:pt x="1351" y="127"/>
                </a:lnTo>
                <a:lnTo>
                  <a:pt x="1337" y="129"/>
                </a:lnTo>
                <a:lnTo>
                  <a:pt x="1334" y="135"/>
                </a:lnTo>
                <a:lnTo>
                  <a:pt x="1335" y="148"/>
                </a:lnTo>
                <a:lnTo>
                  <a:pt x="1325" y="153"/>
                </a:lnTo>
                <a:lnTo>
                  <a:pt x="1291" y="166"/>
                </a:lnTo>
                <a:lnTo>
                  <a:pt x="1276" y="179"/>
                </a:lnTo>
                <a:lnTo>
                  <a:pt x="1256" y="178"/>
                </a:lnTo>
                <a:lnTo>
                  <a:pt x="1253" y="164"/>
                </a:lnTo>
                <a:lnTo>
                  <a:pt x="1234" y="151"/>
                </a:lnTo>
                <a:lnTo>
                  <a:pt x="1220" y="145"/>
                </a:lnTo>
                <a:lnTo>
                  <a:pt x="1190" y="145"/>
                </a:lnTo>
                <a:lnTo>
                  <a:pt x="1188" y="147"/>
                </a:lnTo>
                <a:lnTo>
                  <a:pt x="1170" y="151"/>
                </a:lnTo>
                <a:lnTo>
                  <a:pt x="1170" y="136"/>
                </a:lnTo>
                <a:lnTo>
                  <a:pt x="1155" y="135"/>
                </a:lnTo>
                <a:lnTo>
                  <a:pt x="1144" y="130"/>
                </a:lnTo>
                <a:lnTo>
                  <a:pt x="1135" y="136"/>
                </a:lnTo>
                <a:lnTo>
                  <a:pt x="1118" y="127"/>
                </a:lnTo>
                <a:lnTo>
                  <a:pt x="1111" y="130"/>
                </a:lnTo>
                <a:lnTo>
                  <a:pt x="1106" y="127"/>
                </a:lnTo>
                <a:lnTo>
                  <a:pt x="1106" y="132"/>
                </a:lnTo>
                <a:lnTo>
                  <a:pt x="1096" y="130"/>
                </a:lnTo>
                <a:lnTo>
                  <a:pt x="1089" y="142"/>
                </a:lnTo>
                <a:lnTo>
                  <a:pt x="1076" y="13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 sz="1799"/>
          </a:p>
        </p:txBody>
      </p:sp>
      <p:graphicFrame>
        <p:nvGraphicFramePr>
          <p:cNvPr id="248" name="Tabella 247">
            <a:extLst>
              <a:ext uri="{FF2B5EF4-FFF2-40B4-BE49-F238E27FC236}">
                <a16:creationId xmlns:a16="http://schemas.microsoft.com/office/drawing/2014/main" xmlns="" id="{3F516222-022E-4F43-B50D-134CD0CC0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07297"/>
              </p:ext>
            </p:extLst>
          </p:nvPr>
        </p:nvGraphicFramePr>
        <p:xfrm>
          <a:off x="5530994" y="1598279"/>
          <a:ext cx="4262440" cy="7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841">
                  <a:extLst>
                    <a:ext uri="{9D8B030D-6E8A-4147-A177-3AD203B41FA5}">
                      <a16:colId xmlns:a16="http://schemas.microsoft.com/office/drawing/2014/main" xmlns="" val="5522477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8325576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184210225"/>
                    </a:ext>
                  </a:extLst>
                </a:gridCol>
                <a:gridCol w="810367">
                  <a:extLst>
                    <a:ext uri="{9D8B030D-6E8A-4147-A177-3AD203B41FA5}">
                      <a16:colId xmlns:a16="http://schemas.microsoft.com/office/drawing/2014/main" xmlns="" val="1582995101"/>
                    </a:ext>
                  </a:extLst>
                </a:gridCol>
              </a:tblGrid>
              <a:tr h="213041">
                <a:tc>
                  <a:txBody>
                    <a:bodyPr/>
                    <a:lstStyle/>
                    <a:p>
                      <a:r>
                        <a:rPr lang="it-IT" sz="1400" dirty="0"/>
                        <a:t>Regione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Provincia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Nome C.C.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Insegna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xmlns="" val="644989701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r>
                        <a:rPr lang="it-IT" sz="1100" b="1" dirty="0"/>
                        <a:t>Trentino Alto Adige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Bolzano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Greif</a:t>
                      </a:r>
                      <a:r>
                        <a:rPr lang="it-IT" sz="1100" dirty="0"/>
                        <a:t> Center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Despar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042668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Bolzano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Tubris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Despar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1025395"/>
                  </a:ext>
                </a:extLst>
              </a:tr>
            </a:tbl>
          </a:graphicData>
        </a:graphic>
      </p:graphicFrame>
      <p:sp>
        <p:nvSpPr>
          <p:cNvPr id="130" name="Freeform 10">
            <a:extLst>
              <a:ext uri="{FF2B5EF4-FFF2-40B4-BE49-F238E27FC236}">
                <a16:creationId xmlns:a16="http://schemas.microsoft.com/office/drawing/2014/main" xmlns="" id="{5869010E-5499-4ADE-8A4B-0C6DB3CDBF20}"/>
              </a:ext>
            </a:extLst>
          </p:cNvPr>
          <p:cNvSpPr>
            <a:spLocks/>
          </p:cNvSpPr>
          <p:nvPr/>
        </p:nvSpPr>
        <p:spPr bwMode="auto">
          <a:xfrm>
            <a:off x="5804400" y="2121257"/>
            <a:ext cx="799708" cy="681853"/>
          </a:xfrm>
          <a:custGeom>
            <a:avLst/>
            <a:gdLst/>
            <a:ahLst/>
            <a:cxnLst>
              <a:cxn ang="0">
                <a:pos x="46" y="429"/>
              </a:cxn>
              <a:cxn ang="0">
                <a:pos x="29" y="323"/>
              </a:cxn>
              <a:cxn ang="0">
                <a:pos x="14" y="265"/>
              </a:cxn>
              <a:cxn ang="0">
                <a:pos x="19" y="210"/>
              </a:cxn>
              <a:cxn ang="0">
                <a:pos x="86" y="178"/>
              </a:cxn>
              <a:cxn ang="0">
                <a:pos x="174" y="178"/>
              </a:cxn>
              <a:cxn ang="0">
                <a:pos x="200" y="217"/>
              </a:cxn>
              <a:cxn ang="0">
                <a:pos x="289" y="229"/>
              </a:cxn>
              <a:cxn ang="0">
                <a:pos x="366" y="192"/>
              </a:cxn>
              <a:cxn ang="0">
                <a:pos x="386" y="113"/>
              </a:cxn>
              <a:cxn ang="0">
                <a:pos x="433" y="86"/>
              </a:cxn>
              <a:cxn ang="0">
                <a:pos x="501" y="71"/>
              </a:cxn>
              <a:cxn ang="0">
                <a:pos x="562" y="70"/>
              </a:cxn>
              <a:cxn ang="0">
                <a:pos x="628" y="62"/>
              </a:cxn>
              <a:cxn ang="0">
                <a:pos x="714" y="86"/>
              </a:cxn>
              <a:cxn ang="0">
                <a:pos x="779" y="53"/>
              </a:cxn>
              <a:cxn ang="0">
                <a:pos x="864" y="25"/>
              </a:cxn>
              <a:cxn ang="0">
                <a:pos x="913" y="8"/>
              </a:cxn>
              <a:cxn ang="0">
                <a:pos x="955" y="44"/>
              </a:cxn>
              <a:cxn ang="0">
                <a:pos x="920" y="96"/>
              </a:cxn>
              <a:cxn ang="0">
                <a:pos x="972" y="146"/>
              </a:cxn>
              <a:cxn ang="0">
                <a:pos x="998" y="202"/>
              </a:cxn>
              <a:cxn ang="0">
                <a:pos x="1048" y="268"/>
              </a:cxn>
              <a:cxn ang="0">
                <a:pos x="1061" y="319"/>
              </a:cxn>
              <a:cxn ang="0">
                <a:pos x="1012" y="332"/>
              </a:cxn>
              <a:cxn ang="0">
                <a:pos x="947" y="359"/>
              </a:cxn>
              <a:cxn ang="0">
                <a:pos x="923" y="331"/>
              </a:cxn>
              <a:cxn ang="0">
                <a:pos x="884" y="323"/>
              </a:cxn>
              <a:cxn ang="0">
                <a:pos x="844" y="402"/>
              </a:cxn>
              <a:cxn ang="0">
                <a:pos x="756" y="420"/>
              </a:cxn>
              <a:cxn ang="0">
                <a:pos x="780" y="465"/>
              </a:cxn>
              <a:cxn ang="0">
                <a:pos x="752" y="514"/>
              </a:cxn>
              <a:cxn ang="0">
                <a:pos x="759" y="556"/>
              </a:cxn>
              <a:cxn ang="0">
                <a:pos x="788" y="587"/>
              </a:cxn>
              <a:cxn ang="0">
                <a:pos x="818" y="644"/>
              </a:cxn>
              <a:cxn ang="0">
                <a:pos x="795" y="688"/>
              </a:cxn>
              <a:cxn ang="0">
                <a:pos x="750" y="712"/>
              </a:cxn>
              <a:cxn ang="0">
                <a:pos x="688" y="721"/>
              </a:cxn>
              <a:cxn ang="0">
                <a:pos x="672" y="760"/>
              </a:cxn>
              <a:cxn ang="0">
                <a:pos x="681" y="809"/>
              </a:cxn>
              <a:cxn ang="0">
                <a:pos x="609" y="779"/>
              </a:cxn>
              <a:cxn ang="0">
                <a:pos x="520" y="799"/>
              </a:cxn>
              <a:cxn ang="0">
                <a:pos x="505" y="842"/>
              </a:cxn>
              <a:cxn ang="0">
                <a:pos x="482" y="840"/>
              </a:cxn>
              <a:cxn ang="0">
                <a:pos x="459" y="848"/>
              </a:cxn>
              <a:cxn ang="0">
                <a:pos x="449" y="887"/>
              </a:cxn>
              <a:cxn ang="0">
                <a:pos x="425" y="934"/>
              </a:cxn>
              <a:cxn ang="0">
                <a:pos x="399" y="992"/>
              </a:cxn>
              <a:cxn ang="0">
                <a:pos x="353" y="992"/>
              </a:cxn>
              <a:cxn ang="0">
                <a:pos x="321" y="1003"/>
              </a:cxn>
              <a:cxn ang="0">
                <a:pos x="291" y="1022"/>
              </a:cxn>
              <a:cxn ang="0">
                <a:pos x="252" y="966"/>
              </a:cxn>
              <a:cxn ang="0">
                <a:pos x="240" y="909"/>
              </a:cxn>
              <a:cxn ang="0">
                <a:pos x="190" y="905"/>
              </a:cxn>
              <a:cxn ang="0">
                <a:pos x="141" y="912"/>
              </a:cxn>
              <a:cxn ang="0">
                <a:pos x="83" y="943"/>
              </a:cxn>
              <a:cxn ang="0">
                <a:pos x="62" y="912"/>
              </a:cxn>
              <a:cxn ang="0">
                <a:pos x="59" y="842"/>
              </a:cxn>
              <a:cxn ang="0">
                <a:pos x="37" y="790"/>
              </a:cxn>
              <a:cxn ang="0">
                <a:pos x="81" y="718"/>
              </a:cxn>
              <a:cxn ang="0">
                <a:pos x="96" y="623"/>
              </a:cxn>
              <a:cxn ang="0">
                <a:pos x="94" y="553"/>
              </a:cxn>
              <a:cxn ang="0">
                <a:pos x="98" y="517"/>
              </a:cxn>
            </a:cxnLst>
            <a:rect l="0" t="0" r="r" b="b"/>
            <a:pathLst>
              <a:path w="1097" h="1022">
                <a:moveTo>
                  <a:pt x="124" y="465"/>
                </a:moveTo>
                <a:lnTo>
                  <a:pt x="112" y="450"/>
                </a:lnTo>
                <a:lnTo>
                  <a:pt x="89" y="436"/>
                </a:lnTo>
                <a:lnTo>
                  <a:pt x="73" y="429"/>
                </a:lnTo>
                <a:lnTo>
                  <a:pt x="46" y="429"/>
                </a:lnTo>
                <a:lnTo>
                  <a:pt x="36" y="418"/>
                </a:lnTo>
                <a:lnTo>
                  <a:pt x="33" y="404"/>
                </a:lnTo>
                <a:lnTo>
                  <a:pt x="46" y="389"/>
                </a:lnTo>
                <a:lnTo>
                  <a:pt x="55" y="342"/>
                </a:lnTo>
                <a:lnTo>
                  <a:pt x="29" y="323"/>
                </a:lnTo>
                <a:lnTo>
                  <a:pt x="9" y="326"/>
                </a:lnTo>
                <a:lnTo>
                  <a:pt x="3" y="304"/>
                </a:lnTo>
                <a:lnTo>
                  <a:pt x="0" y="289"/>
                </a:lnTo>
                <a:lnTo>
                  <a:pt x="11" y="277"/>
                </a:lnTo>
                <a:lnTo>
                  <a:pt x="14" y="265"/>
                </a:lnTo>
                <a:lnTo>
                  <a:pt x="9" y="254"/>
                </a:lnTo>
                <a:lnTo>
                  <a:pt x="26" y="241"/>
                </a:lnTo>
                <a:lnTo>
                  <a:pt x="29" y="243"/>
                </a:lnTo>
                <a:lnTo>
                  <a:pt x="22" y="219"/>
                </a:lnTo>
                <a:lnTo>
                  <a:pt x="19" y="210"/>
                </a:lnTo>
                <a:lnTo>
                  <a:pt x="33" y="202"/>
                </a:lnTo>
                <a:lnTo>
                  <a:pt x="43" y="167"/>
                </a:lnTo>
                <a:lnTo>
                  <a:pt x="70" y="174"/>
                </a:lnTo>
                <a:lnTo>
                  <a:pt x="86" y="172"/>
                </a:lnTo>
                <a:lnTo>
                  <a:pt x="86" y="178"/>
                </a:lnTo>
                <a:lnTo>
                  <a:pt x="125" y="161"/>
                </a:lnTo>
                <a:lnTo>
                  <a:pt x="142" y="156"/>
                </a:lnTo>
                <a:lnTo>
                  <a:pt x="160" y="165"/>
                </a:lnTo>
                <a:lnTo>
                  <a:pt x="164" y="172"/>
                </a:lnTo>
                <a:lnTo>
                  <a:pt x="174" y="178"/>
                </a:lnTo>
                <a:lnTo>
                  <a:pt x="197" y="192"/>
                </a:lnTo>
                <a:lnTo>
                  <a:pt x="178" y="210"/>
                </a:lnTo>
                <a:lnTo>
                  <a:pt x="177" y="210"/>
                </a:lnTo>
                <a:lnTo>
                  <a:pt x="178" y="216"/>
                </a:lnTo>
                <a:lnTo>
                  <a:pt x="200" y="217"/>
                </a:lnTo>
                <a:lnTo>
                  <a:pt x="210" y="214"/>
                </a:lnTo>
                <a:lnTo>
                  <a:pt x="229" y="229"/>
                </a:lnTo>
                <a:lnTo>
                  <a:pt x="238" y="223"/>
                </a:lnTo>
                <a:lnTo>
                  <a:pt x="263" y="235"/>
                </a:lnTo>
                <a:lnTo>
                  <a:pt x="289" y="229"/>
                </a:lnTo>
                <a:lnTo>
                  <a:pt x="324" y="232"/>
                </a:lnTo>
                <a:lnTo>
                  <a:pt x="330" y="229"/>
                </a:lnTo>
                <a:lnTo>
                  <a:pt x="334" y="234"/>
                </a:lnTo>
                <a:lnTo>
                  <a:pt x="347" y="204"/>
                </a:lnTo>
                <a:lnTo>
                  <a:pt x="366" y="192"/>
                </a:lnTo>
                <a:lnTo>
                  <a:pt x="358" y="169"/>
                </a:lnTo>
                <a:lnTo>
                  <a:pt x="373" y="140"/>
                </a:lnTo>
                <a:lnTo>
                  <a:pt x="376" y="125"/>
                </a:lnTo>
                <a:lnTo>
                  <a:pt x="380" y="116"/>
                </a:lnTo>
                <a:lnTo>
                  <a:pt x="386" y="113"/>
                </a:lnTo>
                <a:lnTo>
                  <a:pt x="402" y="110"/>
                </a:lnTo>
                <a:lnTo>
                  <a:pt x="409" y="102"/>
                </a:lnTo>
                <a:lnTo>
                  <a:pt x="410" y="87"/>
                </a:lnTo>
                <a:lnTo>
                  <a:pt x="428" y="85"/>
                </a:lnTo>
                <a:lnTo>
                  <a:pt x="433" y="86"/>
                </a:lnTo>
                <a:lnTo>
                  <a:pt x="448" y="85"/>
                </a:lnTo>
                <a:lnTo>
                  <a:pt x="475" y="73"/>
                </a:lnTo>
                <a:lnTo>
                  <a:pt x="485" y="73"/>
                </a:lnTo>
                <a:lnTo>
                  <a:pt x="494" y="70"/>
                </a:lnTo>
                <a:lnTo>
                  <a:pt x="501" y="71"/>
                </a:lnTo>
                <a:lnTo>
                  <a:pt x="514" y="73"/>
                </a:lnTo>
                <a:lnTo>
                  <a:pt x="526" y="85"/>
                </a:lnTo>
                <a:lnTo>
                  <a:pt x="541" y="87"/>
                </a:lnTo>
                <a:lnTo>
                  <a:pt x="554" y="77"/>
                </a:lnTo>
                <a:lnTo>
                  <a:pt x="562" y="70"/>
                </a:lnTo>
                <a:lnTo>
                  <a:pt x="569" y="68"/>
                </a:lnTo>
                <a:lnTo>
                  <a:pt x="576" y="56"/>
                </a:lnTo>
                <a:lnTo>
                  <a:pt x="595" y="65"/>
                </a:lnTo>
                <a:lnTo>
                  <a:pt x="605" y="76"/>
                </a:lnTo>
                <a:lnTo>
                  <a:pt x="628" y="62"/>
                </a:lnTo>
                <a:lnTo>
                  <a:pt x="652" y="55"/>
                </a:lnTo>
                <a:lnTo>
                  <a:pt x="672" y="70"/>
                </a:lnTo>
                <a:lnTo>
                  <a:pt x="698" y="73"/>
                </a:lnTo>
                <a:lnTo>
                  <a:pt x="708" y="85"/>
                </a:lnTo>
                <a:lnTo>
                  <a:pt x="714" y="86"/>
                </a:lnTo>
                <a:lnTo>
                  <a:pt x="726" y="79"/>
                </a:lnTo>
                <a:lnTo>
                  <a:pt x="736" y="71"/>
                </a:lnTo>
                <a:lnTo>
                  <a:pt x="747" y="71"/>
                </a:lnTo>
                <a:lnTo>
                  <a:pt x="773" y="62"/>
                </a:lnTo>
                <a:lnTo>
                  <a:pt x="779" y="53"/>
                </a:lnTo>
                <a:lnTo>
                  <a:pt x="783" y="56"/>
                </a:lnTo>
                <a:lnTo>
                  <a:pt x="815" y="37"/>
                </a:lnTo>
                <a:lnTo>
                  <a:pt x="832" y="31"/>
                </a:lnTo>
                <a:lnTo>
                  <a:pt x="847" y="28"/>
                </a:lnTo>
                <a:lnTo>
                  <a:pt x="864" y="25"/>
                </a:lnTo>
                <a:lnTo>
                  <a:pt x="875" y="20"/>
                </a:lnTo>
                <a:lnTo>
                  <a:pt x="878" y="22"/>
                </a:lnTo>
                <a:lnTo>
                  <a:pt x="887" y="20"/>
                </a:lnTo>
                <a:lnTo>
                  <a:pt x="898" y="7"/>
                </a:lnTo>
                <a:lnTo>
                  <a:pt x="913" y="8"/>
                </a:lnTo>
                <a:lnTo>
                  <a:pt x="949" y="0"/>
                </a:lnTo>
                <a:lnTo>
                  <a:pt x="966" y="7"/>
                </a:lnTo>
                <a:lnTo>
                  <a:pt x="972" y="16"/>
                </a:lnTo>
                <a:lnTo>
                  <a:pt x="959" y="25"/>
                </a:lnTo>
                <a:lnTo>
                  <a:pt x="955" y="44"/>
                </a:lnTo>
                <a:lnTo>
                  <a:pt x="929" y="47"/>
                </a:lnTo>
                <a:lnTo>
                  <a:pt x="913" y="53"/>
                </a:lnTo>
                <a:lnTo>
                  <a:pt x="911" y="59"/>
                </a:lnTo>
                <a:lnTo>
                  <a:pt x="919" y="79"/>
                </a:lnTo>
                <a:lnTo>
                  <a:pt x="920" y="96"/>
                </a:lnTo>
                <a:lnTo>
                  <a:pt x="936" y="110"/>
                </a:lnTo>
                <a:lnTo>
                  <a:pt x="923" y="126"/>
                </a:lnTo>
                <a:lnTo>
                  <a:pt x="950" y="137"/>
                </a:lnTo>
                <a:lnTo>
                  <a:pt x="962" y="156"/>
                </a:lnTo>
                <a:lnTo>
                  <a:pt x="972" y="146"/>
                </a:lnTo>
                <a:lnTo>
                  <a:pt x="988" y="147"/>
                </a:lnTo>
                <a:lnTo>
                  <a:pt x="998" y="167"/>
                </a:lnTo>
                <a:lnTo>
                  <a:pt x="1006" y="178"/>
                </a:lnTo>
                <a:lnTo>
                  <a:pt x="1001" y="192"/>
                </a:lnTo>
                <a:lnTo>
                  <a:pt x="998" y="202"/>
                </a:lnTo>
                <a:lnTo>
                  <a:pt x="994" y="216"/>
                </a:lnTo>
                <a:lnTo>
                  <a:pt x="1001" y="222"/>
                </a:lnTo>
                <a:lnTo>
                  <a:pt x="1019" y="223"/>
                </a:lnTo>
                <a:lnTo>
                  <a:pt x="1035" y="231"/>
                </a:lnTo>
                <a:lnTo>
                  <a:pt x="1048" y="268"/>
                </a:lnTo>
                <a:lnTo>
                  <a:pt x="1086" y="290"/>
                </a:lnTo>
                <a:lnTo>
                  <a:pt x="1097" y="293"/>
                </a:lnTo>
                <a:lnTo>
                  <a:pt x="1097" y="295"/>
                </a:lnTo>
                <a:lnTo>
                  <a:pt x="1083" y="301"/>
                </a:lnTo>
                <a:lnTo>
                  <a:pt x="1061" y="319"/>
                </a:lnTo>
                <a:lnTo>
                  <a:pt x="1045" y="322"/>
                </a:lnTo>
                <a:lnTo>
                  <a:pt x="1051" y="333"/>
                </a:lnTo>
                <a:lnTo>
                  <a:pt x="1037" y="339"/>
                </a:lnTo>
                <a:lnTo>
                  <a:pt x="1025" y="331"/>
                </a:lnTo>
                <a:lnTo>
                  <a:pt x="1012" y="332"/>
                </a:lnTo>
                <a:lnTo>
                  <a:pt x="1004" y="339"/>
                </a:lnTo>
                <a:lnTo>
                  <a:pt x="979" y="333"/>
                </a:lnTo>
                <a:lnTo>
                  <a:pt x="972" y="341"/>
                </a:lnTo>
                <a:lnTo>
                  <a:pt x="963" y="345"/>
                </a:lnTo>
                <a:lnTo>
                  <a:pt x="947" y="359"/>
                </a:lnTo>
                <a:lnTo>
                  <a:pt x="947" y="351"/>
                </a:lnTo>
                <a:lnTo>
                  <a:pt x="949" y="347"/>
                </a:lnTo>
                <a:lnTo>
                  <a:pt x="945" y="338"/>
                </a:lnTo>
                <a:lnTo>
                  <a:pt x="934" y="329"/>
                </a:lnTo>
                <a:lnTo>
                  <a:pt x="923" y="331"/>
                </a:lnTo>
                <a:lnTo>
                  <a:pt x="920" y="328"/>
                </a:lnTo>
                <a:lnTo>
                  <a:pt x="917" y="326"/>
                </a:lnTo>
                <a:lnTo>
                  <a:pt x="881" y="299"/>
                </a:lnTo>
                <a:lnTo>
                  <a:pt x="883" y="310"/>
                </a:lnTo>
                <a:lnTo>
                  <a:pt x="884" y="323"/>
                </a:lnTo>
                <a:lnTo>
                  <a:pt x="881" y="328"/>
                </a:lnTo>
                <a:lnTo>
                  <a:pt x="871" y="347"/>
                </a:lnTo>
                <a:lnTo>
                  <a:pt x="871" y="356"/>
                </a:lnTo>
                <a:lnTo>
                  <a:pt x="854" y="390"/>
                </a:lnTo>
                <a:lnTo>
                  <a:pt x="844" y="402"/>
                </a:lnTo>
                <a:lnTo>
                  <a:pt x="839" y="395"/>
                </a:lnTo>
                <a:lnTo>
                  <a:pt x="826" y="395"/>
                </a:lnTo>
                <a:lnTo>
                  <a:pt x="818" y="404"/>
                </a:lnTo>
                <a:lnTo>
                  <a:pt x="803" y="404"/>
                </a:lnTo>
                <a:lnTo>
                  <a:pt x="756" y="420"/>
                </a:lnTo>
                <a:lnTo>
                  <a:pt x="752" y="426"/>
                </a:lnTo>
                <a:lnTo>
                  <a:pt x="747" y="442"/>
                </a:lnTo>
                <a:lnTo>
                  <a:pt x="769" y="445"/>
                </a:lnTo>
                <a:lnTo>
                  <a:pt x="788" y="454"/>
                </a:lnTo>
                <a:lnTo>
                  <a:pt x="780" y="465"/>
                </a:lnTo>
                <a:lnTo>
                  <a:pt x="767" y="475"/>
                </a:lnTo>
                <a:lnTo>
                  <a:pt x="762" y="487"/>
                </a:lnTo>
                <a:lnTo>
                  <a:pt x="765" y="490"/>
                </a:lnTo>
                <a:lnTo>
                  <a:pt x="759" y="520"/>
                </a:lnTo>
                <a:lnTo>
                  <a:pt x="752" y="514"/>
                </a:lnTo>
                <a:lnTo>
                  <a:pt x="752" y="515"/>
                </a:lnTo>
                <a:lnTo>
                  <a:pt x="743" y="523"/>
                </a:lnTo>
                <a:lnTo>
                  <a:pt x="727" y="529"/>
                </a:lnTo>
                <a:lnTo>
                  <a:pt x="742" y="544"/>
                </a:lnTo>
                <a:lnTo>
                  <a:pt x="759" y="556"/>
                </a:lnTo>
                <a:lnTo>
                  <a:pt x="765" y="566"/>
                </a:lnTo>
                <a:lnTo>
                  <a:pt x="757" y="582"/>
                </a:lnTo>
                <a:lnTo>
                  <a:pt x="762" y="593"/>
                </a:lnTo>
                <a:lnTo>
                  <a:pt x="776" y="591"/>
                </a:lnTo>
                <a:lnTo>
                  <a:pt x="788" y="587"/>
                </a:lnTo>
                <a:lnTo>
                  <a:pt x="790" y="605"/>
                </a:lnTo>
                <a:lnTo>
                  <a:pt x="803" y="606"/>
                </a:lnTo>
                <a:lnTo>
                  <a:pt x="811" y="608"/>
                </a:lnTo>
                <a:lnTo>
                  <a:pt x="802" y="626"/>
                </a:lnTo>
                <a:lnTo>
                  <a:pt x="818" y="644"/>
                </a:lnTo>
                <a:lnTo>
                  <a:pt x="826" y="647"/>
                </a:lnTo>
                <a:lnTo>
                  <a:pt x="822" y="664"/>
                </a:lnTo>
                <a:lnTo>
                  <a:pt x="809" y="660"/>
                </a:lnTo>
                <a:lnTo>
                  <a:pt x="803" y="676"/>
                </a:lnTo>
                <a:lnTo>
                  <a:pt x="795" y="688"/>
                </a:lnTo>
                <a:lnTo>
                  <a:pt x="798" y="691"/>
                </a:lnTo>
                <a:lnTo>
                  <a:pt x="790" y="700"/>
                </a:lnTo>
                <a:lnTo>
                  <a:pt x="765" y="708"/>
                </a:lnTo>
                <a:lnTo>
                  <a:pt x="754" y="709"/>
                </a:lnTo>
                <a:lnTo>
                  <a:pt x="750" y="712"/>
                </a:lnTo>
                <a:lnTo>
                  <a:pt x="727" y="711"/>
                </a:lnTo>
                <a:lnTo>
                  <a:pt x="720" y="720"/>
                </a:lnTo>
                <a:lnTo>
                  <a:pt x="716" y="712"/>
                </a:lnTo>
                <a:lnTo>
                  <a:pt x="711" y="711"/>
                </a:lnTo>
                <a:lnTo>
                  <a:pt x="688" y="721"/>
                </a:lnTo>
                <a:lnTo>
                  <a:pt x="681" y="724"/>
                </a:lnTo>
                <a:lnTo>
                  <a:pt x="687" y="742"/>
                </a:lnTo>
                <a:lnTo>
                  <a:pt x="694" y="754"/>
                </a:lnTo>
                <a:lnTo>
                  <a:pt x="685" y="755"/>
                </a:lnTo>
                <a:lnTo>
                  <a:pt x="672" y="760"/>
                </a:lnTo>
                <a:lnTo>
                  <a:pt x="681" y="767"/>
                </a:lnTo>
                <a:lnTo>
                  <a:pt x="672" y="775"/>
                </a:lnTo>
                <a:lnTo>
                  <a:pt x="684" y="796"/>
                </a:lnTo>
                <a:lnTo>
                  <a:pt x="681" y="799"/>
                </a:lnTo>
                <a:lnTo>
                  <a:pt x="681" y="809"/>
                </a:lnTo>
                <a:lnTo>
                  <a:pt x="651" y="815"/>
                </a:lnTo>
                <a:lnTo>
                  <a:pt x="652" y="809"/>
                </a:lnTo>
                <a:lnTo>
                  <a:pt x="629" y="809"/>
                </a:lnTo>
                <a:lnTo>
                  <a:pt x="625" y="782"/>
                </a:lnTo>
                <a:lnTo>
                  <a:pt x="609" y="779"/>
                </a:lnTo>
                <a:lnTo>
                  <a:pt x="590" y="778"/>
                </a:lnTo>
                <a:lnTo>
                  <a:pt x="582" y="781"/>
                </a:lnTo>
                <a:lnTo>
                  <a:pt x="572" y="788"/>
                </a:lnTo>
                <a:lnTo>
                  <a:pt x="557" y="802"/>
                </a:lnTo>
                <a:lnTo>
                  <a:pt x="520" y="799"/>
                </a:lnTo>
                <a:lnTo>
                  <a:pt x="524" y="823"/>
                </a:lnTo>
                <a:lnTo>
                  <a:pt x="523" y="825"/>
                </a:lnTo>
                <a:lnTo>
                  <a:pt x="510" y="828"/>
                </a:lnTo>
                <a:lnTo>
                  <a:pt x="510" y="839"/>
                </a:lnTo>
                <a:lnTo>
                  <a:pt x="505" y="842"/>
                </a:lnTo>
                <a:lnTo>
                  <a:pt x="507" y="851"/>
                </a:lnTo>
                <a:lnTo>
                  <a:pt x="501" y="851"/>
                </a:lnTo>
                <a:lnTo>
                  <a:pt x="494" y="848"/>
                </a:lnTo>
                <a:lnTo>
                  <a:pt x="487" y="837"/>
                </a:lnTo>
                <a:lnTo>
                  <a:pt x="482" y="840"/>
                </a:lnTo>
                <a:lnTo>
                  <a:pt x="481" y="834"/>
                </a:lnTo>
                <a:lnTo>
                  <a:pt x="481" y="846"/>
                </a:lnTo>
                <a:lnTo>
                  <a:pt x="462" y="848"/>
                </a:lnTo>
                <a:lnTo>
                  <a:pt x="458" y="845"/>
                </a:lnTo>
                <a:lnTo>
                  <a:pt x="459" y="848"/>
                </a:lnTo>
                <a:lnTo>
                  <a:pt x="454" y="860"/>
                </a:lnTo>
                <a:lnTo>
                  <a:pt x="455" y="867"/>
                </a:lnTo>
                <a:lnTo>
                  <a:pt x="445" y="875"/>
                </a:lnTo>
                <a:lnTo>
                  <a:pt x="449" y="878"/>
                </a:lnTo>
                <a:lnTo>
                  <a:pt x="449" y="887"/>
                </a:lnTo>
                <a:lnTo>
                  <a:pt x="438" y="897"/>
                </a:lnTo>
                <a:lnTo>
                  <a:pt x="436" y="909"/>
                </a:lnTo>
                <a:lnTo>
                  <a:pt x="425" y="916"/>
                </a:lnTo>
                <a:lnTo>
                  <a:pt x="423" y="921"/>
                </a:lnTo>
                <a:lnTo>
                  <a:pt x="425" y="934"/>
                </a:lnTo>
                <a:lnTo>
                  <a:pt x="428" y="943"/>
                </a:lnTo>
                <a:lnTo>
                  <a:pt x="413" y="942"/>
                </a:lnTo>
                <a:lnTo>
                  <a:pt x="416" y="951"/>
                </a:lnTo>
                <a:lnTo>
                  <a:pt x="413" y="982"/>
                </a:lnTo>
                <a:lnTo>
                  <a:pt x="399" y="992"/>
                </a:lnTo>
                <a:lnTo>
                  <a:pt x="394" y="1006"/>
                </a:lnTo>
                <a:lnTo>
                  <a:pt x="387" y="1009"/>
                </a:lnTo>
                <a:lnTo>
                  <a:pt x="380" y="1009"/>
                </a:lnTo>
                <a:lnTo>
                  <a:pt x="373" y="1010"/>
                </a:lnTo>
                <a:lnTo>
                  <a:pt x="353" y="992"/>
                </a:lnTo>
                <a:lnTo>
                  <a:pt x="344" y="1000"/>
                </a:lnTo>
                <a:lnTo>
                  <a:pt x="331" y="1000"/>
                </a:lnTo>
                <a:lnTo>
                  <a:pt x="331" y="991"/>
                </a:lnTo>
                <a:lnTo>
                  <a:pt x="321" y="998"/>
                </a:lnTo>
                <a:lnTo>
                  <a:pt x="321" y="1003"/>
                </a:lnTo>
                <a:lnTo>
                  <a:pt x="305" y="1018"/>
                </a:lnTo>
                <a:lnTo>
                  <a:pt x="308" y="1006"/>
                </a:lnTo>
                <a:lnTo>
                  <a:pt x="302" y="1013"/>
                </a:lnTo>
                <a:lnTo>
                  <a:pt x="301" y="1013"/>
                </a:lnTo>
                <a:lnTo>
                  <a:pt x="291" y="1022"/>
                </a:lnTo>
                <a:lnTo>
                  <a:pt x="278" y="1012"/>
                </a:lnTo>
                <a:lnTo>
                  <a:pt x="284" y="1003"/>
                </a:lnTo>
                <a:lnTo>
                  <a:pt x="256" y="992"/>
                </a:lnTo>
                <a:lnTo>
                  <a:pt x="242" y="991"/>
                </a:lnTo>
                <a:lnTo>
                  <a:pt x="252" y="966"/>
                </a:lnTo>
                <a:lnTo>
                  <a:pt x="263" y="948"/>
                </a:lnTo>
                <a:lnTo>
                  <a:pt x="256" y="936"/>
                </a:lnTo>
                <a:lnTo>
                  <a:pt x="261" y="927"/>
                </a:lnTo>
                <a:lnTo>
                  <a:pt x="262" y="924"/>
                </a:lnTo>
                <a:lnTo>
                  <a:pt x="240" y="909"/>
                </a:lnTo>
                <a:lnTo>
                  <a:pt x="230" y="905"/>
                </a:lnTo>
                <a:lnTo>
                  <a:pt x="214" y="906"/>
                </a:lnTo>
                <a:lnTo>
                  <a:pt x="202" y="902"/>
                </a:lnTo>
                <a:lnTo>
                  <a:pt x="194" y="910"/>
                </a:lnTo>
                <a:lnTo>
                  <a:pt x="190" y="905"/>
                </a:lnTo>
                <a:lnTo>
                  <a:pt x="174" y="903"/>
                </a:lnTo>
                <a:lnTo>
                  <a:pt x="163" y="903"/>
                </a:lnTo>
                <a:lnTo>
                  <a:pt x="160" y="906"/>
                </a:lnTo>
                <a:lnTo>
                  <a:pt x="145" y="910"/>
                </a:lnTo>
                <a:lnTo>
                  <a:pt x="141" y="912"/>
                </a:lnTo>
                <a:lnTo>
                  <a:pt x="134" y="931"/>
                </a:lnTo>
                <a:lnTo>
                  <a:pt x="131" y="927"/>
                </a:lnTo>
                <a:lnTo>
                  <a:pt x="112" y="933"/>
                </a:lnTo>
                <a:lnTo>
                  <a:pt x="102" y="939"/>
                </a:lnTo>
                <a:lnTo>
                  <a:pt x="83" y="943"/>
                </a:lnTo>
                <a:lnTo>
                  <a:pt x="81" y="943"/>
                </a:lnTo>
                <a:lnTo>
                  <a:pt x="73" y="927"/>
                </a:lnTo>
                <a:lnTo>
                  <a:pt x="82" y="922"/>
                </a:lnTo>
                <a:lnTo>
                  <a:pt x="70" y="913"/>
                </a:lnTo>
                <a:lnTo>
                  <a:pt x="62" y="912"/>
                </a:lnTo>
                <a:lnTo>
                  <a:pt x="60" y="878"/>
                </a:lnTo>
                <a:lnTo>
                  <a:pt x="55" y="869"/>
                </a:lnTo>
                <a:lnTo>
                  <a:pt x="60" y="861"/>
                </a:lnTo>
                <a:lnTo>
                  <a:pt x="62" y="857"/>
                </a:lnTo>
                <a:lnTo>
                  <a:pt x="59" y="842"/>
                </a:lnTo>
                <a:lnTo>
                  <a:pt x="53" y="836"/>
                </a:lnTo>
                <a:lnTo>
                  <a:pt x="55" y="830"/>
                </a:lnTo>
                <a:lnTo>
                  <a:pt x="52" y="809"/>
                </a:lnTo>
                <a:lnTo>
                  <a:pt x="33" y="805"/>
                </a:lnTo>
                <a:lnTo>
                  <a:pt x="37" y="790"/>
                </a:lnTo>
                <a:lnTo>
                  <a:pt x="45" y="772"/>
                </a:lnTo>
                <a:lnTo>
                  <a:pt x="52" y="767"/>
                </a:lnTo>
                <a:lnTo>
                  <a:pt x="50" y="746"/>
                </a:lnTo>
                <a:lnTo>
                  <a:pt x="65" y="733"/>
                </a:lnTo>
                <a:lnTo>
                  <a:pt x="81" y="718"/>
                </a:lnTo>
                <a:lnTo>
                  <a:pt x="89" y="681"/>
                </a:lnTo>
                <a:lnTo>
                  <a:pt x="92" y="670"/>
                </a:lnTo>
                <a:lnTo>
                  <a:pt x="82" y="651"/>
                </a:lnTo>
                <a:lnTo>
                  <a:pt x="96" y="626"/>
                </a:lnTo>
                <a:lnTo>
                  <a:pt x="96" y="623"/>
                </a:lnTo>
                <a:lnTo>
                  <a:pt x="102" y="614"/>
                </a:lnTo>
                <a:lnTo>
                  <a:pt x="101" y="594"/>
                </a:lnTo>
                <a:lnTo>
                  <a:pt x="92" y="584"/>
                </a:lnTo>
                <a:lnTo>
                  <a:pt x="101" y="571"/>
                </a:lnTo>
                <a:lnTo>
                  <a:pt x="94" y="553"/>
                </a:lnTo>
                <a:lnTo>
                  <a:pt x="68" y="539"/>
                </a:lnTo>
                <a:lnTo>
                  <a:pt x="73" y="530"/>
                </a:lnTo>
                <a:lnTo>
                  <a:pt x="82" y="529"/>
                </a:lnTo>
                <a:lnTo>
                  <a:pt x="83" y="523"/>
                </a:lnTo>
                <a:lnTo>
                  <a:pt x="98" y="517"/>
                </a:lnTo>
                <a:lnTo>
                  <a:pt x="117" y="512"/>
                </a:lnTo>
                <a:lnTo>
                  <a:pt x="128" y="493"/>
                </a:lnTo>
                <a:lnTo>
                  <a:pt x="121" y="481"/>
                </a:lnTo>
                <a:lnTo>
                  <a:pt x="124" y="4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 sz="1799"/>
          </a:p>
        </p:txBody>
      </p:sp>
      <p:graphicFrame>
        <p:nvGraphicFramePr>
          <p:cNvPr id="249" name="Tabella 248">
            <a:extLst>
              <a:ext uri="{FF2B5EF4-FFF2-40B4-BE49-F238E27FC236}">
                <a16:creationId xmlns:a16="http://schemas.microsoft.com/office/drawing/2014/main" xmlns="" id="{18550758-E465-414A-B7A9-64E3D2355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0442"/>
              </p:ext>
            </p:extLst>
          </p:nvPr>
        </p:nvGraphicFramePr>
        <p:xfrm>
          <a:off x="5530995" y="2937019"/>
          <a:ext cx="4262440" cy="14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256">
                  <a:extLst>
                    <a:ext uri="{9D8B030D-6E8A-4147-A177-3AD203B41FA5}">
                      <a16:colId xmlns:a16="http://schemas.microsoft.com/office/drawing/2014/main" xmlns="" val="552247753"/>
                    </a:ext>
                  </a:extLst>
                </a:gridCol>
                <a:gridCol w="924688">
                  <a:extLst>
                    <a:ext uri="{9D8B030D-6E8A-4147-A177-3AD203B41FA5}">
                      <a16:colId xmlns:a16="http://schemas.microsoft.com/office/drawing/2014/main" xmlns="" val="28325576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184210225"/>
                    </a:ext>
                  </a:extLst>
                </a:gridCol>
                <a:gridCol w="810368">
                  <a:extLst>
                    <a:ext uri="{9D8B030D-6E8A-4147-A177-3AD203B41FA5}">
                      <a16:colId xmlns:a16="http://schemas.microsoft.com/office/drawing/2014/main" xmlns="" val="1582995101"/>
                    </a:ext>
                  </a:extLst>
                </a:gridCol>
              </a:tblGrid>
              <a:tr h="213041">
                <a:tc>
                  <a:txBody>
                    <a:bodyPr/>
                    <a:lstStyle/>
                    <a:p>
                      <a:r>
                        <a:rPr lang="it-IT" sz="1400" dirty="0"/>
                        <a:t>Regione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Provincia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Nome C.C.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Insegna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xmlns="" val="644989701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r>
                        <a:rPr lang="it-IT" sz="1100" b="1" dirty="0"/>
                        <a:t>Friuli Venezia Giulia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Udine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Acqua Azzurra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Eurospar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042668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Udine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Alpe Adria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Interspar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1025395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Udine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Borc</a:t>
                      </a:r>
                      <a:r>
                        <a:rPr lang="it-IT" sz="1100" dirty="0"/>
                        <a:t> di </a:t>
                      </a:r>
                      <a:r>
                        <a:rPr lang="it-IT" sz="1100" dirty="0" err="1"/>
                        <a:t>Civitat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Eurospar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42428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Udine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Centro Europeo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Eurospar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752655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endParaRPr lang="it-IT" sz="1100" b="1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Udine</a:t>
                      </a:r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Valli di </a:t>
                      </a:r>
                      <a:r>
                        <a:rPr lang="it-IT" sz="1100" dirty="0" err="1"/>
                        <a:t>Carnina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err="1"/>
                        <a:t>Eurospar</a:t>
                      </a:r>
                      <a:endParaRPr lang="it-IT" sz="1100" dirty="0"/>
                    </a:p>
                  </a:txBody>
                  <a:tcPr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563011"/>
                  </a:ext>
                </a:extLst>
              </a:tr>
            </a:tbl>
          </a:graphicData>
        </a:graphic>
      </p:graphicFrame>
      <p:sp>
        <p:nvSpPr>
          <p:cNvPr id="247" name="Freeform 49">
            <a:extLst>
              <a:ext uri="{FF2B5EF4-FFF2-40B4-BE49-F238E27FC236}">
                <a16:creationId xmlns:a16="http://schemas.microsoft.com/office/drawing/2014/main" xmlns="" id="{CA8FF533-E1C1-4EFB-AF13-BB75E3EE025D}"/>
              </a:ext>
            </a:extLst>
          </p:cNvPr>
          <p:cNvSpPr>
            <a:spLocks/>
          </p:cNvSpPr>
          <p:nvPr/>
        </p:nvSpPr>
        <p:spPr bwMode="auto">
          <a:xfrm>
            <a:off x="5596557" y="3506045"/>
            <a:ext cx="1096253" cy="924299"/>
          </a:xfrm>
          <a:custGeom>
            <a:avLst/>
            <a:gdLst/>
            <a:ahLst/>
            <a:cxnLst>
              <a:cxn ang="0">
                <a:pos x="353" y="604"/>
              </a:cxn>
              <a:cxn ang="0">
                <a:pos x="344" y="622"/>
              </a:cxn>
              <a:cxn ang="0">
                <a:pos x="362" y="661"/>
              </a:cxn>
              <a:cxn ang="0">
                <a:pos x="385" y="690"/>
              </a:cxn>
              <a:cxn ang="0">
                <a:pos x="400" y="720"/>
              </a:cxn>
              <a:cxn ang="0">
                <a:pos x="409" y="692"/>
              </a:cxn>
              <a:cxn ang="0">
                <a:pos x="405" y="661"/>
              </a:cxn>
              <a:cxn ang="0">
                <a:pos x="416" y="643"/>
              </a:cxn>
              <a:cxn ang="0">
                <a:pos x="439" y="649"/>
              </a:cxn>
              <a:cxn ang="0">
                <a:pos x="472" y="632"/>
              </a:cxn>
              <a:cxn ang="0">
                <a:pos x="529" y="653"/>
              </a:cxn>
              <a:cxn ang="0">
                <a:pos x="555" y="699"/>
              </a:cxn>
              <a:cxn ang="0">
                <a:pos x="645" y="668"/>
              </a:cxn>
              <a:cxn ang="0">
                <a:pos x="642" y="622"/>
              </a:cxn>
              <a:cxn ang="0">
                <a:pos x="661" y="626"/>
              </a:cxn>
              <a:cxn ang="0">
                <a:pos x="759" y="716"/>
              </a:cxn>
              <a:cxn ang="0">
                <a:pos x="768" y="747"/>
              </a:cxn>
              <a:cxn ang="0">
                <a:pos x="735" y="756"/>
              </a:cxn>
              <a:cxn ang="0">
                <a:pos x="804" y="765"/>
              </a:cxn>
              <a:cxn ang="0">
                <a:pos x="794" y="690"/>
              </a:cxn>
              <a:cxn ang="0">
                <a:pos x="709" y="616"/>
              </a:cxn>
              <a:cxn ang="0">
                <a:pos x="663" y="562"/>
              </a:cxn>
              <a:cxn ang="0">
                <a:pos x="667" y="476"/>
              </a:cxn>
              <a:cxn ang="0">
                <a:pos x="625" y="482"/>
              </a:cxn>
              <a:cxn ang="0">
                <a:pos x="627" y="434"/>
              </a:cxn>
              <a:cxn ang="0">
                <a:pos x="673" y="386"/>
              </a:cxn>
              <a:cxn ang="0">
                <a:pos x="680" y="336"/>
              </a:cxn>
              <a:cxn ang="0">
                <a:pos x="635" y="313"/>
              </a:cxn>
              <a:cxn ang="0">
                <a:pos x="578" y="319"/>
              </a:cxn>
              <a:cxn ang="0">
                <a:pos x="563" y="270"/>
              </a:cxn>
              <a:cxn ang="0">
                <a:pos x="583" y="234"/>
              </a:cxn>
              <a:cxn ang="0">
                <a:pos x="628" y="192"/>
              </a:cxn>
              <a:cxn ang="0">
                <a:pos x="700" y="148"/>
              </a:cxn>
              <a:cxn ang="0">
                <a:pos x="730" y="103"/>
              </a:cxn>
              <a:cxn ang="0">
                <a:pos x="652" y="69"/>
              </a:cxn>
              <a:cxn ang="0">
                <a:pos x="572" y="57"/>
              </a:cxn>
              <a:cxn ang="0">
                <a:pos x="527" y="67"/>
              </a:cxn>
              <a:cxn ang="0">
                <a:pos x="442" y="42"/>
              </a:cxn>
              <a:cxn ang="0">
                <a:pos x="282" y="28"/>
              </a:cxn>
              <a:cxn ang="0">
                <a:pos x="233" y="0"/>
              </a:cxn>
              <a:cxn ang="0">
                <a:pos x="216" y="64"/>
              </a:cxn>
              <a:cxn ang="0">
                <a:pos x="161" y="97"/>
              </a:cxn>
              <a:cxn ang="0">
                <a:pos x="148" y="131"/>
              </a:cxn>
              <a:cxn ang="0">
                <a:pos x="105" y="143"/>
              </a:cxn>
              <a:cxn ang="0">
                <a:pos x="75" y="198"/>
              </a:cxn>
              <a:cxn ang="0">
                <a:pos x="43" y="228"/>
              </a:cxn>
              <a:cxn ang="0">
                <a:pos x="15" y="257"/>
              </a:cxn>
              <a:cxn ang="0">
                <a:pos x="36" y="304"/>
              </a:cxn>
              <a:cxn ang="0">
                <a:pos x="69" y="340"/>
              </a:cxn>
              <a:cxn ang="0">
                <a:pos x="88" y="388"/>
              </a:cxn>
              <a:cxn ang="0">
                <a:pos x="40" y="437"/>
              </a:cxn>
              <a:cxn ang="0">
                <a:pos x="72" y="507"/>
              </a:cxn>
              <a:cxn ang="0">
                <a:pos x="105" y="537"/>
              </a:cxn>
              <a:cxn ang="0">
                <a:pos x="124" y="582"/>
              </a:cxn>
              <a:cxn ang="0">
                <a:pos x="133" y="595"/>
              </a:cxn>
              <a:cxn ang="0">
                <a:pos x="159" y="592"/>
              </a:cxn>
              <a:cxn ang="0">
                <a:pos x="174" y="608"/>
              </a:cxn>
              <a:cxn ang="0">
                <a:pos x="215" y="586"/>
              </a:cxn>
              <a:cxn ang="0">
                <a:pos x="261" y="595"/>
              </a:cxn>
              <a:cxn ang="0">
                <a:pos x="292" y="580"/>
              </a:cxn>
              <a:cxn ang="0">
                <a:pos x="315" y="589"/>
              </a:cxn>
              <a:cxn ang="0">
                <a:pos x="340" y="583"/>
              </a:cxn>
            </a:cxnLst>
            <a:rect l="0" t="0" r="r" b="b"/>
            <a:pathLst>
              <a:path w="837" h="771">
                <a:moveTo>
                  <a:pt x="344" y="589"/>
                </a:moveTo>
                <a:lnTo>
                  <a:pt x="343" y="595"/>
                </a:lnTo>
                <a:lnTo>
                  <a:pt x="349" y="592"/>
                </a:lnTo>
                <a:lnTo>
                  <a:pt x="346" y="596"/>
                </a:lnTo>
                <a:lnTo>
                  <a:pt x="353" y="604"/>
                </a:lnTo>
                <a:lnTo>
                  <a:pt x="347" y="602"/>
                </a:lnTo>
                <a:lnTo>
                  <a:pt x="347" y="613"/>
                </a:lnTo>
                <a:lnTo>
                  <a:pt x="350" y="613"/>
                </a:lnTo>
                <a:lnTo>
                  <a:pt x="351" y="616"/>
                </a:lnTo>
                <a:lnTo>
                  <a:pt x="344" y="622"/>
                </a:lnTo>
                <a:lnTo>
                  <a:pt x="349" y="628"/>
                </a:lnTo>
                <a:lnTo>
                  <a:pt x="360" y="641"/>
                </a:lnTo>
                <a:lnTo>
                  <a:pt x="359" y="644"/>
                </a:lnTo>
                <a:lnTo>
                  <a:pt x="362" y="652"/>
                </a:lnTo>
                <a:lnTo>
                  <a:pt x="362" y="661"/>
                </a:lnTo>
                <a:lnTo>
                  <a:pt x="363" y="668"/>
                </a:lnTo>
                <a:lnTo>
                  <a:pt x="372" y="661"/>
                </a:lnTo>
                <a:lnTo>
                  <a:pt x="380" y="684"/>
                </a:lnTo>
                <a:lnTo>
                  <a:pt x="377" y="686"/>
                </a:lnTo>
                <a:lnTo>
                  <a:pt x="385" y="690"/>
                </a:lnTo>
                <a:lnTo>
                  <a:pt x="380" y="696"/>
                </a:lnTo>
                <a:lnTo>
                  <a:pt x="392" y="705"/>
                </a:lnTo>
                <a:lnTo>
                  <a:pt x="392" y="717"/>
                </a:lnTo>
                <a:lnTo>
                  <a:pt x="402" y="716"/>
                </a:lnTo>
                <a:lnTo>
                  <a:pt x="400" y="720"/>
                </a:lnTo>
                <a:lnTo>
                  <a:pt x="411" y="726"/>
                </a:lnTo>
                <a:lnTo>
                  <a:pt x="413" y="713"/>
                </a:lnTo>
                <a:lnTo>
                  <a:pt x="436" y="687"/>
                </a:lnTo>
                <a:lnTo>
                  <a:pt x="422" y="692"/>
                </a:lnTo>
                <a:lnTo>
                  <a:pt x="409" y="692"/>
                </a:lnTo>
                <a:lnTo>
                  <a:pt x="400" y="690"/>
                </a:lnTo>
                <a:lnTo>
                  <a:pt x="393" y="674"/>
                </a:lnTo>
                <a:lnTo>
                  <a:pt x="399" y="674"/>
                </a:lnTo>
                <a:lnTo>
                  <a:pt x="400" y="671"/>
                </a:lnTo>
                <a:lnTo>
                  <a:pt x="405" y="661"/>
                </a:lnTo>
                <a:lnTo>
                  <a:pt x="416" y="662"/>
                </a:lnTo>
                <a:lnTo>
                  <a:pt x="422" y="662"/>
                </a:lnTo>
                <a:lnTo>
                  <a:pt x="421" y="656"/>
                </a:lnTo>
                <a:lnTo>
                  <a:pt x="418" y="653"/>
                </a:lnTo>
                <a:lnTo>
                  <a:pt x="416" y="643"/>
                </a:lnTo>
                <a:lnTo>
                  <a:pt x="422" y="640"/>
                </a:lnTo>
                <a:lnTo>
                  <a:pt x="428" y="638"/>
                </a:lnTo>
                <a:lnTo>
                  <a:pt x="432" y="652"/>
                </a:lnTo>
                <a:lnTo>
                  <a:pt x="438" y="640"/>
                </a:lnTo>
                <a:lnTo>
                  <a:pt x="439" y="649"/>
                </a:lnTo>
                <a:lnTo>
                  <a:pt x="445" y="641"/>
                </a:lnTo>
                <a:lnTo>
                  <a:pt x="452" y="638"/>
                </a:lnTo>
                <a:lnTo>
                  <a:pt x="455" y="632"/>
                </a:lnTo>
                <a:lnTo>
                  <a:pt x="467" y="635"/>
                </a:lnTo>
                <a:lnTo>
                  <a:pt x="472" y="632"/>
                </a:lnTo>
                <a:lnTo>
                  <a:pt x="474" y="640"/>
                </a:lnTo>
                <a:lnTo>
                  <a:pt x="481" y="646"/>
                </a:lnTo>
                <a:lnTo>
                  <a:pt x="490" y="649"/>
                </a:lnTo>
                <a:lnTo>
                  <a:pt x="498" y="647"/>
                </a:lnTo>
                <a:lnTo>
                  <a:pt x="529" y="653"/>
                </a:lnTo>
                <a:lnTo>
                  <a:pt x="542" y="659"/>
                </a:lnTo>
                <a:lnTo>
                  <a:pt x="549" y="662"/>
                </a:lnTo>
                <a:lnTo>
                  <a:pt x="559" y="667"/>
                </a:lnTo>
                <a:lnTo>
                  <a:pt x="559" y="696"/>
                </a:lnTo>
                <a:lnTo>
                  <a:pt x="555" y="699"/>
                </a:lnTo>
                <a:lnTo>
                  <a:pt x="563" y="702"/>
                </a:lnTo>
                <a:lnTo>
                  <a:pt x="583" y="698"/>
                </a:lnTo>
                <a:lnTo>
                  <a:pt x="599" y="684"/>
                </a:lnTo>
                <a:lnTo>
                  <a:pt x="627" y="674"/>
                </a:lnTo>
                <a:lnTo>
                  <a:pt x="645" y="668"/>
                </a:lnTo>
                <a:lnTo>
                  <a:pt x="648" y="665"/>
                </a:lnTo>
                <a:lnTo>
                  <a:pt x="628" y="649"/>
                </a:lnTo>
                <a:lnTo>
                  <a:pt x="632" y="650"/>
                </a:lnTo>
                <a:lnTo>
                  <a:pt x="634" y="634"/>
                </a:lnTo>
                <a:lnTo>
                  <a:pt x="642" y="622"/>
                </a:lnTo>
                <a:lnTo>
                  <a:pt x="637" y="623"/>
                </a:lnTo>
                <a:lnTo>
                  <a:pt x="642" y="617"/>
                </a:lnTo>
                <a:lnTo>
                  <a:pt x="642" y="616"/>
                </a:lnTo>
                <a:lnTo>
                  <a:pt x="650" y="625"/>
                </a:lnTo>
                <a:lnTo>
                  <a:pt x="661" y="626"/>
                </a:lnTo>
                <a:lnTo>
                  <a:pt x="686" y="635"/>
                </a:lnTo>
                <a:lnTo>
                  <a:pt x="709" y="655"/>
                </a:lnTo>
                <a:lnTo>
                  <a:pt x="732" y="680"/>
                </a:lnTo>
                <a:lnTo>
                  <a:pt x="742" y="686"/>
                </a:lnTo>
                <a:lnTo>
                  <a:pt x="759" y="716"/>
                </a:lnTo>
                <a:lnTo>
                  <a:pt x="752" y="723"/>
                </a:lnTo>
                <a:lnTo>
                  <a:pt x="746" y="728"/>
                </a:lnTo>
                <a:lnTo>
                  <a:pt x="762" y="731"/>
                </a:lnTo>
                <a:lnTo>
                  <a:pt x="763" y="738"/>
                </a:lnTo>
                <a:lnTo>
                  <a:pt x="768" y="747"/>
                </a:lnTo>
                <a:lnTo>
                  <a:pt x="783" y="747"/>
                </a:lnTo>
                <a:lnTo>
                  <a:pt x="776" y="752"/>
                </a:lnTo>
                <a:lnTo>
                  <a:pt x="766" y="756"/>
                </a:lnTo>
                <a:lnTo>
                  <a:pt x="743" y="750"/>
                </a:lnTo>
                <a:lnTo>
                  <a:pt x="735" y="756"/>
                </a:lnTo>
                <a:lnTo>
                  <a:pt x="742" y="760"/>
                </a:lnTo>
                <a:lnTo>
                  <a:pt x="758" y="763"/>
                </a:lnTo>
                <a:lnTo>
                  <a:pt x="785" y="771"/>
                </a:lnTo>
                <a:lnTo>
                  <a:pt x="788" y="771"/>
                </a:lnTo>
                <a:lnTo>
                  <a:pt x="804" y="765"/>
                </a:lnTo>
                <a:lnTo>
                  <a:pt x="815" y="750"/>
                </a:lnTo>
                <a:lnTo>
                  <a:pt x="837" y="732"/>
                </a:lnTo>
                <a:lnTo>
                  <a:pt x="828" y="725"/>
                </a:lnTo>
                <a:lnTo>
                  <a:pt x="824" y="722"/>
                </a:lnTo>
                <a:lnTo>
                  <a:pt x="794" y="690"/>
                </a:lnTo>
                <a:lnTo>
                  <a:pt x="795" y="683"/>
                </a:lnTo>
                <a:lnTo>
                  <a:pt x="772" y="650"/>
                </a:lnTo>
                <a:lnTo>
                  <a:pt x="752" y="646"/>
                </a:lnTo>
                <a:lnTo>
                  <a:pt x="736" y="635"/>
                </a:lnTo>
                <a:lnTo>
                  <a:pt x="709" y="616"/>
                </a:lnTo>
                <a:lnTo>
                  <a:pt x="687" y="614"/>
                </a:lnTo>
                <a:lnTo>
                  <a:pt x="670" y="608"/>
                </a:lnTo>
                <a:lnTo>
                  <a:pt x="663" y="586"/>
                </a:lnTo>
                <a:lnTo>
                  <a:pt x="661" y="576"/>
                </a:lnTo>
                <a:lnTo>
                  <a:pt x="663" y="562"/>
                </a:lnTo>
                <a:lnTo>
                  <a:pt x="680" y="535"/>
                </a:lnTo>
                <a:lnTo>
                  <a:pt x="690" y="511"/>
                </a:lnTo>
                <a:lnTo>
                  <a:pt x="687" y="474"/>
                </a:lnTo>
                <a:lnTo>
                  <a:pt x="674" y="479"/>
                </a:lnTo>
                <a:lnTo>
                  <a:pt x="667" y="476"/>
                </a:lnTo>
                <a:lnTo>
                  <a:pt x="657" y="486"/>
                </a:lnTo>
                <a:lnTo>
                  <a:pt x="642" y="491"/>
                </a:lnTo>
                <a:lnTo>
                  <a:pt x="632" y="489"/>
                </a:lnTo>
                <a:lnTo>
                  <a:pt x="632" y="486"/>
                </a:lnTo>
                <a:lnTo>
                  <a:pt x="625" y="482"/>
                </a:lnTo>
                <a:lnTo>
                  <a:pt x="616" y="477"/>
                </a:lnTo>
                <a:lnTo>
                  <a:pt x="612" y="467"/>
                </a:lnTo>
                <a:lnTo>
                  <a:pt x="606" y="465"/>
                </a:lnTo>
                <a:lnTo>
                  <a:pt x="614" y="458"/>
                </a:lnTo>
                <a:lnTo>
                  <a:pt x="627" y="434"/>
                </a:lnTo>
                <a:lnTo>
                  <a:pt x="619" y="429"/>
                </a:lnTo>
                <a:lnTo>
                  <a:pt x="618" y="428"/>
                </a:lnTo>
                <a:lnTo>
                  <a:pt x="624" y="423"/>
                </a:lnTo>
                <a:lnTo>
                  <a:pt x="651" y="406"/>
                </a:lnTo>
                <a:lnTo>
                  <a:pt x="673" y="386"/>
                </a:lnTo>
                <a:lnTo>
                  <a:pt x="700" y="361"/>
                </a:lnTo>
                <a:lnTo>
                  <a:pt x="701" y="353"/>
                </a:lnTo>
                <a:lnTo>
                  <a:pt x="709" y="341"/>
                </a:lnTo>
                <a:lnTo>
                  <a:pt x="688" y="331"/>
                </a:lnTo>
                <a:lnTo>
                  <a:pt x="680" y="336"/>
                </a:lnTo>
                <a:lnTo>
                  <a:pt x="668" y="331"/>
                </a:lnTo>
                <a:lnTo>
                  <a:pt x="657" y="333"/>
                </a:lnTo>
                <a:lnTo>
                  <a:pt x="652" y="321"/>
                </a:lnTo>
                <a:lnTo>
                  <a:pt x="635" y="315"/>
                </a:lnTo>
                <a:lnTo>
                  <a:pt x="635" y="313"/>
                </a:lnTo>
                <a:lnTo>
                  <a:pt x="618" y="309"/>
                </a:lnTo>
                <a:lnTo>
                  <a:pt x="592" y="304"/>
                </a:lnTo>
                <a:lnTo>
                  <a:pt x="599" y="316"/>
                </a:lnTo>
                <a:lnTo>
                  <a:pt x="595" y="315"/>
                </a:lnTo>
                <a:lnTo>
                  <a:pt x="578" y="319"/>
                </a:lnTo>
                <a:lnTo>
                  <a:pt x="573" y="315"/>
                </a:lnTo>
                <a:lnTo>
                  <a:pt x="575" y="304"/>
                </a:lnTo>
                <a:lnTo>
                  <a:pt x="579" y="300"/>
                </a:lnTo>
                <a:lnTo>
                  <a:pt x="573" y="295"/>
                </a:lnTo>
                <a:lnTo>
                  <a:pt x="563" y="270"/>
                </a:lnTo>
                <a:lnTo>
                  <a:pt x="555" y="254"/>
                </a:lnTo>
                <a:lnTo>
                  <a:pt x="555" y="252"/>
                </a:lnTo>
                <a:lnTo>
                  <a:pt x="559" y="251"/>
                </a:lnTo>
                <a:lnTo>
                  <a:pt x="576" y="243"/>
                </a:lnTo>
                <a:lnTo>
                  <a:pt x="583" y="234"/>
                </a:lnTo>
                <a:lnTo>
                  <a:pt x="591" y="228"/>
                </a:lnTo>
                <a:lnTo>
                  <a:pt x="586" y="207"/>
                </a:lnTo>
                <a:lnTo>
                  <a:pt x="598" y="204"/>
                </a:lnTo>
                <a:lnTo>
                  <a:pt x="609" y="201"/>
                </a:lnTo>
                <a:lnTo>
                  <a:pt x="628" y="192"/>
                </a:lnTo>
                <a:lnTo>
                  <a:pt x="629" y="191"/>
                </a:lnTo>
                <a:lnTo>
                  <a:pt x="648" y="183"/>
                </a:lnTo>
                <a:lnTo>
                  <a:pt x="660" y="169"/>
                </a:lnTo>
                <a:lnTo>
                  <a:pt x="667" y="152"/>
                </a:lnTo>
                <a:lnTo>
                  <a:pt x="700" y="148"/>
                </a:lnTo>
                <a:lnTo>
                  <a:pt x="717" y="149"/>
                </a:lnTo>
                <a:lnTo>
                  <a:pt x="722" y="133"/>
                </a:lnTo>
                <a:lnTo>
                  <a:pt x="727" y="124"/>
                </a:lnTo>
                <a:lnTo>
                  <a:pt x="726" y="113"/>
                </a:lnTo>
                <a:lnTo>
                  <a:pt x="730" y="103"/>
                </a:lnTo>
                <a:lnTo>
                  <a:pt x="732" y="90"/>
                </a:lnTo>
                <a:lnTo>
                  <a:pt x="707" y="88"/>
                </a:lnTo>
                <a:lnTo>
                  <a:pt x="671" y="75"/>
                </a:lnTo>
                <a:lnTo>
                  <a:pt x="660" y="79"/>
                </a:lnTo>
                <a:lnTo>
                  <a:pt x="652" y="69"/>
                </a:lnTo>
                <a:lnTo>
                  <a:pt x="629" y="72"/>
                </a:lnTo>
                <a:lnTo>
                  <a:pt x="622" y="60"/>
                </a:lnTo>
                <a:lnTo>
                  <a:pt x="609" y="63"/>
                </a:lnTo>
                <a:lnTo>
                  <a:pt x="573" y="61"/>
                </a:lnTo>
                <a:lnTo>
                  <a:pt x="572" y="57"/>
                </a:lnTo>
                <a:lnTo>
                  <a:pt x="556" y="49"/>
                </a:lnTo>
                <a:lnTo>
                  <a:pt x="552" y="55"/>
                </a:lnTo>
                <a:lnTo>
                  <a:pt x="547" y="55"/>
                </a:lnTo>
                <a:lnTo>
                  <a:pt x="540" y="58"/>
                </a:lnTo>
                <a:lnTo>
                  <a:pt x="527" y="67"/>
                </a:lnTo>
                <a:lnTo>
                  <a:pt x="503" y="64"/>
                </a:lnTo>
                <a:lnTo>
                  <a:pt x="478" y="67"/>
                </a:lnTo>
                <a:lnTo>
                  <a:pt x="477" y="61"/>
                </a:lnTo>
                <a:lnTo>
                  <a:pt x="464" y="55"/>
                </a:lnTo>
                <a:lnTo>
                  <a:pt x="442" y="42"/>
                </a:lnTo>
                <a:lnTo>
                  <a:pt x="406" y="34"/>
                </a:lnTo>
                <a:lnTo>
                  <a:pt x="386" y="36"/>
                </a:lnTo>
                <a:lnTo>
                  <a:pt x="324" y="28"/>
                </a:lnTo>
                <a:lnTo>
                  <a:pt x="298" y="28"/>
                </a:lnTo>
                <a:lnTo>
                  <a:pt x="282" y="28"/>
                </a:lnTo>
                <a:lnTo>
                  <a:pt x="271" y="27"/>
                </a:lnTo>
                <a:lnTo>
                  <a:pt x="271" y="13"/>
                </a:lnTo>
                <a:lnTo>
                  <a:pt x="262" y="13"/>
                </a:lnTo>
                <a:lnTo>
                  <a:pt x="249" y="6"/>
                </a:lnTo>
                <a:lnTo>
                  <a:pt x="233" y="0"/>
                </a:lnTo>
                <a:lnTo>
                  <a:pt x="216" y="8"/>
                </a:lnTo>
                <a:lnTo>
                  <a:pt x="213" y="12"/>
                </a:lnTo>
                <a:lnTo>
                  <a:pt x="216" y="30"/>
                </a:lnTo>
                <a:lnTo>
                  <a:pt x="222" y="43"/>
                </a:lnTo>
                <a:lnTo>
                  <a:pt x="216" y="64"/>
                </a:lnTo>
                <a:lnTo>
                  <a:pt x="225" y="73"/>
                </a:lnTo>
                <a:lnTo>
                  <a:pt x="216" y="76"/>
                </a:lnTo>
                <a:lnTo>
                  <a:pt x="206" y="73"/>
                </a:lnTo>
                <a:lnTo>
                  <a:pt x="189" y="85"/>
                </a:lnTo>
                <a:lnTo>
                  <a:pt x="161" y="97"/>
                </a:lnTo>
                <a:lnTo>
                  <a:pt x="161" y="104"/>
                </a:lnTo>
                <a:lnTo>
                  <a:pt x="174" y="116"/>
                </a:lnTo>
                <a:lnTo>
                  <a:pt x="177" y="131"/>
                </a:lnTo>
                <a:lnTo>
                  <a:pt x="157" y="124"/>
                </a:lnTo>
                <a:lnTo>
                  <a:pt x="148" y="131"/>
                </a:lnTo>
                <a:lnTo>
                  <a:pt x="133" y="124"/>
                </a:lnTo>
                <a:lnTo>
                  <a:pt x="117" y="136"/>
                </a:lnTo>
                <a:lnTo>
                  <a:pt x="111" y="131"/>
                </a:lnTo>
                <a:lnTo>
                  <a:pt x="108" y="139"/>
                </a:lnTo>
                <a:lnTo>
                  <a:pt x="105" y="143"/>
                </a:lnTo>
                <a:lnTo>
                  <a:pt x="92" y="160"/>
                </a:lnTo>
                <a:lnTo>
                  <a:pt x="92" y="169"/>
                </a:lnTo>
                <a:lnTo>
                  <a:pt x="81" y="182"/>
                </a:lnTo>
                <a:lnTo>
                  <a:pt x="72" y="185"/>
                </a:lnTo>
                <a:lnTo>
                  <a:pt x="75" y="198"/>
                </a:lnTo>
                <a:lnTo>
                  <a:pt x="69" y="195"/>
                </a:lnTo>
                <a:lnTo>
                  <a:pt x="69" y="204"/>
                </a:lnTo>
                <a:lnTo>
                  <a:pt x="52" y="210"/>
                </a:lnTo>
                <a:lnTo>
                  <a:pt x="49" y="228"/>
                </a:lnTo>
                <a:lnTo>
                  <a:pt x="43" y="228"/>
                </a:lnTo>
                <a:lnTo>
                  <a:pt x="30" y="227"/>
                </a:lnTo>
                <a:lnTo>
                  <a:pt x="27" y="231"/>
                </a:lnTo>
                <a:lnTo>
                  <a:pt x="20" y="234"/>
                </a:lnTo>
                <a:lnTo>
                  <a:pt x="17" y="254"/>
                </a:lnTo>
                <a:lnTo>
                  <a:pt x="15" y="257"/>
                </a:lnTo>
                <a:lnTo>
                  <a:pt x="9" y="261"/>
                </a:lnTo>
                <a:lnTo>
                  <a:pt x="0" y="274"/>
                </a:lnTo>
                <a:lnTo>
                  <a:pt x="12" y="294"/>
                </a:lnTo>
                <a:lnTo>
                  <a:pt x="27" y="306"/>
                </a:lnTo>
                <a:lnTo>
                  <a:pt x="36" y="304"/>
                </a:lnTo>
                <a:lnTo>
                  <a:pt x="43" y="303"/>
                </a:lnTo>
                <a:lnTo>
                  <a:pt x="45" y="304"/>
                </a:lnTo>
                <a:lnTo>
                  <a:pt x="42" y="316"/>
                </a:lnTo>
                <a:lnTo>
                  <a:pt x="66" y="318"/>
                </a:lnTo>
                <a:lnTo>
                  <a:pt x="69" y="340"/>
                </a:lnTo>
                <a:lnTo>
                  <a:pt x="92" y="361"/>
                </a:lnTo>
                <a:lnTo>
                  <a:pt x="92" y="373"/>
                </a:lnTo>
                <a:lnTo>
                  <a:pt x="92" y="374"/>
                </a:lnTo>
                <a:lnTo>
                  <a:pt x="89" y="383"/>
                </a:lnTo>
                <a:lnTo>
                  <a:pt x="88" y="388"/>
                </a:lnTo>
                <a:lnTo>
                  <a:pt x="71" y="403"/>
                </a:lnTo>
                <a:lnTo>
                  <a:pt x="66" y="404"/>
                </a:lnTo>
                <a:lnTo>
                  <a:pt x="48" y="425"/>
                </a:lnTo>
                <a:lnTo>
                  <a:pt x="46" y="426"/>
                </a:lnTo>
                <a:lnTo>
                  <a:pt x="40" y="437"/>
                </a:lnTo>
                <a:lnTo>
                  <a:pt x="42" y="440"/>
                </a:lnTo>
                <a:lnTo>
                  <a:pt x="49" y="453"/>
                </a:lnTo>
                <a:lnTo>
                  <a:pt x="56" y="480"/>
                </a:lnTo>
                <a:lnTo>
                  <a:pt x="58" y="505"/>
                </a:lnTo>
                <a:lnTo>
                  <a:pt x="72" y="507"/>
                </a:lnTo>
                <a:lnTo>
                  <a:pt x="75" y="514"/>
                </a:lnTo>
                <a:lnTo>
                  <a:pt x="87" y="522"/>
                </a:lnTo>
                <a:lnTo>
                  <a:pt x="98" y="526"/>
                </a:lnTo>
                <a:lnTo>
                  <a:pt x="104" y="537"/>
                </a:lnTo>
                <a:lnTo>
                  <a:pt x="105" y="537"/>
                </a:lnTo>
                <a:lnTo>
                  <a:pt x="99" y="541"/>
                </a:lnTo>
                <a:lnTo>
                  <a:pt x="110" y="552"/>
                </a:lnTo>
                <a:lnTo>
                  <a:pt x="111" y="567"/>
                </a:lnTo>
                <a:lnTo>
                  <a:pt x="120" y="568"/>
                </a:lnTo>
                <a:lnTo>
                  <a:pt x="124" y="582"/>
                </a:lnTo>
                <a:lnTo>
                  <a:pt x="121" y="585"/>
                </a:lnTo>
                <a:lnTo>
                  <a:pt x="127" y="593"/>
                </a:lnTo>
                <a:lnTo>
                  <a:pt x="130" y="592"/>
                </a:lnTo>
                <a:lnTo>
                  <a:pt x="131" y="593"/>
                </a:lnTo>
                <a:lnTo>
                  <a:pt x="133" y="595"/>
                </a:lnTo>
                <a:lnTo>
                  <a:pt x="137" y="596"/>
                </a:lnTo>
                <a:lnTo>
                  <a:pt x="144" y="601"/>
                </a:lnTo>
                <a:lnTo>
                  <a:pt x="146" y="596"/>
                </a:lnTo>
                <a:lnTo>
                  <a:pt x="148" y="585"/>
                </a:lnTo>
                <a:lnTo>
                  <a:pt x="159" y="592"/>
                </a:lnTo>
                <a:lnTo>
                  <a:pt x="164" y="595"/>
                </a:lnTo>
                <a:lnTo>
                  <a:pt x="167" y="599"/>
                </a:lnTo>
                <a:lnTo>
                  <a:pt x="171" y="601"/>
                </a:lnTo>
                <a:lnTo>
                  <a:pt x="174" y="605"/>
                </a:lnTo>
                <a:lnTo>
                  <a:pt x="174" y="608"/>
                </a:lnTo>
                <a:lnTo>
                  <a:pt x="179" y="619"/>
                </a:lnTo>
                <a:lnTo>
                  <a:pt x="192" y="611"/>
                </a:lnTo>
                <a:lnTo>
                  <a:pt x="197" y="607"/>
                </a:lnTo>
                <a:lnTo>
                  <a:pt x="209" y="592"/>
                </a:lnTo>
                <a:lnTo>
                  <a:pt x="215" y="586"/>
                </a:lnTo>
                <a:lnTo>
                  <a:pt x="220" y="593"/>
                </a:lnTo>
                <a:lnTo>
                  <a:pt x="241" y="573"/>
                </a:lnTo>
                <a:lnTo>
                  <a:pt x="251" y="580"/>
                </a:lnTo>
                <a:lnTo>
                  <a:pt x="252" y="596"/>
                </a:lnTo>
                <a:lnTo>
                  <a:pt x="261" y="595"/>
                </a:lnTo>
                <a:lnTo>
                  <a:pt x="264" y="586"/>
                </a:lnTo>
                <a:lnTo>
                  <a:pt x="271" y="580"/>
                </a:lnTo>
                <a:lnTo>
                  <a:pt x="285" y="577"/>
                </a:lnTo>
                <a:lnTo>
                  <a:pt x="291" y="579"/>
                </a:lnTo>
                <a:lnTo>
                  <a:pt x="292" y="580"/>
                </a:lnTo>
                <a:lnTo>
                  <a:pt x="288" y="588"/>
                </a:lnTo>
                <a:lnTo>
                  <a:pt x="295" y="593"/>
                </a:lnTo>
                <a:lnTo>
                  <a:pt x="303" y="596"/>
                </a:lnTo>
                <a:lnTo>
                  <a:pt x="310" y="593"/>
                </a:lnTo>
                <a:lnTo>
                  <a:pt x="315" y="589"/>
                </a:lnTo>
                <a:lnTo>
                  <a:pt x="320" y="601"/>
                </a:lnTo>
                <a:lnTo>
                  <a:pt x="326" y="598"/>
                </a:lnTo>
                <a:lnTo>
                  <a:pt x="334" y="595"/>
                </a:lnTo>
                <a:lnTo>
                  <a:pt x="333" y="580"/>
                </a:lnTo>
                <a:lnTo>
                  <a:pt x="340" y="583"/>
                </a:lnTo>
                <a:lnTo>
                  <a:pt x="344" y="58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 sz="1799"/>
          </a:p>
        </p:txBody>
      </p:sp>
      <p:sp>
        <p:nvSpPr>
          <p:cNvPr id="256" name="CasellaDiTesto 255">
            <a:extLst>
              <a:ext uri="{FF2B5EF4-FFF2-40B4-BE49-F238E27FC236}">
                <a16:creationId xmlns:a16="http://schemas.microsoft.com/office/drawing/2014/main" xmlns="" id="{9BEA9994-33A5-447B-8FE7-6F51AAD7452B}"/>
              </a:ext>
            </a:extLst>
          </p:cNvPr>
          <p:cNvSpPr txBox="1"/>
          <p:nvPr/>
        </p:nvSpPr>
        <p:spPr>
          <a:xfrm>
            <a:off x="535735" y="3742440"/>
            <a:ext cx="227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3</a:t>
            </a:r>
          </a:p>
        </p:txBody>
      </p:sp>
      <p:sp>
        <p:nvSpPr>
          <p:cNvPr id="259" name="CasellaDiTesto 258">
            <a:extLst>
              <a:ext uri="{FF2B5EF4-FFF2-40B4-BE49-F238E27FC236}">
                <a16:creationId xmlns:a16="http://schemas.microsoft.com/office/drawing/2014/main" xmlns="" id="{A2F6647F-C757-4F9F-970C-ADBA53C34236}"/>
              </a:ext>
            </a:extLst>
          </p:cNvPr>
          <p:cNvSpPr txBox="1"/>
          <p:nvPr/>
        </p:nvSpPr>
        <p:spPr>
          <a:xfrm>
            <a:off x="794230" y="37884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5</a:t>
            </a:r>
          </a:p>
        </p:txBody>
      </p:sp>
      <p:sp>
        <p:nvSpPr>
          <p:cNvPr id="263" name="Connettore 262">
            <a:extLst>
              <a:ext uri="{FF2B5EF4-FFF2-40B4-BE49-F238E27FC236}">
                <a16:creationId xmlns:a16="http://schemas.microsoft.com/office/drawing/2014/main" xmlns="" id="{847E07FB-4453-4638-84E1-6E4EC41ACA09}"/>
              </a:ext>
            </a:extLst>
          </p:cNvPr>
          <p:cNvSpPr/>
          <p:nvPr/>
        </p:nvSpPr>
        <p:spPr>
          <a:xfrm>
            <a:off x="1239620" y="3835490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4" name="Connettore 263">
            <a:extLst>
              <a:ext uri="{FF2B5EF4-FFF2-40B4-BE49-F238E27FC236}">
                <a16:creationId xmlns:a16="http://schemas.microsoft.com/office/drawing/2014/main" xmlns="" id="{0859AFA7-B593-4989-A40F-88B6633F96CF}"/>
              </a:ext>
            </a:extLst>
          </p:cNvPr>
          <p:cNvSpPr/>
          <p:nvPr/>
        </p:nvSpPr>
        <p:spPr>
          <a:xfrm>
            <a:off x="961275" y="3990802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65" name="Connettore 264">
            <a:extLst>
              <a:ext uri="{FF2B5EF4-FFF2-40B4-BE49-F238E27FC236}">
                <a16:creationId xmlns:a16="http://schemas.microsoft.com/office/drawing/2014/main" xmlns="" id="{83E4CA8C-05C0-472D-9878-31F237B68EFA}"/>
              </a:ext>
            </a:extLst>
          </p:cNvPr>
          <p:cNvSpPr/>
          <p:nvPr/>
        </p:nvSpPr>
        <p:spPr>
          <a:xfrm>
            <a:off x="658465" y="3960695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6" name="Connettore 265">
            <a:extLst>
              <a:ext uri="{FF2B5EF4-FFF2-40B4-BE49-F238E27FC236}">
                <a16:creationId xmlns:a16="http://schemas.microsoft.com/office/drawing/2014/main" xmlns="" id="{A6399BDF-0E55-4391-8441-EDEE37A26A26}"/>
              </a:ext>
            </a:extLst>
          </p:cNvPr>
          <p:cNvSpPr/>
          <p:nvPr/>
        </p:nvSpPr>
        <p:spPr>
          <a:xfrm>
            <a:off x="450123" y="4095989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7" name="CasellaDiTesto 266">
            <a:extLst>
              <a:ext uri="{FF2B5EF4-FFF2-40B4-BE49-F238E27FC236}">
                <a16:creationId xmlns:a16="http://schemas.microsoft.com/office/drawing/2014/main" xmlns="" id="{68ADE2AF-1937-4921-9E7A-E1DF42BDABE2}"/>
              </a:ext>
            </a:extLst>
          </p:cNvPr>
          <p:cNvSpPr txBox="1"/>
          <p:nvPr/>
        </p:nvSpPr>
        <p:spPr>
          <a:xfrm>
            <a:off x="1055769" y="371380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1</a:t>
            </a:r>
          </a:p>
        </p:txBody>
      </p:sp>
      <p:sp>
        <p:nvSpPr>
          <p:cNvPr id="268" name="CasellaDiTesto 267">
            <a:extLst>
              <a:ext uri="{FF2B5EF4-FFF2-40B4-BE49-F238E27FC236}">
                <a16:creationId xmlns:a16="http://schemas.microsoft.com/office/drawing/2014/main" xmlns="" id="{6F2120C9-F978-4809-8D7A-7F0390CE94C3}"/>
              </a:ext>
            </a:extLst>
          </p:cNvPr>
          <p:cNvSpPr txBox="1"/>
          <p:nvPr/>
        </p:nvSpPr>
        <p:spPr>
          <a:xfrm>
            <a:off x="291840" y="38554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1</a:t>
            </a:r>
          </a:p>
        </p:txBody>
      </p:sp>
      <p:sp>
        <p:nvSpPr>
          <p:cNvPr id="269" name="Connettore 268">
            <a:extLst>
              <a:ext uri="{FF2B5EF4-FFF2-40B4-BE49-F238E27FC236}">
                <a16:creationId xmlns:a16="http://schemas.microsoft.com/office/drawing/2014/main" xmlns="" id="{34CBDABD-1613-4AE4-9D77-FC921139C85E}"/>
              </a:ext>
            </a:extLst>
          </p:cNvPr>
          <p:cNvSpPr/>
          <p:nvPr/>
        </p:nvSpPr>
        <p:spPr>
          <a:xfrm>
            <a:off x="961275" y="4223064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0" name="Connettore 269">
            <a:extLst>
              <a:ext uri="{FF2B5EF4-FFF2-40B4-BE49-F238E27FC236}">
                <a16:creationId xmlns:a16="http://schemas.microsoft.com/office/drawing/2014/main" xmlns="" id="{22D1952A-E601-4F87-BCB1-DA525F9045DE}"/>
              </a:ext>
            </a:extLst>
          </p:cNvPr>
          <p:cNvSpPr/>
          <p:nvPr/>
        </p:nvSpPr>
        <p:spPr>
          <a:xfrm>
            <a:off x="1127249" y="3691314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2" name="CasellaDiTesto 271">
            <a:extLst>
              <a:ext uri="{FF2B5EF4-FFF2-40B4-BE49-F238E27FC236}">
                <a16:creationId xmlns:a16="http://schemas.microsoft.com/office/drawing/2014/main" xmlns="" id="{1F2909D9-2F20-4013-90CC-5DBDFDC8D01F}"/>
              </a:ext>
            </a:extLst>
          </p:cNvPr>
          <p:cNvSpPr txBox="1"/>
          <p:nvPr/>
        </p:nvSpPr>
        <p:spPr>
          <a:xfrm>
            <a:off x="945054" y="349567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2</a:t>
            </a:r>
          </a:p>
        </p:txBody>
      </p:sp>
      <p:sp>
        <p:nvSpPr>
          <p:cNvPr id="273" name="CasellaDiTesto 272">
            <a:extLst>
              <a:ext uri="{FF2B5EF4-FFF2-40B4-BE49-F238E27FC236}">
                <a16:creationId xmlns:a16="http://schemas.microsoft.com/office/drawing/2014/main" xmlns="" id="{27655E91-8932-437A-BA66-A4E022DFA909}"/>
              </a:ext>
            </a:extLst>
          </p:cNvPr>
          <p:cNvSpPr txBox="1"/>
          <p:nvPr/>
        </p:nvSpPr>
        <p:spPr>
          <a:xfrm>
            <a:off x="784469" y="4080766"/>
            <a:ext cx="227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2</a:t>
            </a:r>
          </a:p>
        </p:txBody>
      </p:sp>
      <p:sp>
        <p:nvSpPr>
          <p:cNvPr id="274" name="Connettore 273">
            <a:extLst>
              <a:ext uri="{FF2B5EF4-FFF2-40B4-BE49-F238E27FC236}">
                <a16:creationId xmlns:a16="http://schemas.microsoft.com/office/drawing/2014/main" xmlns="" id="{1B96896C-B13A-464B-A49A-187006065776}"/>
              </a:ext>
            </a:extLst>
          </p:cNvPr>
          <p:cNvSpPr/>
          <p:nvPr/>
        </p:nvSpPr>
        <p:spPr>
          <a:xfrm>
            <a:off x="6108683" y="2357873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5" name="CasellaDiTesto 274">
            <a:extLst>
              <a:ext uri="{FF2B5EF4-FFF2-40B4-BE49-F238E27FC236}">
                <a16:creationId xmlns:a16="http://schemas.microsoft.com/office/drawing/2014/main" xmlns="" id="{2D684E48-E179-46FE-B239-42085B820E44}"/>
              </a:ext>
            </a:extLst>
          </p:cNvPr>
          <p:cNvSpPr txBox="1"/>
          <p:nvPr/>
        </p:nvSpPr>
        <p:spPr>
          <a:xfrm>
            <a:off x="5897631" y="2229480"/>
            <a:ext cx="227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2</a:t>
            </a:r>
          </a:p>
        </p:txBody>
      </p:sp>
      <p:sp>
        <p:nvSpPr>
          <p:cNvPr id="276" name="Connettore 275">
            <a:extLst>
              <a:ext uri="{FF2B5EF4-FFF2-40B4-BE49-F238E27FC236}">
                <a16:creationId xmlns:a16="http://schemas.microsoft.com/office/drawing/2014/main" xmlns="" id="{30DE833E-6D65-4A7A-9611-02A1BAE456B3}"/>
              </a:ext>
            </a:extLst>
          </p:cNvPr>
          <p:cNvSpPr/>
          <p:nvPr/>
        </p:nvSpPr>
        <p:spPr>
          <a:xfrm>
            <a:off x="6255472" y="3926990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7" name="CasellaDiTesto 276">
            <a:extLst>
              <a:ext uri="{FF2B5EF4-FFF2-40B4-BE49-F238E27FC236}">
                <a16:creationId xmlns:a16="http://schemas.microsoft.com/office/drawing/2014/main" xmlns="" id="{A7FC1848-54EC-4ECD-B0C3-DD7DE6F45DDA}"/>
              </a:ext>
            </a:extLst>
          </p:cNvPr>
          <p:cNvSpPr txBox="1"/>
          <p:nvPr/>
        </p:nvSpPr>
        <p:spPr>
          <a:xfrm>
            <a:off x="6072647" y="376899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5</a:t>
            </a:r>
          </a:p>
        </p:txBody>
      </p:sp>
      <p:sp>
        <p:nvSpPr>
          <p:cNvPr id="278" name="Connettore 277">
            <a:extLst>
              <a:ext uri="{FF2B5EF4-FFF2-40B4-BE49-F238E27FC236}">
                <a16:creationId xmlns:a16="http://schemas.microsoft.com/office/drawing/2014/main" xmlns="" id="{1A8A1AC8-756A-4AA6-BAC9-0BDFB2F9E06E}"/>
              </a:ext>
            </a:extLst>
          </p:cNvPr>
          <p:cNvSpPr/>
          <p:nvPr/>
        </p:nvSpPr>
        <p:spPr>
          <a:xfrm>
            <a:off x="6299861" y="5598374"/>
            <a:ext cx="72000" cy="720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9" name="CasellaDiTesto 278">
            <a:extLst>
              <a:ext uri="{FF2B5EF4-FFF2-40B4-BE49-F238E27FC236}">
                <a16:creationId xmlns:a16="http://schemas.microsoft.com/office/drawing/2014/main" xmlns="" id="{C328B21C-464F-41F3-AE65-BE06D882F9BC}"/>
              </a:ext>
            </a:extLst>
          </p:cNvPr>
          <p:cNvSpPr txBox="1"/>
          <p:nvPr/>
        </p:nvSpPr>
        <p:spPr>
          <a:xfrm>
            <a:off x="6108647" y="549587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1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60F7FB1A-7685-4838-8246-FFD84F32ACCE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C7FEA4B0-3888-48BC-989D-8E83F405526A}"/>
              </a:ext>
            </a:extLst>
          </p:cNvPr>
          <p:cNvSpPr/>
          <p:nvPr/>
        </p:nvSpPr>
        <p:spPr>
          <a:xfrm>
            <a:off x="4086523" y="1274313"/>
            <a:ext cx="1638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Dicembre 2016</a:t>
            </a:r>
          </a:p>
        </p:txBody>
      </p:sp>
    </p:spTree>
    <p:extLst>
      <p:ext uri="{BB962C8B-B14F-4D97-AF65-F5344CB8AC3E}">
        <p14:creationId xmlns:p14="http://schemas.microsoft.com/office/powerpoint/2010/main" val="36896350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Le vendite complessive (sell out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IVA inclusa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)</a:t>
            </a:r>
            <a:endParaRPr lang="it-IT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xmlns="" id="{AC60B83E-B51D-46E6-A125-99D71BDB5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046B2D7B-40FF-48F1-A3FD-01DBAC4D8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830730"/>
              </p:ext>
            </p:extLst>
          </p:nvPr>
        </p:nvGraphicFramePr>
        <p:xfrm>
          <a:off x="495352" y="1663417"/>
          <a:ext cx="891976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B72E8BD-D4EB-4032-8E00-60B91FDC4E9D}"/>
              </a:ext>
            </a:extLst>
          </p:cNvPr>
          <p:cNvSpPr txBox="1"/>
          <p:nvPr/>
        </p:nvSpPr>
        <p:spPr>
          <a:xfrm rot="16200000">
            <a:off x="-615145" y="332190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Valori in /000.000</a:t>
            </a:r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xmlns="" id="{422F71BE-A69D-47B6-BA04-3AB070E2DDB2}"/>
              </a:ext>
            </a:extLst>
          </p:cNvPr>
          <p:cNvCxnSpPr>
            <a:cxnSpLocks/>
          </p:cNvCxnSpPr>
          <p:nvPr/>
        </p:nvCxnSpPr>
        <p:spPr>
          <a:xfrm>
            <a:off x="1278211" y="1663417"/>
            <a:ext cx="5112568" cy="127713"/>
          </a:xfrm>
          <a:prstGeom prst="bentConnector3">
            <a:avLst>
              <a:gd name="adj1" fmla="val 99950"/>
            </a:avLst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81CA9B0-CA49-483B-B93F-AF61698D6BE0}"/>
              </a:ext>
            </a:extLst>
          </p:cNvPr>
          <p:cNvSpPr txBox="1"/>
          <p:nvPr/>
        </p:nvSpPr>
        <p:spPr>
          <a:xfrm>
            <a:off x="2891012" y="1314128"/>
            <a:ext cx="17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Centrale Italiana</a:t>
            </a:r>
          </a:p>
        </p:txBody>
      </p:sp>
      <p:cxnSp>
        <p:nvCxnSpPr>
          <p:cNvPr id="15" name="Connettore a gomito 14">
            <a:extLst>
              <a:ext uri="{FF2B5EF4-FFF2-40B4-BE49-F238E27FC236}">
                <a16:creationId xmlns:a16="http://schemas.microsoft.com/office/drawing/2014/main" xmlns="" id="{D7DBED8D-B7E2-4F03-8BC7-80D2F58F1575}"/>
              </a:ext>
            </a:extLst>
          </p:cNvPr>
          <p:cNvCxnSpPr>
            <a:cxnSpLocks/>
          </p:cNvCxnSpPr>
          <p:nvPr/>
        </p:nvCxnSpPr>
        <p:spPr>
          <a:xfrm>
            <a:off x="7182867" y="1663417"/>
            <a:ext cx="1800000" cy="155901"/>
          </a:xfrm>
          <a:prstGeom prst="bentConnector3">
            <a:avLst>
              <a:gd name="adj1" fmla="val 100051"/>
            </a:avLst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34788203-7802-4463-815A-60F02771955A}"/>
              </a:ext>
            </a:extLst>
          </p:cNvPr>
          <p:cNvSpPr txBox="1"/>
          <p:nvPr/>
        </p:nvSpPr>
        <p:spPr>
          <a:xfrm>
            <a:off x="7541962" y="1314128"/>
            <a:ext cx="108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ESD Italia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412E6E34-F70C-4F4A-81BB-4FB82DC954EC}"/>
              </a:ext>
            </a:extLst>
          </p:cNvPr>
          <p:cNvSpPr/>
          <p:nvPr/>
        </p:nvSpPr>
        <p:spPr>
          <a:xfrm>
            <a:off x="1027723" y="4725559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1.693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1A40F506-5B39-43EC-8BE4-E0738626EEEF}"/>
              </a:ext>
            </a:extLst>
          </p:cNvPr>
          <p:cNvSpPr/>
          <p:nvPr/>
        </p:nvSpPr>
        <p:spPr>
          <a:xfrm>
            <a:off x="2155706" y="4035207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1.790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7CEFA015-1A1D-4618-B454-24531A68E85F}"/>
              </a:ext>
            </a:extLst>
          </p:cNvPr>
          <p:cNvSpPr/>
          <p:nvPr/>
        </p:nvSpPr>
        <p:spPr>
          <a:xfrm>
            <a:off x="2856658" y="3379604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1.888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BB4D7115-B15C-4534-B76A-9DA42641CCFB}"/>
              </a:ext>
            </a:extLst>
          </p:cNvPr>
          <p:cNvSpPr/>
          <p:nvPr/>
        </p:nvSpPr>
        <p:spPr>
          <a:xfrm>
            <a:off x="3682437" y="3438085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1.877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D28B6E59-2F63-417A-BDAA-57CBAB9716A2}"/>
              </a:ext>
            </a:extLst>
          </p:cNvPr>
          <p:cNvSpPr/>
          <p:nvPr/>
        </p:nvSpPr>
        <p:spPr>
          <a:xfrm>
            <a:off x="4493520" y="3438085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1.875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47F8E67B-F634-4771-81B6-031E01EF5C2A}"/>
              </a:ext>
            </a:extLst>
          </p:cNvPr>
          <p:cNvSpPr/>
          <p:nvPr/>
        </p:nvSpPr>
        <p:spPr>
          <a:xfrm>
            <a:off x="5324058" y="3495368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1.872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8F6ACF33-B386-49CA-97F0-85D433A07C5E}"/>
              </a:ext>
            </a:extLst>
          </p:cNvPr>
          <p:cNvSpPr/>
          <p:nvPr/>
        </p:nvSpPr>
        <p:spPr>
          <a:xfrm>
            <a:off x="6207390" y="2999972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1.942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B936D46F-B058-46AA-98BB-E580534A95DC}"/>
              </a:ext>
            </a:extLst>
          </p:cNvPr>
          <p:cNvSpPr/>
          <p:nvPr/>
        </p:nvSpPr>
        <p:spPr>
          <a:xfrm>
            <a:off x="7015036" y="2665674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1.985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B8FBD641-938E-424A-AB64-5B215601A8E8}"/>
              </a:ext>
            </a:extLst>
          </p:cNvPr>
          <p:cNvSpPr/>
          <p:nvPr/>
        </p:nvSpPr>
        <p:spPr>
          <a:xfrm>
            <a:off x="7944931" y="2063923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2.070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0E57D085-B05E-4A9F-89B1-65FA6034E904}"/>
              </a:ext>
            </a:extLst>
          </p:cNvPr>
          <p:cNvSpPr/>
          <p:nvPr/>
        </p:nvSpPr>
        <p:spPr>
          <a:xfrm>
            <a:off x="8690267" y="1975448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2.077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xmlns="" id="{75BD9B10-81D4-4EEB-851D-3AB2D18694B6}"/>
              </a:ext>
            </a:extLst>
          </p:cNvPr>
          <p:cNvSpPr/>
          <p:nvPr/>
        </p:nvSpPr>
        <p:spPr>
          <a:xfrm>
            <a:off x="8744288" y="2560919"/>
            <a:ext cx="1080120" cy="3793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+22,7%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84BFD0C6-6E79-46B0-B724-14BB576BD701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29A83FAC-932C-461D-83BA-CCE7DAF21C8B}"/>
              </a:ext>
            </a:extLst>
          </p:cNvPr>
          <p:cNvSpPr/>
          <p:nvPr/>
        </p:nvSpPr>
        <p:spPr>
          <a:xfrm>
            <a:off x="4662587" y="1273488"/>
            <a:ext cx="1080120" cy="3793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+14,7%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1DC18807-8EA7-46E0-A941-C211620C7C55}"/>
              </a:ext>
            </a:extLst>
          </p:cNvPr>
          <p:cNvSpPr/>
          <p:nvPr/>
        </p:nvSpPr>
        <p:spPr>
          <a:xfrm>
            <a:off x="8591659" y="1272600"/>
            <a:ext cx="1080120" cy="3793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+4,6%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xmlns="" id="{ACFD75C7-CAE8-49ED-A0A9-832356041970}"/>
              </a:ext>
            </a:extLst>
          </p:cNvPr>
          <p:cNvCxnSpPr>
            <a:cxnSpLocks/>
          </p:cNvCxnSpPr>
          <p:nvPr/>
        </p:nvCxnSpPr>
        <p:spPr>
          <a:xfrm>
            <a:off x="6822827" y="1829857"/>
            <a:ext cx="72008" cy="35887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6350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L’incidenza sulle vendite dei principali reparti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AD4E6B49-154E-4146-8666-022A4D867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433600"/>
              </p:ext>
            </p:extLst>
          </p:nvPr>
        </p:nvGraphicFramePr>
        <p:xfrm>
          <a:off x="495352" y="1663417"/>
          <a:ext cx="8919763" cy="188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1229512-2793-43C1-9A43-39A57FB43394}"/>
              </a:ext>
            </a:extLst>
          </p:cNvPr>
          <p:cNvSpPr txBox="1"/>
          <p:nvPr/>
        </p:nvSpPr>
        <p:spPr>
          <a:xfrm>
            <a:off x="1042433" y="1414534"/>
            <a:ext cx="92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Grocery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43B2489-F73C-4E93-976D-858E500641CD}"/>
              </a:ext>
            </a:extLst>
          </p:cNvPr>
          <p:cNvSpPr txBox="1"/>
          <p:nvPr/>
        </p:nvSpPr>
        <p:spPr>
          <a:xfrm>
            <a:off x="7891484" y="1389269"/>
            <a:ext cx="152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Valori in /000.000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7544213-7250-4917-9C64-5C618AD9B323}"/>
              </a:ext>
            </a:extLst>
          </p:cNvPr>
          <p:cNvSpPr/>
          <p:nvPr/>
        </p:nvSpPr>
        <p:spPr>
          <a:xfrm>
            <a:off x="1153304" y="2541603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1.531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D23136A9-B77B-462C-955C-A949025E2DFA}"/>
              </a:ext>
            </a:extLst>
          </p:cNvPr>
          <p:cNvSpPr/>
          <p:nvPr/>
        </p:nvSpPr>
        <p:spPr>
          <a:xfrm>
            <a:off x="1873648" y="2250232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1.638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B5CCF061-4126-48F3-AFB7-A584C4F217BC}"/>
              </a:ext>
            </a:extLst>
          </p:cNvPr>
          <p:cNvSpPr/>
          <p:nvPr/>
        </p:nvSpPr>
        <p:spPr>
          <a:xfrm>
            <a:off x="2737744" y="2034208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1.737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A8732D-3743-4580-AB57-89E92B07FEF8}"/>
              </a:ext>
            </a:extLst>
          </p:cNvPr>
          <p:cNvSpPr/>
          <p:nvPr/>
        </p:nvSpPr>
        <p:spPr>
          <a:xfrm>
            <a:off x="3601840" y="2034208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1.718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330E5EC0-D859-4FBE-B334-FAE7D772C76C}"/>
              </a:ext>
            </a:extLst>
          </p:cNvPr>
          <p:cNvSpPr/>
          <p:nvPr/>
        </p:nvSpPr>
        <p:spPr>
          <a:xfrm>
            <a:off x="4393928" y="2034208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1.721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16110A12-D59E-4F34-80BA-CE793BE6A5DA}"/>
              </a:ext>
            </a:extLst>
          </p:cNvPr>
          <p:cNvSpPr/>
          <p:nvPr/>
        </p:nvSpPr>
        <p:spPr>
          <a:xfrm>
            <a:off x="5258024" y="2034208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1.724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372F62AB-0ED1-48F0-A666-B67A4AA176E2}"/>
              </a:ext>
            </a:extLst>
          </p:cNvPr>
          <p:cNvSpPr/>
          <p:nvPr/>
        </p:nvSpPr>
        <p:spPr>
          <a:xfrm>
            <a:off x="6122120" y="1962200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1.795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37208109-70F9-4F3D-9F4B-B82463E6C51C}"/>
              </a:ext>
            </a:extLst>
          </p:cNvPr>
          <p:cNvSpPr/>
          <p:nvPr/>
        </p:nvSpPr>
        <p:spPr>
          <a:xfrm>
            <a:off x="6914208" y="1839670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1.831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D6B4A75A-80A1-4759-9C3E-4CE8E72AFD01}"/>
              </a:ext>
            </a:extLst>
          </p:cNvPr>
          <p:cNvSpPr/>
          <p:nvPr/>
        </p:nvSpPr>
        <p:spPr>
          <a:xfrm>
            <a:off x="7803688" y="1623646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1.918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6AAD84E9-4A29-4A23-830A-F568781CC86C}"/>
              </a:ext>
            </a:extLst>
          </p:cNvPr>
          <p:cNvSpPr/>
          <p:nvPr/>
        </p:nvSpPr>
        <p:spPr>
          <a:xfrm>
            <a:off x="8642401" y="1623646"/>
            <a:ext cx="65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1.930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3C8E731C-0A82-45D4-B708-C96BB4BB6590}"/>
              </a:ext>
            </a:extLst>
          </p:cNvPr>
          <p:cNvSpPr/>
          <p:nvPr/>
        </p:nvSpPr>
        <p:spPr>
          <a:xfrm>
            <a:off x="1154880" y="283840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90,5%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28F212A0-F697-4805-B463-9AEEE736BF11}"/>
              </a:ext>
            </a:extLst>
          </p:cNvPr>
          <p:cNvSpPr/>
          <p:nvPr/>
        </p:nvSpPr>
        <p:spPr>
          <a:xfrm>
            <a:off x="2027028" y="2610272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91,5%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352BA9BF-D0C5-4435-82F4-038588F67EBA}"/>
              </a:ext>
            </a:extLst>
          </p:cNvPr>
          <p:cNvSpPr/>
          <p:nvPr/>
        </p:nvSpPr>
        <p:spPr>
          <a:xfrm>
            <a:off x="2790653" y="2358829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92,0%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9B4790EE-3B0E-4E62-A667-FB1604FDF03A}"/>
              </a:ext>
            </a:extLst>
          </p:cNvPr>
          <p:cNvSpPr/>
          <p:nvPr/>
        </p:nvSpPr>
        <p:spPr>
          <a:xfrm>
            <a:off x="3611204" y="239424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91,5%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FC0662B4-F74A-40B2-9E7A-9CB9D1189BA0}"/>
              </a:ext>
            </a:extLst>
          </p:cNvPr>
          <p:cNvSpPr/>
          <p:nvPr/>
        </p:nvSpPr>
        <p:spPr>
          <a:xfrm>
            <a:off x="4475300" y="239424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91,8%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37DE0AAC-639D-4943-BAC5-C29334232604}"/>
              </a:ext>
            </a:extLst>
          </p:cNvPr>
          <p:cNvSpPr/>
          <p:nvPr/>
        </p:nvSpPr>
        <p:spPr>
          <a:xfrm>
            <a:off x="5339396" y="239424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92,1%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AFA58489-37C7-4439-8A35-C0322EC1CB8C}"/>
              </a:ext>
            </a:extLst>
          </p:cNvPr>
          <p:cNvSpPr/>
          <p:nvPr/>
        </p:nvSpPr>
        <p:spPr>
          <a:xfrm>
            <a:off x="6203492" y="2250232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92,4%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BD957C0C-92F9-416C-838D-8F11771BE788}"/>
              </a:ext>
            </a:extLst>
          </p:cNvPr>
          <p:cNvSpPr/>
          <p:nvPr/>
        </p:nvSpPr>
        <p:spPr>
          <a:xfrm>
            <a:off x="6995580" y="215209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92,2%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E495F241-B354-4D85-BC70-D8D4D4B8889D}"/>
              </a:ext>
            </a:extLst>
          </p:cNvPr>
          <p:cNvSpPr/>
          <p:nvPr/>
        </p:nvSpPr>
        <p:spPr>
          <a:xfrm>
            <a:off x="7830939" y="1962200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92,6%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B3936938-9025-4659-A823-31204C25578D}"/>
              </a:ext>
            </a:extLst>
          </p:cNvPr>
          <p:cNvSpPr/>
          <p:nvPr/>
        </p:nvSpPr>
        <p:spPr>
          <a:xfrm>
            <a:off x="8651765" y="1890192"/>
            <a:ext cx="76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92,9%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xmlns="" id="{58BA8EEE-09BF-4DC8-85E6-4C0784430C07}"/>
              </a:ext>
            </a:extLst>
          </p:cNvPr>
          <p:cNvCxnSpPr/>
          <p:nvPr/>
        </p:nvCxnSpPr>
        <p:spPr>
          <a:xfrm>
            <a:off x="270099" y="5824505"/>
            <a:ext cx="225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E4246D97-0CD3-4CAA-9D54-03B99560280A}"/>
              </a:ext>
            </a:extLst>
          </p:cNvPr>
          <p:cNvSpPr txBox="1"/>
          <p:nvPr/>
        </p:nvSpPr>
        <p:spPr>
          <a:xfrm>
            <a:off x="541424" y="5686005"/>
            <a:ext cx="175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Vendite totali del reparto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F02CC1C5-8022-4036-B91A-5F813F8EA322}"/>
              </a:ext>
            </a:extLst>
          </p:cNvPr>
          <p:cNvCxnSpPr/>
          <p:nvPr/>
        </p:nvCxnSpPr>
        <p:spPr>
          <a:xfrm>
            <a:off x="270099" y="5976905"/>
            <a:ext cx="2252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E51FC091-276A-46C7-BF0F-BCF04F4F910C}"/>
              </a:ext>
            </a:extLst>
          </p:cNvPr>
          <p:cNvSpPr txBox="1"/>
          <p:nvPr/>
        </p:nvSpPr>
        <p:spPr>
          <a:xfrm>
            <a:off x="541424" y="5838405"/>
            <a:ext cx="3161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Incidenza del reparto sulle vendite totali annuo</a:t>
            </a:r>
          </a:p>
        </p:txBody>
      </p:sp>
      <p:graphicFrame>
        <p:nvGraphicFramePr>
          <p:cNvPr id="38" name="Grafico 37">
            <a:extLst>
              <a:ext uri="{FF2B5EF4-FFF2-40B4-BE49-F238E27FC236}">
                <a16:creationId xmlns:a16="http://schemas.microsoft.com/office/drawing/2014/main" xmlns="" id="{A5FDCF08-DC87-42FE-93DE-6262B4A8C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483556"/>
              </p:ext>
            </p:extLst>
          </p:nvPr>
        </p:nvGraphicFramePr>
        <p:xfrm>
          <a:off x="541425" y="3827012"/>
          <a:ext cx="8869076" cy="188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1B9DED97-41DC-49DD-9346-5A91505CF9DB}"/>
              </a:ext>
            </a:extLst>
          </p:cNvPr>
          <p:cNvSpPr txBox="1"/>
          <p:nvPr/>
        </p:nvSpPr>
        <p:spPr>
          <a:xfrm>
            <a:off x="984119" y="3563954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Non Food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3C309E2C-6EC5-46DD-AB5D-56E905828100}"/>
              </a:ext>
            </a:extLst>
          </p:cNvPr>
          <p:cNvSpPr txBox="1"/>
          <p:nvPr/>
        </p:nvSpPr>
        <p:spPr>
          <a:xfrm>
            <a:off x="7890807" y="3649162"/>
            <a:ext cx="152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Valori in /000.000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1DAEF605-9E85-4E9C-A246-9971A0962AF1}"/>
              </a:ext>
            </a:extLst>
          </p:cNvPr>
          <p:cNvSpPr/>
          <p:nvPr/>
        </p:nvSpPr>
        <p:spPr>
          <a:xfrm>
            <a:off x="1094470" y="4149040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161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xmlns="" id="{F346F8E2-3E00-4A7F-A1AA-D688600EAEEF}"/>
              </a:ext>
            </a:extLst>
          </p:cNvPr>
          <p:cNvSpPr/>
          <p:nvPr/>
        </p:nvSpPr>
        <p:spPr>
          <a:xfrm>
            <a:off x="1972908" y="4301440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152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xmlns="" id="{008933E1-DC76-4B50-B00E-BB58ECFF3E7B}"/>
              </a:ext>
            </a:extLst>
          </p:cNvPr>
          <p:cNvSpPr/>
          <p:nvPr/>
        </p:nvSpPr>
        <p:spPr>
          <a:xfrm>
            <a:off x="2764996" y="4338464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151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9BAC7B94-E080-4871-A7F3-AD70338DF259}"/>
              </a:ext>
            </a:extLst>
          </p:cNvPr>
          <p:cNvSpPr/>
          <p:nvPr/>
        </p:nvSpPr>
        <p:spPr>
          <a:xfrm>
            <a:off x="3629092" y="4194448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159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1CCD569D-C6A9-4CC7-94E9-A7B43E90139F}"/>
              </a:ext>
            </a:extLst>
          </p:cNvPr>
          <p:cNvSpPr/>
          <p:nvPr/>
        </p:nvSpPr>
        <p:spPr>
          <a:xfrm>
            <a:off x="4493188" y="4266456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154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EF2042D7-BBD7-42CF-9EFC-FD9CB937568B}"/>
              </a:ext>
            </a:extLst>
          </p:cNvPr>
          <p:cNvSpPr/>
          <p:nvPr/>
        </p:nvSpPr>
        <p:spPr>
          <a:xfrm>
            <a:off x="5285276" y="4338464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148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889500C8-F28B-4713-85D6-F17B20072A4B}"/>
              </a:ext>
            </a:extLst>
          </p:cNvPr>
          <p:cNvSpPr/>
          <p:nvPr/>
        </p:nvSpPr>
        <p:spPr>
          <a:xfrm>
            <a:off x="6149372" y="4338464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147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xmlns="" id="{BD38692B-CCBF-4609-9ABA-B0E6545807C9}"/>
              </a:ext>
            </a:extLst>
          </p:cNvPr>
          <p:cNvSpPr/>
          <p:nvPr/>
        </p:nvSpPr>
        <p:spPr>
          <a:xfrm>
            <a:off x="7013468" y="4266456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154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73FF4D5D-F447-491B-9F23-9CD0B6B18C34}"/>
              </a:ext>
            </a:extLst>
          </p:cNvPr>
          <p:cNvSpPr/>
          <p:nvPr/>
        </p:nvSpPr>
        <p:spPr>
          <a:xfrm>
            <a:off x="7805556" y="4266456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153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xmlns="" id="{162FC51E-CD4F-476E-8DB8-3B81EE082B4E}"/>
              </a:ext>
            </a:extLst>
          </p:cNvPr>
          <p:cNvSpPr/>
          <p:nvPr/>
        </p:nvSpPr>
        <p:spPr>
          <a:xfrm>
            <a:off x="8669652" y="4338464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147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926E4142-8097-4C5F-8F43-52CA0E4CEDFD}"/>
              </a:ext>
            </a:extLst>
          </p:cNvPr>
          <p:cNvSpPr/>
          <p:nvPr/>
        </p:nvSpPr>
        <p:spPr>
          <a:xfrm>
            <a:off x="1136742" y="448077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9,5%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xmlns="" id="{3B5ECBA3-12BE-452A-B21C-C13BF87ABC68}"/>
              </a:ext>
            </a:extLst>
          </p:cNvPr>
          <p:cNvSpPr/>
          <p:nvPr/>
        </p:nvSpPr>
        <p:spPr>
          <a:xfrm>
            <a:off x="1928023" y="461720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8,5%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xmlns="" id="{8978931E-2384-4CA0-8EF4-CCA0536B84F5}"/>
              </a:ext>
            </a:extLst>
          </p:cNvPr>
          <p:cNvSpPr/>
          <p:nvPr/>
        </p:nvSpPr>
        <p:spPr>
          <a:xfrm>
            <a:off x="2847651" y="461720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8,0%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xmlns="" id="{D9995065-E35C-4BE3-A04F-EED1B59C72FC}"/>
              </a:ext>
            </a:extLst>
          </p:cNvPr>
          <p:cNvSpPr/>
          <p:nvPr/>
        </p:nvSpPr>
        <p:spPr>
          <a:xfrm>
            <a:off x="3656215" y="4521536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8,5%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xmlns="" id="{5DDE3552-50BC-4123-B3D4-700604A5516E}"/>
              </a:ext>
            </a:extLst>
          </p:cNvPr>
          <p:cNvSpPr/>
          <p:nvPr/>
        </p:nvSpPr>
        <p:spPr>
          <a:xfrm>
            <a:off x="4448303" y="4616270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8,2%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xmlns="" id="{607201ED-A5B4-4B65-9877-410E974B516E}"/>
              </a:ext>
            </a:extLst>
          </p:cNvPr>
          <p:cNvSpPr/>
          <p:nvPr/>
        </p:nvSpPr>
        <p:spPr>
          <a:xfrm>
            <a:off x="5312399" y="4651210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7,9%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xmlns="" id="{63509287-779B-4A15-87BB-F3AD16885BD7}"/>
              </a:ext>
            </a:extLst>
          </p:cNvPr>
          <p:cNvSpPr/>
          <p:nvPr/>
        </p:nvSpPr>
        <p:spPr>
          <a:xfrm>
            <a:off x="6176495" y="4651210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7,6%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xmlns="" id="{35EC1F49-FA7F-4DDE-904F-C53140E17C45}"/>
              </a:ext>
            </a:extLst>
          </p:cNvPr>
          <p:cNvSpPr/>
          <p:nvPr/>
        </p:nvSpPr>
        <p:spPr>
          <a:xfrm>
            <a:off x="7038851" y="461720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7,8%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xmlns="" id="{39BBC82C-FA46-455C-89CA-57755FF0EA58}"/>
              </a:ext>
            </a:extLst>
          </p:cNvPr>
          <p:cNvSpPr/>
          <p:nvPr/>
        </p:nvSpPr>
        <p:spPr>
          <a:xfrm>
            <a:off x="7832679" y="4626496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7,4%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xmlns="" id="{EA893F04-55D1-45FA-914E-01F821E7BD3B}"/>
              </a:ext>
            </a:extLst>
          </p:cNvPr>
          <p:cNvSpPr/>
          <p:nvPr/>
        </p:nvSpPr>
        <p:spPr>
          <a:xfrm>
            <a:off x="8696775" y="4689212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7,1%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xmlns="" id="{C52BC4E1-9CF2-4FF4-A300-9E167353FBEA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</p:spTree>
    <p:extLst>
      <p:ext uri="{BB962C8B-B14F-4D97-AF65-F5344CB8AC3E}">
        <p14:creationId xmlns:p14="http://schemas.microsoft.com/office/powerpoint/2010/main" val="368963504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4727BC-336D-4481-93E5-FDC222C45C5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ripartizione delle vendite per format distributivo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EF90A8D3-C2D5-4A1B-8024-3F9C8D4FF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22599E63-C3B6-460C-B29D-2B7952ED4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205886"/>
              </p:ext>
            </p:extLst>
          </p:nvPr>
        </p:nvGraphicFramePr>
        <p:xfrm>
          <a:off x="504403" y="1386136"/>
          <a:ext cx="8965947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90C249D-5542-46BC-855A-BA84D1B02755}"/>
              </a:ext>
            </a:extLst>
          </p:cNvPr>
          <p:cNvSpPr txBox="1"/>
          <p:nvPr/>
        </p:nvSpPr>
        <p:spPr>
          <a:xfrm>
            <a:off x="7182867" y="5868582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analisi </a:t>
            </a:r>
            <a:r>
              <a:rPr lang="it-IT" sz="1050" dirty="0" err="1"/>
              <a:t>TradeLab</a:t>
            </a:r>
            <a:r>
              <a:rPr lang="it-IT" sz="1050" dirty="0"/>
              <a:t> su dati Nielsen</a:t>
            </a:r>
          </a:p>
        </p:txBody>
      </p:sp>
    </p:spTree>
    <p:extLst>
      <p:ext uri="{BB962C8B-B14F-4D97-AF65-F5344CB8AC3E}">
        <p14:creationId xmlns:p14="http://schemas.microsoft.com/office/powerpoint/2010/main" val="3215621235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3.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I valori di bilancio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EFE3CA5-27D2-4766-82B7-D27967F9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86" y="3065434"/>
            <a:ext cx="5053323" cy="29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48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L’andamento del fatturato</a:t>
            </a:r>
            <a:br>
              <a:rPr lang="it-IT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Euro/000.000</a:t>
            </a:r>
          </a:p>
        </p:txBody>
      </p:sp>
      <p:graphicFrame>
        <p:nvGraphicFramePr>
          <p:cNvPr id="5" name="Segnaposto grafico 16"/>
          <p:cNvGraphicFramePr>
            <a:graphicFrameLocks/>
          </p:cNvGraphicFramePr>
          <p:nvPr>
            <p:extLst/>
          </p:nvPr>
        </p:nvGraphicFramePr>
        <p:xfrm>
          <a:off x="272349" y="1274314"/>
          <a:ext cx="9284566" cy="385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6"/>
          <p:cNvSpPr/>
          <p:nvPr/>
        </p:nvSpPr>
        <p:spPr>
          <a:xfrm>
            <a:off x="2864499" y="5285468"/>
            <a:ext cx="4390376" cy="431840"/>
          </a:xfrm>
          <a:prstGeom prst="rect">
            <a:avLst/>
          </a:prstGeom>
          <a:noFill/>
          <a:ln>
            <a:solidFill>
              <a:srgbClr val="006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99" b="1" dirty="0">
                <a:solidFill>
                  <a:srgbClr val="000000"/>
                </a:solidFill>
              </a:rPr>
              <a:t>FATTURATO = VENDITE </a:t>
            </a:r>
            <a:r>
              <a:rPr lang="it-IT" sz="1799" b="1" dirty="0">
                <a:solidFill>
                  <a:srgbClr val="C00000"/>
                </a:solidFill>
              </a:rPr>
              <a:t>AL NETTO DELL’IVA</a:t>
            </a:r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2496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egnaposto grafico 16"/>
          <p:cNvGraphicFramePr>
            <a:graphicFrameLocks/>
          </p:cNvGraphicFramePr>
          <p:nvPr>
            <p:extLst/>
          </p:nvPr>
        </p:nvGraphicFramePr>
        <p:xfrm>
          <a:off x="47160" y="1430130"/>
          <a:ext cx="9284566" cy="385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L’andamento del margine lordo</a:t>
            </a:r>
            <a:br>
              <a:rPr lang="it-IT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</a:br>
            <a:r>
              <a:rPr lang="it-IT" dirty="0">
                <a:solidFill>
                  <a:schemeClr val="tx1"/>
                </a:solidFill>
                <a:latin typeface="+mj-lt"/>
              </a:rPr>
              <a:t>Euro/000.000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75497" y="5285468"/>
            <a:ext cx="4894190" cy="431840"/>
          </a:xfrm>
          <a:prstGeom prst="rect">
            <a:avLst/>
          </a:prstGeom>
          <a:noFill/>
          <a:ln>
            <a:solidFill>
              <a:srgbClr val="006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99" b="1" dirty="0">
                <a:solidFill>
                  <a:srgbClr val="000000"/>
                </a:solidFill>
              </a:rPr>
              <a:t>MARGINE LORDO = RICAVI – COSTI DEL VENDUTO </a:t>
            </a:r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0812924F-9E38-45A1-8D54-F1E473033862}"/>
              </a:ext>
            </a:extLst>
          </p:cNvPr>
          <p:cNvCxnSpPr/>
          <p:nvPr/>
        </p:nvCxnSpPr>
        <p:spPr>
          <a:xfrm>
            <a:off x="270099" y="5976905"/>
            <a:ext cx="2252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635E134-F747-449A-A975-56523D0038D1}"/>
              </a:ext>
            </a:extLst>
          </p:cNvPr>
          <p:cNvSpPr txBox="1"/>
          <p:nvPr/>
        </p:nvSpPr>
        <p:spPr>
          <a:xfrm>
            <a:off x="541424" y="5838405"/>
            <a:ext cx="3544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Incidenza del margine lordo sul fatturato totale annuo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8B5D5D95-CDC3-4737-8A8C-B71F40EE4E24}"/>
              </a:ext>
            </a:extLst>
          </p:cNvPr>
          <p:cNvSpPr/>
          <p:nvPr/>
        </p:nvSpPr>
        <p:spPr>
          <a:xfrm>
            <a:off x="8568375" y="2108019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29,1%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0AD465ED-68EC-488B-B0A1-555D2A84E52B}"/>
              </a:ext>
            </a:extLst>
          </p:cNvPr>
          <p:cNvSpPr/>
          <p:nvPr/>
        </p:nvSpPr>
        <p:spPr>
          <a:xfrm>
            <a:off x="7686923" y="219869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28,7%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2215C1A0-41FF-4812-BAA9-3753329BC25F}"/>
              </a:ext>
            </a:extLst>
          </p:cNvPr>
          <p:cNvSpPr/>
          <p:nvPr/>
        </p:nvSpPr>
        <p:spPr>
          <a:xfrm>
            <a:off x="6805471" y="244158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28,1%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B193B488-5995-4253-9F59-67C9FB7A5BEA}"/>
              </a:ext>
            </a:extLst>
          </p:cNvPr>
          <p:cNvSpPr/>
          <p:nvPr/>
        </p:nvSpPr>
        <p:spPr>
          <a:xfrm>
            <a:off x="5905023" y="248464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27,4%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9D0752F6-ED7F-4D89-B8AD-13C9B3084F9E}"/>
              </a:ext>
            </a:extLst>
          </p:cNvPr>
          <p:cNvSpPr/>
          <p:nvPr/>
        </p:nvSpPr>
        <p:spPr>
          <a:xfrm>
            <a:off x="5018532" y="248464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27,8%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11FDF027-69E7-4C40-82B4-E5894C235BCF}"/>
              </a:ext>
            </a:extLst>
          </p:cNvPr>
          <p:cNvSpPr/>
          <p:nvPr/>
        </p:nvSpPr>
        <p:spPr>
          <a:xfrm>
            <a:off x="4259211" y="271722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27,3%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A0FD5800-8607-48F4-9CA1-C258A986AD15}"/>
              </a:ext>
            </a:extLst>
          </p:cNvPr>
          <p:cNvSpPr/>
          <p:nvPr/>
        </p:nvSpPr>
        <p:spPr>
          <a:xfrm>
            <a:off x="3328819" y="2717223"/>
            <a:ext cx="76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27,6%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AB8171AB-0BB3-4E5A-987A-EA46F288E12C}"/>
              </a:ext>
            </a:extLst>
          </p:cNvPr>
          <p:cNvSpPr/>
          <p:nvPr/>
        </p:nvSpPr>
        <p:spPr>
          <a:xfrm>
            <a:off x="2505912" y="2803801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27,4%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4FE7760E-7351-4C50-9D2C-DBDED49B50A1}"/>
              </a:ext>
            </a:extLst>
          </p:cNvPr>
          <p:cNvSpPr/>
          <p:nvPr/>
        </p:nvSpPr>
        <p:spPr>
          <a:xfrm>
            <a:off x="1683005" y="296708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27,1%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A133A28D-621E-4D74-B788-E76047F7F6C1}"/>
              </a:ext>
            </a:extLst>
          </p:cNvPr>
          <p:cNvSpPr/>
          <p:nvPr/>
        </p:nvSpPr>
        <p:spPr>
          <a:xfrm>
            <a:off x="775175" y="330513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26,4%</a:t>
            </a:r>
          </a:p>
        </p:txBody>
      </p:sp>
    </p:spTree>
    <p:extLst>
      <p:ext uri="{BB962C8B-B14F-4D97-AF65-F5344CB8AC3E}">
        <p14:creationId xmlns:p14="http://schemas.microsoft.com/office/powerpoint/2010/main" val="31490705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1.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309033" y="738064"/>
            <a:ext cx="7244498" cy="1221281"/>
          </a:xfrm>
        </p:spPr>
        <p:txBody>
          <a:bodyPr/>
          <a:lstStyle/>
          <a:p>
            <a:r>
              <a:rPr lang="it-IT" dirty="0">
                <a:latin typeface="+mn-lt"/>
              </a:rPr>
              <a:t>Il gruppo aziendale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322823B-CB59-41B3-A421-A70050E9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72" y="2799125"/>
            <a:ext cx="5104166" cy="2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784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L’andamento del costo del lavoro</a:t>
            </a:r>
            <a:br>
              <a:rPr lang="it-IT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Euro/000.000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75497" y="5285468"/>
            <a:ext cx="4894190" cy="431840"/>
          </a:xfrm>
          <a:prstGeom prst="rect">
            <a:avLst/>
          </a:prstGeom>
          <a:noFill/>
          <a:ln>
            <a:solidFill>
              <a:srgbClr val="006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99" b="1" dirty="0">
                <a:solidFill>
                  <a:srgbClr val="000000"/>
                </a:solidFill>
              </a:rPr>
              <a:t>COSTO DEL LAVORO </a:t>
            </a:r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graphicFrame>
        <p:nvGraphicFramePr>
          <p:cNvPr id="8" name="Segnaposto grafico 16"/>
          <p:cNvGraphicFramePr>
            <a:graphicFrameLocks/>
          </p:cNvGraphicFramePr>
          <p:nvPr>
            <p:extLst/>
          </p:nvPr>
        </p:nvGraphicFramePr>
        <p:xfrm>
          <a:off x="389329" y="1426162"/>
          <a:ext cx="8613087" cy="381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D9D3FF6-B55A-4D02-96C1-B0225CA0EFF2}"/>
              </a:ext>
            </a:extLst>
          </p:cNvPr>
          <p:cNvSpPr/>
          <p:nvPr/>
        </p:nvSpPr>
        <p:spPr>
          <a:xfrm>
            <a:off x="8263730" y="175570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13,4%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53CB234-962B-42E9-A28A-64CBF1445F31}"/>
              </a:ext>
            </a:extLst>
          </p:cNvPr>
          <p:cNvSpPr/>
          <p:nvPr/>
        </p:nvSpPr>
        <p:spPr>
          <a:xfrm>
            <a:off x="1924297" y="319956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11,9%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82B06BF-3E2D-411D-99CA-D3DF6F3CDD2C}"/>
              </a:ext>
            </a:extLst>
          </p:cNvPr>
          <p:cNvSpPr/>
          <p:nvPr/>
        </p:nvSpPr>
        <p:spPr>
          <a:xfrm>
            <a:off x="2674972" y="300537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12,1%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07E93C21-300A-4F9A-A21F-EFCC1E2A99B2}"/>
              </a:ext>
            </a:extLst>
          </p:cNvPr>
          <p:cNvSpPr/>
          <p:nvPr/>
        </p:nvSpPr>
        <p:spPr>
          <a:xfrm>
            <a:off x="3479476" y="2889012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12,1%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86253672-749F-47BB-8B0D-5BDC356BBB14}"/>
              </a:ext>
            </a:extLst>
          </p:cNvPr>
          <p:cNvSpPr/>
          <p:nvPr/>
        </p:nvSpPr>
        <p:spPr>
          <a:xfrm>
            <a:off x="4268846" y="271458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12,1%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004C4E6-7120-4194-A969-735336CE453C}"/>
              </a:ext>
            </a:extLst>
          </p:cNvPr>
          <p:cNvSpPr/>
          <p:nvPr/>
        </p:nvSpPr>
        <p:spPr>
          <a:xfrm>
            <a:off x="5142336" y="246625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12,3%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19FCA2EF-DDA8-4B0F-B230-D1E59A9ECC8A}"/>
              </a:ext>
            </a:extLst>
          </p:cNvPr>
          <p:cNvSpPr/>
          <p:nvPr/>
        </p:nvSpPr>
        <p:spPr>
          <a:xfrm>
            <a:off x="5846465" y="236164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12,6%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058D8D29-7E88-4798-B32A-A5EC2DB365B0}"/>
              </a:ext>
            </a:extLst>
          </p:cNvPr>
          <p:cNvSpPr/>
          <p:nvPr/>
        </p:nvSpPr>
        <p:spPr>
          <a:xfrm>
            <a:off x="6672214" y="217697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12,9%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FBF20511-2286-4473-BD15-35C1ACAAEAEB}"/>
              </a:ext>
            </a:extLst>
          </p:cNvPr>
          <p:cNvSpPr/>
          <p:nvPr/>
        </p:nvSpPr>
        <p:spPr>
          <a:xfrm>
            <a:off x="7475714" y="1940369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13,0%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79B873D9-0E2B-46D4-B02F-9ACC3CADC0F0}"/>
              </a:ext>
            </a:extLst>
          </p:cNvPr>
          <p:cNvSpPr/>
          <p:nvPr/>
        </p:nvSpPr>
        <p:spPr>
          <a:xfrm>
            <a:off x="1072211" y="361838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11,8%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205C5F8F-805E-4C95-93A9-DEECAAC6C0D9}"/>
              </a:ext>
            </a:extLst>
          </p:cNvPr>
          <p:cNvCxnSpPr/>
          <p:nvPr/>
        </p:nvCxnSpPr>
        <p:spPr>
          <a:xfrm>
            <a:off x="270099" y="5976905"/>
            <a:ext cx="2252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61FD9A26-BDB1-4C99-9532-F939361C3313}"/>
              </a:ext>
            </a:extLst>
          </p:cNvPr>
          <p:cNvSpPr txBox="1"/>
          <p:nvPr/>
        </p:nvSpPr>
        <p:spPr>
          <a:xfrm>
            <a:off x="541424" y="5838405"/>
            <a:ext cx="3654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Incidenza del costo del lavoro sul fatturato totale annuo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02747" y="3184118"/>
            <a:ext cx="3293404" cy="76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In parte dovuto all’aumento del peso del </a:t>
            </a:r>
            <a:r>
              <a:rPr lang="it-IT" b="1" dirty="0" err="1" smtClean="0"/>
              <a:t>pdv</a:t>
            </a:r>
            <a:r>
              <a:rPr lang="it-IT" b="1" dirty="0" smtClean="0"/>
              <a:t> diretti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945157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L’andamento dell’EBIT</a:t>
            </a:r>
            <a:br>
              <a:rPr lang="it-IT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Euro/000.000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75497" y="5285468"/>
            <a:ext cx="4894190" cy="431840"/>
          </a:xfrm>
          <a:prstGeom prst="rect">
            <a:avLst/>
          </a:prstGeom>
          <a:noFill/>
          <a:ln>
            <a:solidFill>
              <a:srgbClr val="006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99" b="1" dirty="0">
                <a:solidFill>
                  <a:srgbClr val="000000"/>
                </a:solidFill>
              </a:rPr>
              <a:t>EBIT = RISULTATO OPERATIVO</a:t>
            </a:r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  <p:graphicFrame>
        <p:nvGraphicFramePr>
          <p:cNvPr id="8" name="Segnaposto grafico 16"/>
          <p:cNvGraphicFramePr>
            <a:graphicFrameLocks/>
          </p:cNvGraphicFramePr>
          <p:nvPr>
            <p:extLst/>
          </p:nvPr>
        </p:nvGraphicFramePr>
        <p:xfrm>
          <a:off x="389329" y="1426162"/>
          <a:ext cx="8613087" cy="381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A003D3FD-7A77-46AF-9EC6-592611059E03}"/>
              </a:ext>
            </a:extLst>
          </p:cNvPr>
          <p:cNvSpPr/>
          <p:nvPr/>
        </p:nvSpPr>
        <p:spPr>
          <a:xfrm>
            <a:off x="8298036" y="3411131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2,0%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0D96CA9D-3629-4DA1-8274-437BABD8E667}"/>
              </a:ext>
            </a:extLst>
          </p:cNvPr>
          <p:cNvSpPr/>
          <p:nvPr/>
        </p:nvSpPr>
        <p:spPr>
          <a:xfrm>
            <a:off x="7593656" y="3444792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2,0%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537BA742-4097-4E3E-A37B-7B821ED531F6}"/>
              </a:ext>
            </a:extLst>
          </p:cNvPr>
          <p:cNvSpPr/>
          <p:nvPr/>
        </p:nvSpPr>
        <p:spPr>
          <a:xfrm>
            <a:off x="6764598" y="389778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1,2%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F1CCCA4-9320-494C-B65F-0113AD33BE16}"/>
              </a:ext>
            </a:extLst>
          </p:cNvPr>
          <p:cNvSpPr/>
          <p:nvPr/>
        </p:nvSpPr>
        <p:spPr>
          <a:xfrm>
            <a:off x="5957745" y="3894173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1,2%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C61EE504-01BC-400C-BDC2-D11831CFC65C}"/>
              </a:ext>
            </a:extLst>
          </p:cNvPr>
          <p:cNvSpPr/>
          <p:nvPr/>
        </p:nvSpPr>
        <p:spPr>
          <a:xfrm>
            <a:off x="4399655" y="308410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3,0%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9F11651F-75A9-4E26-8EB6-AB123FDDCEAD}"/>
              </a:ext>
            </a:extLst>
          </p:cNvPr>
          <p:cNvSpPr/>
          <p:nvPr/>
        </p:nvSpPr>
        <p:spPr>
          <a:xfrm>
            <a:off x="5022592" y="307367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3,0%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23EEEAB6-2817-4C95-A094-6EC73C0DCE3E}"/>
              </a:ext>
            </a:extLst>
          </p:cNvPr>
          <p:cNvSpPr/>
          <p:nvPr/>
        </p:nvSpPr>
        <p:spPr>
          <a:xfrm>
            <a:off x="3504163" y="3277926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2,7%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F6C701F-808A-4EB2-875C-FE114E06F60A}"/>
              </a:ext>
            </a:extLst>
          </p:cNvPr>
          <p:cNvSpPr/>
          <p:nvPr/>
        </p:nvSpPr>
        <p:spPr>
          <a:xfrm>
            <a:off x="2695911" y="3414917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2,5%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377456DB-8EF9-44B1-B483-54F3AAED2CB6}"/>
              </a:ext>
            </a:extLst>
          </p:cNvPr>
          <p:cNvSpPr/>
          <p:nvPr/>
        </p:nvSpPr>
        <p:spPr>
          <a:xfrm>
            <a:off x="1944202" y="3484583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2,4%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29694558-391F-404B-A38A-549613E5C4B1}"/>
              </a:ext>
            </a:extLst>
          </p:cNvPr>
          <p:cNvSpPr/>
          <p:nvPr/>
        </p:nvSpPr>
        <p:spPr>
          <a:xfrm>
            <a:off x="1129081" y="386926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1,9%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0B762EE9-0C6A-4EDE-A698-DB99516532DC}"/>
              </a:ext>
            </a:extLst>
          </p:cNvPr>
          <p:cNvCxnSpPr/>
          <p:nvPr/>
        </p:nvCxnSpPr>
        <p:spPr>
          <a:xfrm>
            <a:off x="270099" y="5976905"/>
            <a:ext cx="2252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AC0B7FF-B9B1-4710-8938-03B47A2F5EE0}"/>
              </a:ext>
            </a:extLst>
          </p:cNvPr>
          <p:cNvSpPr txBox="1"/>
          <p:nvPr/>
        </p:nvSpPr>
        <p:spPr>
          <a:xfrm>
            <a:off x="541424" y="5838405"/>
            <a:ext cx="3013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Incidenza dell’EBIT sul fatturato totale annuo</a:t>
            </a:r>
          </a:p>
        </p:txBody>
      </p:sp>
    </p:spTree>
    <p:extLst>
      <p:ext uri="{BB962C8B-B14F-4D97-AF65-F5344CB8AC3E}">
        <p14:creationId xmlns:p14="http://schemas.microsoft.com/office/powerpoint/2010/main" val="174157885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L’andamento del risultato netto</a:t>
            </a:r>
            <a:br>
              <a:rPr lang="it-IT" dirty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Euro/000.000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75497" y="5285468"/>
            <a:ext cx="4894190" cy="431840"/>
          </a:xfrm>
          <a:prstGeom prst="rect">
            <a:avLst/>
          </a:prstGeom>
          <a:noFill/>
          <a:ln>
            <a:solidFill>
              <a:srgbClr val="006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99" b="1" dirty="0">
                <a:solidFill>
                  <a:srgbClr val="000000"/>
                </a:solidFill>
              </a:rPr>
              <a:t>RISULTATO NETTO</a:t>
            </a:r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  <p:graphicFrame>
        <p:nvGraphicFramePr>
          <p:cNvPr id="8" name="Segnaposto grafico 16"/>
          <p:cNvGraphicFramePr>
            <a:graphicFrameLocks/>
          </p:cNvGraphicFramePr>
          <p:nvPr>
            <p:extLst/>
          </p:nvPr>
        </p:nvGraphicFramePr>
        <p:xfrm>
          <a:off x="389329" y="1426162"/>
          <a:ext cx="8613087" cy="381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197309D9-1E80-4ED5-8B09-E61693C9A7B1}"/>
              </a:ext>
            </a:extLst>
          </p:cNvPr>
          <p:cNvSpPr/>
          <p:nvPr/>
        </p:nvSpPr>
        <p:spPr>
          <a:xfrm>
            <a:off x="1107304" y="4171776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0,9%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6CB76838-4A4E-4512-8DF9-B8845F5B65F8}"/>
              </a:ext>
            </a:extLst>
          </p:cNvPr>
          <p:cNvSpPr/>
          <p:nvPr/>
        </p:nvSpPr>
        <p:spPr>
          <a:xfrm>
            <a:off x="1881495" y="4102333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0,9%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02DAEC3-1F87-4DB0-90D1-09030E4DD91B}"/>
              </a:ext>
            </a:extLst>
          </p:cNvPr>
          <p:cNvSpPr/>
          <p:nvPr/>
        </p:nvSpPr>
        <p:spPr>
          <a:xfrm>
            <a:off x="2644846" y="4102333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0,9%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9CED12B8-D5AE-4CBF-897F-A1AEEB66A64F}"/>
              </a:ext>
            </a:extLst>
          </p:cNvPr>
          <p:cNvSpPr/>
          <p:nvPr/>
        </p:nvSpPr>
        <p:spPr>
          <a:xfrm>
            <a:off x="3551992" y="3917667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1,2%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0779CE7D-CC99-44A0-A2A0-7165FE78CA29}"/>
              </a:ext>
            </a:extLst>
          </p:cNvPr>
          <p:cNvSpPr/>
          <p:nvPr/>
        </p:nvSpPr>
        <p:spPr>
          <a:xfrm>
            <a:off x="4295086" y="380244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1,4%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F1407274-87C9-48CE-9001-761FB11375E4}"/>
              </a:ext>
            </a:extLst>
          </p:cNvPr>
          <p:cNvSpPr/>
          <p:nvPr/>
        </p:nvSpPr>
        <p:spPr>
          <a:xfrm>
            <a:off x="5094635" y="3733001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1,6%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020018E1-C97E-437E-8170-B7DF10E1F2FA}"/>
              </a:ext>
            </a:extLst>
          </p:cNvPr>
          <p:cNvSpPr/>
          <p:nvPr/>
        </p:nvSpPr>
        <p:spPr>
          <a:xfrm>
            <a:off x="5838090" y="3127349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3,2%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84CB4E15-5BDC-44E3-86F1-FE9A08FD53EE}"/>
              </a:ext>
            </a:extLst>
          </p:cNvPr>
          <p:cNvSpPr/>
          <p:nvPr/>
        </p:nvSpPr>
        <p:spPr>
          <a:xfrm>
            <a:off x="6377280" y="4171776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0,5%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06A40C60-36DE-4799-B6B6-2E1CDF076747}"/>
              </a:ext>
            </a:extLst>
          </p:cNvPr>
          <p:cNvSpPr/>
          <p:nvPr/>
        </p:nvSpPr>
        <p:spPr>
          <a:xfrm>
            <a:off x="7591656" y="383499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1,2%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442AB6E3-E090-48A7-9471-DA012290F8A7}"/>
              </a:ext>
            </a:extLst>
          </p:cNvPr>
          <p:cNvSpPr/>
          <p:nvPr/>
        </p:nvSpPr>
        <p:spPr>
          <a:xfrm>
            <a:off x="8338823" y="3797349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1,3%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25107D81-7E36-47E0-AB21-BAD63D8055B6}"/>
              </a:ext>
            </a:extLst>
          </p:cNvPr>
          <p:cNvCxnSpPr/>
          <p:nvPr/>
        </p:nvCxnSpPr>
        <p:spPr>
          <a:xfrm>
            <a:off x="270099" y="5976905"/>
            <a:ext cx="2252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858D4817-51B5-4CEE-8512-0F00BA1265B2}"/>
              </a:ext>
            </a:extLst>
          </p:cNvPr>
          <p:cNvSpPr txBox="1"/>
          <p:nvPr/>
        </p:nvSpPr>
        <p:spPr>
          <a:xfrm>
            <a:off x="541424" y="5838405"/>
            <a:ext cx="3556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Incidenza del risultato netto sul fatturato totale annuo</a:t>
            </a:r>
          </a:p>
        </p:txBody>
      </p:sp>
    </p:spTree>
    <p:extLst>
      <p:ext uri="{BB962C8B-B14F-4D97-AF65-F5344CB8AC3E}">
        <p14:creationId xmlns:p14="http://schemas.microsoft.com/office/powerpoint/2010/main" val="5412981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Conto Economico (2007-2016)</a:t>
            </a:r>
            <a:br>
              <a:rPr lang="it-IT" dirty="0">
                <a:solidFill>
                  <a:schemeClr val="tx1"/>
                </a:solidFill>
                <a:latin typeface="+mn-lt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Euro/000.000</a:t>
            </a:r>
          </a:p>
        </p:txBody>
      </p:sp>
      <p:graphicFrame>
        <p:nvGraphicFramePr>
          <p:cNvPr id="8" name="Segnaposto grafico 7"/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888124898"/>
              </p:ext>
            </p:extLst>
          </p:nvPr>
        </p:nvGraphicFramePr>
        <p:xfrm>
          <a:off x="126088" y="1314127"/>
          <a:ext cx="9649067" cy="4739819"/>
        </p:xfrm>
        <a:graphic>
          <a:graphicData uri="http://schemas.openxmlformats.org/drawingml/2006/table">
            <a:tbl>
              <a:tblPr/>
              <a:tblGrid>
                <a:gridCol w="2189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958672151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2771807871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3530304976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1923710081"/>
                    </a:ext>
                  </a:extLst>
                </a:gridCol>
                <a:gridCol w="745912">
                  <a:extLst>
                    <a:ext uri="{9D8B030D-6E8A-4147-A177-3AD203B41FA5}">
                      <a16:colId xmlns:a16="http://schemas.microsoft.com/office/drawing/2014/main" xmlns="" val="1194064566"/>
                    </a:ext>
                  </a:extLst>
                </a:gridCol>
              </a:tblGrid>
              <a:tr h="306430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CONTO ECONOMICO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Vendite nette Iva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1.798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1.687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1.660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1.644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1.221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Costo del venduto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>
                        <a:tabLst/>
                      </a:pPr>
                      <a:r>
                        <a:rPr lang="it-IT" sz="1300" b="1" i="0" u="none" strike="noStrike" dirty="0">
                          <a:latin typeface="Calibri"/>
                        </a:rPr>
                        <a:t>Margine Lordo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Altri Ricavi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Margine Netto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Costo del Lavoro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Altri Costi Operativi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 err="1">
                          <a:latin typeface="Calibri"/>
                        </a:rPr>
                        <a:t>Cash</a:t>
                      </a:r>
                      <a:r>
                        <a:rPr lang="it-IT" sz="1300" b="1" i="0" u="none" strike="noStrike" dirty="0">
                          <a:latin typeface="Calibri"/>
                        </a:rPr>
                        <a:t> Flow Lordo (EBITDA)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7948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Ammortamenti e accantonamenti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Risultato Operativo (EBIT)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Proventi (oneri) finanziari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>
                        <a:tabLst/>
                      </a:pPr>
                      <a:r>
                        <a:rPr lang="it-IT" sz="1300" b="0" i="0" u="none" strike="noStrike" dirty="0">
                          <a:latin typeface="Calibri"/>
                        </a:rPr>
                        <a:t>Proventi (oneri) straordinari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Risultato prima delle imposte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009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Imposte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193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Risultato Netto</a:t>
                      </a:r>
                    </a:p>
                  </a:txBody>
                  <a:tcPr marL="72000" marR="0" marT="0" marB="359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xmlns="" id="{6AD15155-22CA-40D5-9332-5340F2128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92223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Conto Economico (2007-2016)</a:t>
            </a:r>
            <a:br>
              <a:rPr lang="it-IT" dirty="0">
                <a:solidFill>
                  <a:schemeClr val="tx1"/>
                </a:solidFill>
                <a:latin typeface="+mn-lt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 valori %</a:t>
            </a:r>
          </a:p>
        </p:txBody>
      </p:sp>
      <p:graphicFrame>
        <p:nvGraphicFramePr>
          <p:cNvPr id="5" name="Segnaposto grafico 7">
            <a:extLst>
              <a:ext uri="{FF2B5EF4-FFF2-40B4-BE49-F238E27FC236}">
                <a16:creationId xmlns:a16="http://schemas.microsoft.com/office/drawing/2014/main" xmlns="" id="{1B989973-DCBB-4F93-8D6D-A3B0ED6E4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06966"/>
              </p:ext>
            </p:extLst>
          </p:nvPr>
        </p:nvGraphicFramePr>
        <p:xfrm>
          <a:off x="126083" y="1304857"/>
          <a:ext cx="9577064" cy="4667801"/>
        </p:xfrm>
        <a:graphic>
          <a:graphicData uri="http://schemas.openxmlformats.org/drawingml/2006/table">
            <a:tbl>
              <a:tblPr/>
              <a:tblGrid>
                <a:gridCol w="2133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1693883037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3959809192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3265513378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3956312192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xmlns="" val="2024272214"/>
                    </a:ext>
                  </a:extLst>
                </a:gridCol>
              </a:tblGrid>
              <a:tr h="301774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CONTO ECONOMICO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Vendite nette Iva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Costo del venduto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>
                        <a:tabLst/>
                      </a:pPr>
                      <a:r>
                        <a:rPr lang="it-IT" sz="1300" b="1" i="0" u="none" strike="noStrike" dirty="0">
                          <a:latin typeface="Calibri"/>
                        </a:rPr>
                        <a:t>Margine Lordo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Altri Ricavi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Margine Netto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Costo del Lavoro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Altri Costi Operativi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 err="1">
                          <a:latin typeface="Calibri"/>
                        </a:rPr>
                        <a:t>Cash</a:t>
                      </a:r>
                      <a:r>
                        <a:rPr lang="it-IT" sz="1300" b="1" i="0" u="none" strike="noStrike" dirty="0">
                          <a:latin typeface="Calibri"/>
                        </a:rPr>
                        <a:t> Flow Lordo (EBITDA)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383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Ammortamenti e accantonamenti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Risultato Operativo (EBIT)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Proventi (oneri) finanziari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>
                        <a:tabLst/>
                      </a:pPr>
                      <a:r>
                        <a:rPr lang="it-IT" sz="1300" b="0" i="0" u="none" strike="noStrike" dirty="0">
                          <a:latin typeface="Calibri"/>
                        </a:rPr>
                        <a:t>Proventi (oneri) straordinari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Risultato prima delle imposte</a:t>
                      </a:r>
                    </a:p>
                  </a:txBody>
                  <a:tcPr marL="72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840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Imposte</a:t>
                      </a:r>
                    </a:p>
                  </a:txBody>
                  <a:tcPr marL="18000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9724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Risultato Netto</a:t>
                      </a:r>
                    </a:p>
                  </a:txBody>
                  <a:tcPr marL="72000" marR="0" marT="0" marB="359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xmlns="" id="{A8CCB4E1-C395-4C9B-A586-EA53D3B0D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5334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Lo Stato Patrimoniale (2007-2016)</a:t>
            </a:r>
            <a:br>
              <a:rPr lang="it-IT" dirty="0">
                <a:solidFill>
                  <a:schemeClr val="tx1"/>
                </a:solidFill>
                <a:latin typeface="+mn-lt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Euro/000.000</a:t>
            </a:r>
          </a:p>
        </p:txBody>
      </p:sp>
      <p:graphicFrame>
        <p:nvGraphicFramePr>
          <p:cNvPr id="5" name="Segnaposto grafico 7">
            <a:extLst>
              <a:ext uri="{FF2B5EF4-FFF2-40B4-BE49-F238E27FC236}">
                <a16:creationId xmlns:a16="http://schemas.microsoft.com/office/drawing/2014/main" xmlns="" id="{1B989973-DCBB-4F93-8D6D-A3B0ED6E4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886264"/>
              </p:ext>
            </p:extLst>
          </p:nvPr>
        </p:nvGraphicFramePr>
        <p:xfrm>
          <a:off x="119166" y="1314128"/>
          <a:ext cx="9655989" cy="3456384"/>
        </p:xfrm>
        <a:graphic>
          <a:graphicData uri="http://schemas.openxmlformats.org/drawingml/2006/table">
            <a:tbl>
              <a:tblPr/>
              <a:tblGrid>
                <a:gridCol w="2078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3932371325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965805471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4275719715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1725912804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308949815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STATO PATRIMONIALE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Attivo corrente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Immobilizzazioni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608932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defTabSz="914400" rtl="0" eaLnBrk="1" fontAlgn="b" latinLnBrk="0" hangingPunct="1"/>
                      <a:r>
                        <a:rPr lang="it-IT" sz="13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Totale attivo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2434926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Passivo corrente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614418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Passivo consolidato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45024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Patrimonio netto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073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1" i="0" u="none" strike="noStrike" dirty="0">
                          <a:latin typeface="Calibri"/>
                        </a:rPr>
                        <a:t>Totale passivo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0977362"/>
                  </a:ext>
                </a:extLst>
              </a:tr>
            </a:tbl>
          </a:graphicData>
        </a:graphic>
      </p:graphicFrame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xmlns="" id="{DA279DEA-FC77-4337-B8D8-5399E8F61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sp>
        <p:nvSpPr>
          <p:cNvPr id="2" name="Callout: linea 1">
            <a:extLst>
              <a:ext uri="{FF2B5EF4-FFF2-40B4-BE49-F238E27FC236}">
                <a16:creationId xmlns:a16="http://schemas.microsoft.com/office/drawing/2014/main" xmlns="" id="{91B8B106-E8EE-465D-94B0-3D10231A9901}"/>
              </a:ext>
            </a:extLst>
          </p:cNvPr>
          <p:cNvSpPr/>
          <p:nvPr/>
        </p:nvSpPr>
        <p:spPr>
          <a:xfrm>
            <a:off x="4014515" y="5418584"/>
            <a:ext cx="3600400" cy="576064"/>
          </a:xfrm>
          <a:prstGeom prst="borderCallout1">
            <a:avLst>
              <a:gd name="adj1" fmla="val -4436"/>
              <a:gd name="adj2" fmla="val 8405"/>
              <a:gd name="adj3" fmla="val -347646"/>
              <a:gd name="adj4" fmla="val 39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Art 62: pagamenti food a 30/60 gg dal 24 ottobre 2012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xmlns="" id="{3E3510B8-BC93-47C1-8640-E72EA01A38AD}"/>
              </a:ext>
            </a:extLst>
          </p:cNvPr>
          <p:cNvSpPr/>
          <p:nvPr/>
        </p:nvSpPr>
        <p:spPr>
          <a:xfrm>
            <a:off x="4590579" y="3042320"/>
            <a:ext cx="136815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2913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7160" y="1567"/>
            <a:ext cx="9725676" cy="1220694"/>
          </a:xfrm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Lo Stato Patrimoniale (2007-2016)</a:t>
            </a:r>
            <a:br>
              <a:rPr lang="it-IT" dirty="0">
                <a:solidFill>
                  <a:schemeClr val="tx1"/>
                </a:solidFill>
                <a:latin typeface="+mn-lt"/>
              </a:rPr>
            </a:br>
            <a:r>
              <a:rPr lang="it-IT" dirty="0">
                <a:solidFill>
                  <a:schemeClr val="tx1"/>
                </a:solidFill>
                <a:latin typeface="+mn-lt"/>
              </a:rPr>
              <a:t>valori %</a:t>
            </a: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xmlns="" id="{4F2629A7-0D3F-4F5D-9539-73E99645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2031" y="6053943"/>
            <a:ext cx="433272" cy="277781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graphicFrame>
        <p:nvGraphicFramePr>
          <p:cNvPr id="6" name="Segnaposto grafico 7">
            <a:extLst>
              <a:ext uri="{FF2B5EF4-FFF2-40B4-BE49-F238E27FC236}">
                <a16:creationId xmlns:a16="http://schemas.microsoft.com/office/drawing/2014/main" xmlns="" id="{E9EE5265-5AD8-4232-9495-68B344637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875267"/>
              </p:ext>
            </p:extLst>
          </p:nvPr>
        </p:nvGraphicFramePr>
        <p:xfrm>
          <a:off x="119168" y="1314128"/>
          <a:ext cx="9655987" cy="3456384"/>
        </p:xfrm>
        <a:graphic>
          <a:graphicData uri="http://schemas.openxmlformats.org/drawingml/2006/table">
            <a:tbl>
              <a:tblPr/>
              <a:tblGrid>
                <a:gridCol w="2078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3932371325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965805471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4275719715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1725912804"/>
                    </a:ext>
                  </a:extLst>
                </a:gridCol>
                <a:gridCol w="757757">
                  <a:extLst>
                    <a:ext uri="{9D8B030D-6E8A-4147-A177-3AD203B41FA5}">
                      <a16:colId xmlns:a16="http://schemas.microsoft.com/office/drawing/2014/main" xmlns="" val="308949815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STATO PATRIMONIALE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Attivo corrente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Immobilizzazioni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608932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defTabSz="914400" rtl="0" eaLnBrk="1" fontAlgn="b" latinLnBrk="0" hangingPunct="1"/>
                      <a:r>
                        <a:rPr lang="it-IT" sz="13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Totale attivo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2434926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Passivo corrente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614418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Passivo consolidato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45024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0" i="0" u="none" strike="noStrike" dirty="0">
                          <a:latin typeface="Calibri"/>
                        </a:rPr>
                        <a:t>Patrimonio netto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073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1" i="0" u="none" strike="noStrike" dirty="0">
                          <a:latin typeface="Calibri"/>
                        </a:rPr>
                        <a:t>Totale passivo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0977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1624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2FCF30-0160-4264-8346-25C87EAAE1D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j-lt"/>
              </a:rPr>
              <a:t>Gli indici di bilancio (2007-2016) - 1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03FEC89B-5451-4788-9BCB-1EC7B921F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  <p:graphicFrame>
        <p:nvGraphicFramePr>
          <p:cNvPr id="6" name="Segnaposto grafico 7">
            <a:extLst>
              <a:ext uri="{FF2B5EF4-FFF2-40B4-BE49-F238E27FC236}">
                <a16:creationId xmlns:a16="http://schemas.microsoft.com/office/drawing/2014/main" xmlns="" id="{2C4D2FA7-47B4-4886-BC90-B975474BF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186262"/>
              </p:ext>
            </p:extLst>
          </p:nvPr>
        </p:nvGraphicFramePr>
        <p:xfrm>
          <a:off x="126083" y="1314127"/>
          <a:ext cx="9649069" cy="4739815"/>
        </p:xfrm>
        <a:graphic>
          <a:graphicData uri="http://schemas.openxmlformats.org/drawingml/2006/table">
            <a:tbl>
              <a:tblPr/>
              <a:tblGrid>
                <a:gridCol w="2076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3932371325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965805471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4275719715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1725912804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xmlns="" val="3089498150"/>
                    </a:ext>
                  </a:extLst>
                </a:gridCol>
              </a:tblGrid>
              <a:tr h="352564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INDICI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Redditività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7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ROE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60893200"/>
                  </a:ext>
                </a:extLst>
              </a:tr>
              <a:tr h="4927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24349268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61441846"/>
                  </a:ext>
                </a:extLst>
              </a:tr>
              <a:tr h="4927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Tasso di rotazione del capitale investito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4502462"/>
                  </a:ext>
                </a:extLst>
              </a:tr>
              <a:tr h="4927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Durata media dei debiti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073010"/>
                  </a:ext>
                </a:extLst>
              </a:tr>
              <a:tr h="4927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Durata media dei crediti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0977362"/>
                  </a:ext>
                </a:extLst>
              </a:tr>
              <a:tr h="4927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Durata delle scorte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05348056"/>
                  </a:ext>
                </a:extLst>
              </a:tr>
              <a:tr h="58924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Durata del ciclo commerciale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3678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932469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2FCF30-0160-4264-8346-25C87EAAE1D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Gli indici di bilancio (2007-2016) - 2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03FEC89B-5451-4788-9BCB-1EC7B921F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graphicFrame>
        <p:nvGraphicFramePr>
          <p:cNvPr id="6" name="Segnaposto grafico 7">
            <a:extLst>
              <a:ext uri="{FF2B5EF4-FFF2-40B4-BE49-F238E27FC236}">
                <a16:creationId xmlns:a16="http://schemas.microsoft.com/office/drawing/2014/main" xmlns="" id="{2C4D2FA7-47B4-4886-BC90-B975474BF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950894"/>
              </p:ext>
            </p:extLst>
          </p:nvPr>
        </p:nvGraphicFramePr>
        <p:xfrm>
          <a:off x="67481" y="1314128"/>
          <a:ext cx="9727997" cy="4608509"/>
        </p:xfrm>
        <a:graphic>
          <a:graphicData uri="http://schemas.openxmlformats.org/drawingml/2006/table">
            <a:tbl>
              <a:tblPr/>
              <a:tblGrid>
                <a:gridCol w="2093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3932371325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965805471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4275719715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1725912804"/>
                    </a:ext>
                  </a:extLst>
                </a:gridCol>
                <a:gridCol w="763408">
                  <a:extLst>
                    <a:ext uri="{9D8B030D-6E8A-4147-A177-3AD203B41FA5}">
                      <a16:colId xmlns:a16="http://schemas.microsoft.com/office/drawing/2014/main" xmlns="" val="3089498150"/>
                    </a:ext>
                  </a:extLst>
                </a:gridCol>
              </a:tblGrid>
              <a:tr h="474835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INDICI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94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1" i="0" u="none" strike="noStrike" dirty="0">
                          <a:latin typeface="Calibri"/>
                        </a:rPr>
                        <a:t>Liquidità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/>
                      <a:r>
                        <a:rPr lang="it-IT" sz="1300" b="0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Current</a:t>
                      </a:r>
                      <a:r>
                        <a:rPr lang="it-IT" sz="13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Test Ratio/indice di disponibilità</a:t>
                      </a:r>
                    </a:p>
                  </a:txBody>
                  <a:tcPr marL="216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60893200"/>
                  </a:ext>
                </a:extLst>
              </a:tr>
              <a:tr h="395696">
                <a:tc>
                  <a:txBody>
                    <a:bodyPr/>
                    <a:lstStyle/>
                    <a:p>
                      <a:pPr marL="0" indent="95250" algn="l" defTabSz="914400" rtl="0" eaLnBrk="1" fontAlgn="b" latinLnBrk="0" hangingPunct="1"/>
                      <a:r>
                        <a:rPr lang="it-IT" sz="13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Solidità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24349268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di copertura lorda delle immobilizzazioni</a:t>
                      </a:r>
                    </a:p>
                  </a:txBody>
                  <a:tcPr marL="216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61441846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 di indebitamento</a:t>
                      </a:r>
                    </a:p>
                  </a:txBody>
                  <a:tcPr marL="216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4502462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it-IT" sz="1300" b="1" i="0" u="none" strike="noStrike" dirty="0">
                          <a:latin typeface="Calibri"/>
                        </a:rPr>
                        <a:t>Efficienza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073010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t-IT" sz="1300" b="0" i="0" u="none" strike="noStrike" dirty="0">
                          <a:latin typeface="Calibri"/>
                        </a:rPr>
                        <a:t>Rendimento del personale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0977362"/>
                  </a:ext>
                </a:extLst>
              </a:tr>
              <a:tr h="309016">
                <a:tc>
                  <a:txBody>
                    <a:bodyPr/>
                    <a:lstStyle/>
                    <a:p>
                      <a:pPr marL="0" marR="0" lvl="0" indent="904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latin typeface="+mn-lt"/>
                        </a:rPr>
                        <a:t>Sviluppo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05348056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Tasso di sviluppo immobilizzazioni materiali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36789282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Tasso di sviluppo fatturato</a:t>
                      </a:r>
                    </a:p>
                  </a:txBody>
                  <a:tcPr marL="21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2118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552863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508F115F-6556-4790-9ACE-1175D3AAC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92121"/>
              </p:ext>
            </p:extLst>
          </p:nvPr>
        </p:nvGraphicFramePr>
        <p:xfrm>
          <a:off x="325645" y="1853577"/>
          <a:ext cx="930549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24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3328718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972719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ROE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redditività dei Mezzi Propri è in grado di sintetizzare l’efficacia dell’attività di direzione (rendimento del Patrimonio Netto), in quanto il reddito netto</a:t>
                      </a: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è la risultante del reddito generato dalla gestione operativa, dei risultati della gestione finanziaria, degli eventuali altri oneri e proventi generati dalla gestione straordinaria, e alle scelte di politica fiscale</a:t>
                      </a: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CBA95DC-34DA-4A78-8977-BE25B92A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Glossario indici di bilancio - 1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5BEC1765-FB9C-4FBC-A535-46C89421F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D7058CA5-CF21-4F89-B410-EFCC75D3A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28"/>
              </p:ext>
            </p:extLst>
          </p:nvPr>
        </p:nvGraphicFramePr>
        <p:xfrm>
          <a:off x="126083" y="1386628"/>
          <a:ext cx="95050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</a:tblGrid>
              <a:tr h="309958"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L’analisi della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REDDITIVITÀ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 indaga se e quanto la gestione d’impresa ha reso e per chi.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6" name="Text Box 21">
            <a:extLst>
              <a:ext uri="{FF2B5EF4-FFF2-40B4-BE49-F238E27FC236}">
                <a16:creationId xmlns:a16="http://schemas.microsoft.com/office/drawing/2014/main" xmlns="" id="{DEB16DFC-A8AE-4604-A050-F7867517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75" y="2047953"/>
            <a:ext cx="252028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RISULTATO NETTO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AF5B1B40-7B39-4597-99E7-21F0F3D7A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83" y="2352753"/>
            <a:ext cx="23241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PATRIMONIO NETTO</a:t>
            </a:r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xmlns="" id="{5EFB59E3-ABF2-4CD1-8E73-2B76BF57B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198" y="2352753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xmlns="" id="{580BFAD2-CF6B-476C-A142-A00000D36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55213"/>
              </p:ext>
            </p:extLst>
          </p:nvPr>
        </p:nvGraphicFramePr>
        <p:xfrm>
          <a:off x="325645" y="3042320"/>
          <a:ext cx="930549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24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3328718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527755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ROA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ROA esprime il rendimento medio del Capitale Investito. Rapportando il Reddito Operativo al Capitale Investito si ha un indicazione dell’efficienza con la quale si è governato il capitale impiegato nell’attività tipica dell’impresa indipendentemente da come è stata finanziata tale attività.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15" name="Text Box 21">
            <a:extLst>
              <a:ext uri="{FF2B5EF4-FFF2-40B4-BE49-F238E27FC236}">
                <a16:creationId xmlns:a16="http://schemas.microsoft.com/office/drawing/2014/main" xmlns="" id="{74C9EAD5-7D9D-4090-8F00-1B958B661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635" y="3150800"/>
            <a:ext cx="252028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RISULTATO OPERATIVO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01DC6AB2-7F4B-42D4-868B-3B11F644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643" y="3455600"/>
            <a:ext cx="23241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TOTALE ATTIVO</a:t>
            </a:r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xmlns="" id="{E674CC36-38DE-4AD9-A7E8-A950CB05D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3457" y="3459302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xmlns="" id="{E29C2FB2-DE8C-4B78-9CEA-242A70E6B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89418"/>
              </p:ext>
            </p:extLst>
          </p:nvPr>
        </p:nvGraphicFramePr>
        <p:xfrm>
          <a:off x="325645" y="4047247"/>
          <a:ext cx="930549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24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3328718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527755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ROS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rapporto evidenzia il reddito prodotto per unità di ricavi realizzati. La redditività risulta influenzata dalla relazione tra P di vendita, volume e costi operativi, dati i ricavi netti realizzati nel periodo di osservazione.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19" name="Text Box 21">
            <a:extLst>
              <a:ext uri="{FF2B5EF4-FFF2-40B4-BE49-F238E27FC236}">
                <a16:creationId xmlns:a16="http://schemas.microsoft.com/office/drawing/2014/main" xmlns="" id="{FA98813D-19EC-41C8-ADBF-24633B6FE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75" y="4083746"/>
            <a:ext cx="252028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RISULTATO OPERATIVO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4EB2E39C-5C44-41CC-A82B-9E24FE7A8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83" y="4388546"/>
            <a:ext cx="23241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VENDITE NETTE IVA</a:t>
            </a: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xmlns="" id="{66EA6C20-7AD3-441F-87F3-1BFC187FC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7097" y="4392248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xmlns="" id="{D2100F72-DCB8-4E9C-9EE9-07BB272FD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04287"/>
              </p:ext>
            </p:extLst>
          </p:nvPr>
        </p:nvGraphicFramePr>
        <p:xfrm>
          <a:off x="297872" y="4905752"/>
          <a:ext cx="930549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363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3284595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TASSO DI ROTAZIONE DEL CAPITALE INVESTITO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Questo rapporto esprime il volume di affari realizzato in rapporto al capitale impiegato al netto dei fondi rettificativi.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4BDE31AE-7120-485D-838A-FD7081CB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160" y="5131707"/>
            <a:ext cx="252028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VENDITE NETTE IVA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xmlns="" id="{AA365675-029F-47FC-A526-2468E342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168" y="5436507"/>
            <a:ext cx="23241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ATTIVO CORRENTE + IMM.NI</a:t>
            </a: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xmlns="" id="{E5C0C008-613F-4647-A399-BF0A14D35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6982" y="5440209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</p:spTree>
    <p:extLst>
      <p:ext uri="{BB962C8B-B14F-4D97-AF65-F5344CB8AC3E}">
        <p14:creationId xmlns:p14="http://schemas.microsoft.com/office/powerpoint/2010/main" val="337614096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consorzio 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Despar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 Italia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6A0B63-73F9-4823-9690-C839E8A9CDEF}"/>
              </a:ext>
            </a:extLst>
          </p:cNvPr>
          <p:cNvSpPr txBox="1"/>
          <p:nvPr/>
        </p:nvSpPr>
        <p:spPr>
          <a:xfrm>
            <a:off x="547971" y="5800275"/>
            <a:ext cx="17283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sito aziendale </a:t>
            </a:r>
            <a:r>
              <a:rPr lang="it-IT" sz="1050" dirty="0" err="1"/>
              <a:t>Despar</a:t>
            </a:r>
            <a:endParaRPr lang="it-IT" sz="105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DA6218C-2C9B-4504-885F-A5E29788B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1" y="2509141"/>
            <a:ext cx="1765760" cy="1765760"/>
          </a:xfrm>
          <a:prstGeom prst="rect">
            <a:avLst/>
          </a:prstGeom>
          <a:solidFill>
            <a:srgbClr val="FA0203"/>
          </a:solidFill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780CA215-EE5C-47A3-946A-014F5327A178}"/>
              </a:ext>
            </a:extLst>
          </p:cNvPr>
          <p:cNvGrpSpPr/>
          <p:nvPr/>
        </p:nvGrpSpPr>
        <p:grpSpPr>
          <a:xfrm>
            <a:off x="3457972" y="1789228"/>
            <a:ext cx="2605521" cy="670173"/>
            <a:chOff x="3942507" y="1764725"/>
            <a:chExt cx="2605521" cy="67017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5D1EE822-5B03-43F5-922D-EE008D97C8A1}"/>
                </a:ext>
              </a:extLst>
            </p:cNvPr>
            <p:cNvSpPr/>
            <p:nvPr/>
          </p:nvSpPr>
          <p:spPr>
            <a:xfrm>
              <a:off x="3942829" y="1764725"/>
              <a:ext cx="22092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FA0203"/>
                  </a:solidFill>
                </a:rPr>
                <a:t>3.281.988.051 €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CF3CF14A-CA5F-46E0-97CC-21BE1675D725}"/>
                </a:ext>
              </a:extLst>
            </p:cNvPr>
            <p:cNvSpPr txBox="1"/>
            <p:nvPr/>
          </p:nvSpPr>
          <p:spPr>
            <a:xfrm>
              <a:off x="3942507" y="2065566"/>
              <a:ext cx="2605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FATTURATO AL PUBBLICO</a:t>
              </a: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AE822B85-44F7-40C3-BED4-F2E96A526462}"/>
              </a:ext>
            </a:extLst>
          </p:cNvPr>
          <p:cNvSpPr/>
          <p:nvPr/>
        </p:nvSpPr>
        <p:spPr>
          <a:xfrm>
            <a:off x="6170262" y="1613779"/>
            <a:ext cx="1827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A0203"/>
                </a:solidFill>
              </a:rPr>
              <a:t>2.348.664.036 € </a:t>
            </a:r>
          </a:p>
          <a:p>
            <a:r>
              <a:rPr lang="it-IT" sz="1400" dirty="0"/>
              <a:t>NEGOZI DIRETTI </a:t>
            </a:r>
          </a:p>
          <a:p>
            <a:r>
              <a:rPr lang="it-IT" b="1" dirty="0">
                <a:solidFill>
                  <a:srgbClr val="FA0203"/>
                </a:solidFill>
              </a:rPr>
              <a:t>933.324.015 € </a:t>
            </a:r>
          </a:p>
          <a:p>
            <a:r>
              <a:rPr lang="it-IT" sz="1400" dirty="0"/>
              <a:t>NEGOZI AFFILIATI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0FFA3C48-8252-4F19-8592-A037882CB5E1}"/>
              </a:ext>
            </a:extLst>
          </p:cNvPr>
          <p:cNvCxnSpPr/>
          <p:nvPr/>
        </p:nvCxnSpPr>
        <p:spPr>
          <a:xfrm>
            <a:off x="3457972" y="1429095"/>
            <a:ext cx="5400000" cy="0"/>
          </a:xfrm>
          <a:prstGeom prst="line">
            <a:avLst/>
          </a:prstGeom>
          <a:ln w="38100">
            <a:solidFill>
              <a:srgbClr val="FA0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A0B68210-167A-402A-AA1B-D77BDFEBF9A5}"/>
              </a:ext>
            </a:extLst>
          </p:cNvPr>
          <p:cNvCxnSpPr>
            <a:cxnSpLocks/>
          </p:cNvCxnSpPr>
          <p:nvPr/>
        </p:nvCxnSpPr>
        <p:spPr>
          <a:xfrm>
            <a:off x="3457972" y="2809428"/>
            <a:ext cx="5400000" cy="0"/>
          </a:xfrm>
          <a:prstGeom prst="line">
            <a:avLst/>
          </a:prstGeom>
          <a:ln w="38100">
            <a:solidFill>
              <a:srgbClr val="FA0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836BF7E9-CBCA-4017-9437-BA712DEF094D}"/>
              </a:ext>
            </a:extLst>
          </p:cNvPr>
          <p:cNvGrpSpPr/>
          <p:nvPr/>
        </p:nvGrpSpPr>
        <p:grpSpPr>
          <a:xfrm>
            <a:off x="3457972" y="3147275"/>
            <a:ext cx="1681358" cy="670173"/>
            <a:chOff x="3942507" y="3092227"/>
            <a:chExt cx="1681358" cy="670173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xmlns="" id="{5EF8B8A4-2130-4EFB-8C0A-B26263FDB4D7}"/>
                </a:ext>
              </a:extLst>
            </p:cNvPr>
            <p:cNvSpPr/>
            <p:nvPr/>
          </p:nvSpPr>
          <p:spPr>
            <a:xfrm>
              <a:off x="3942829" y="3092227"/>
              <a:ext cx="8883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FA0203"/>
                  </a:solidFill>
                </a:rPr>
                <a:t>1.159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3DD5CF01-7335-49FC-8D8B-CBE8E5264F3C}"/>
                </a:ext>
              </a:extLst>
            </p:cNvPr>
            <p:cNvSpPr txBox="1"/>
            <p:nvPr/>
          </p:nvSpPr>
          <p:spPr>
            <a:xfrm>
              <a:off x="3942507" y="3393068"/>
              <a:ext cx="1681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PUNTI VENDITA</a:t>
              </a:r>
            </a:p>
          </p:txBody>
        </p:sp>
      </p:grp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8B0A3F68-A792-4B2E-B39A-6B14A418120D}"/>
              </a:ext>
            </a:extLst>
          </p:cNvPr>
          <p:cNvSpPr/>
          <p:nvPr/>
        </p:nvSpPr>
        <p:spPr>
          <a:xfrm>
            <a:off x="6170262" y="2941168"/>
            <a:ext cx="1827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A0203"/>
                </a:solidFill>
              </a:rPr>
              <a:t>432</a:t>
            </a:r>
          </a:p>
          <a:p>
            <a:r>
              <a:rPr lang="it-IT" sz="1400" dirty="0"/>
              <a:t>NEGOZI DIRETTI </a:t>
            </a:r>
          </a:p>
          <a:p>
            <a:r>
              <a:rPr lang="it-IT" b="1" dirty="0">
                <a:solidFill>
                  <a:srgbClr val="FA0203"/>
                </a:solidFill>
              </a:rPr>
              <a:t>727</a:t>
            </a:r>
          </a:p>
          <a:p>
            <a:r>
              <a:rPr lang="it-IT" sz="1400" dirty="0"/>
              <a:t>NEGOZI AFFILIATI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xmlns="" id="{35B11505-D22E-4089-B010-E912EFDE5A36}"/>
              </a:ext>
            </a:extLst>
          </p:cNvPr>
          <p:cNvCxnSpPr>
            <a:cxnSpLocks/>
          </p:cNvCxnSpPr>
          <p:nvPr/>
        </p:nvCxnSpPr>
        <p:spPr>
          <a:xfrm>
            <a:off x="3457972" y="4177580"/>
            <a:ext cx="5400000" cy="0"/>
          </a:xfrm>
          <a:prstGeom prst="line">
            <a:avLst/>
          </a:prstGeom>
          <a:ln w="38100">
            <a:solidFill>
              <a:srgbClr val="FA0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42691F30-CB12-4A39-811C-F358815AB24F}"/>
              </a:ext>
            </a:extLst>
          </p:cNvPr>
          <p:cNvSpPr/>
          <p:nvPr/>
        </p:nvSpPr>
        <p:spPr>
          <a:xfrm>
            <a:off x="3438451" y="4309415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A0203"/>
                </a:solidFill>
              </a:rPr>
              <a:t>728.519 mq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B4EE2F70-5881-4343-8ECE-0ADEC03BBE04}"/>
              </a:ext>
            </a:extLst>
          </p:cNvPr>
          <p:cNvSpPr txBox="1"/>
          <p:nvPr/>
        </p:nvSpPr>
        <p:spPr>
          <a:xfrm>
            <a:off x="3438451" y="4610256"/>
            <a:ext cx="24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SUPERFICIE DI VENDITA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xmlns="" id="{B3055FF9-C20C-4BE7-97CD-1671F01F9EE2}"/>
              </a:ext>
            </a:extLst>
          </p:cNvPr>
          <p:cNvGrpSpPr/>
          <p:nvPr/>
        </p:nvGrpSpPr>
        <p:grpSpPr>
          <a:xfrm>
            <a:off x="3457972" y="5173511"/>
            <a:ext cx="1591590" cy="803861"/>
            <a:chOff x="1019972" y="2840915"/>
            <a:chExt cx="1591590" cy="803861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xmlns="" id="{8546AF0D-19E0-4293-A3C9-B2F5CDC21E85}"/>
                </a:ext>
              </a:extLst>
            </p:cNvPr>
            <p:cNvSpPr txBox="1"/>
            <p:nvPr/>
          </p:nvSpPr>
          <p:spPr>
            <a:xfrm>
              <a:off x="1515623" y="284091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A0203"/>
                  </a:solidFill>
                </a:rPr>
                <a:t>6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xmlns="" id="{1758727A-9C93-4E55-A050-2C1B3CC78F85}"/>
                </a:ext>
              </a:extLst>
            </p:cNvPr>
            <p:cNvSpPr txBox="1"/>
            <p:nvPr/>
          </p:nvSpPr>
          <p:spPr>
            <a:xfrm>
              <a:off x="1019972" y="3275444"/>
              <a:ext cx="1591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SOCIETÀ SOCIE</a:t>
              </a:r>
            </a:p>
          </p:txBody>
        </p:sp>
      </p:grp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xmlns="" id="{C71CF504-706F-4E66-ABE1-87C1DD19EA27}"/>
              </a:ext>
            </a:extLst>
          </p:cNvPr>
          <p:cNvCxnSpPr>
            <a:cxnSpLocks/>
          </p:cNvCxnSpPr>
          <p:nvPr/>
        </p:nvCxnSpPr>
        <p:spPr>
          <a:xfrm>
            <a:off x="3457972" y="5101503"/>
            <a:ext cx="5400000" cy="0"/>
          </a:xfrm>
          <a:prstGeom prst="line">
            <a:avLst/>
          </a:prstGeom>
          <a:ln w="38100">
            <a:solidFill>
              <a:srgbClr val="FA0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>
            <a:extLst>
              <a:ext uri="{FF2B5EF4-FFF2-40B4-BE49-F238E27FC236}">
                <a16:creationId xmlns:a16="http://schemas.microsoft.com/office/drawing/2014/main" xmlns="" id="{8C0FEF53-22E1-4496-8E2B-D8BAEA6F9AD2}"/>
              </a:ext>
            </a:extLst>
          </p:cNvPr>
          <p:cNvGrpSpPr/>
          <p:nvPr/>
        </p:nvGrpSpPr>
        <p:grpSpPr>
          <a:xfrm>
            <a:off x="7493573" y="5188698"/>
            <a:ext cx="1618007" cy="307777"/>
            <a:chOff x="5630474" y="5261697"/>
            <a:chExt cx="1618007" cy="307777"/>
          </a:xfrm>
        </p:grpSpPr>
        <p:sp>
          <p:nvSpPr>
            <p:cNvPr id="34" name="Ovale 33">
              <a:extLst>
                <a:ext uri="{FF2B5EF4-FFF2-40B4-BE49-F238E27FC236}">
                  <a16:creationId xmlns:a16="http://schemas.microsoft.com/office/drawing/2014/main" xmlns="" id="{6E4CB081-BCCC-4322-B6BF-56FD9601D501}"/>
                </a:ext>
              </a:extLst>
            </p:cNvPr>
            <p:cNvSpPr/>
            <p:nvPr/>
          </p:nvSpPr>
          <p:spPr>
            <a:xfrm>
              <a:off x="5647879" y="5418584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xmlns="" id="{CEA09B14-910E-4EA8-9525-4D6CB7B19486}"/>
                </a:ext>
              </a:extLst>
            </p:cNvPr>
            <p:cNvSpPr/>
            <p:nvPr/>
          </p:nvSpPr>
          <p:spPr>
            <a:xfrm>
              <a:off x="5630474" y="5261697"/>
              <a:ext cx="16180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 err="1"/>
                <a:t>Aspiag</a:t>
              </a:r>
              <a:r>
                <a:rPr lang="it-IT" sz="1400" b="1" dirty="0"/>
                <a:t> Service S.r.l.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xmlns="" id="{355260C1-D76A-43F4-ADBD-37228219F501}"/>
              </a:ext>
            </a:extLst>
          </p:cNvPr>
          <p:cNvGrpSpPr/>
          <p:nvPr/>
        </p:nvGrpSpPr>
        <p:grpSpPr>
          <a:xfrm>
            <a:off x="5121925" y="5758879"/>
            <a:ext cx="2326471" cy="307777"/>
            <a:chOff x="5630474" y="5261697"/>
            <a:chExt cx="2326471" cy="307777"/>
          </a:xfrm>
        </p:grpSpPr>
        <p:sp>
          <p:nvSpPr>
            <p:cNvPr id="38" name="Ovale 37">
              <a:extLst>
                <a:ext uri="{FF2B5EF4-FFF2-40B4-BE49-F238E27FC236}">
                  <a16:creationId xmlns:a16="http://schemas.microsoft.com/office/drawing/2014/main" xmlns="" id="{1E9C1C80-3660-4E9A-A65C-0B3B63D2E740}"/>
                </a:ext>
              </a:extLst>
            </p:cNvPr>
            <p:cNvSpPr/>
            <p:nvPr/>
          </p:nvSpPr>
          <p:spPr>
            <a:xfrm>
              <a:off x="5647879" y="5418584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xmlns="" id="{B36C1AEE-6060-48EC-A8CB-2FDE936A5F39}"/>
                </a:ext>
              </a:extLst>
            </p:cNvPr>
            <p:cNvSpPr/>
            <p:nvPr/>
          </p:nvSpPr>
          <p:spPr>
            <a:xfrm>
              <a:off x="5630474" y="5261697"/>
              <a:ext cx="23264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/>
                <a:t>Ergon Società Consortile </a:t>
              </a:r>
              <a:r>
                <a:rPr lang="it-IT" sz="1400" dirty="0" err="1"/>
                <a:t>a.r.l</a:t>
              </a:r>
              <a:r>
                <a:rPr lang="it-IT" sz="1400" dirty="0"/>
                <a:t>.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xmlns="" id="{6B427177-A96F-4AD3-B14A-4820FECEBD63}"/>
              </a:ext>
            </a:extLst>
          </p:cNvPr>
          <p:cNvGrpSpPr/>
          <p:nvPr/>
        </p:nvGrpSpPr>
        <p:grpSpPr>
          <a:xfrm>
            <a:off x="7493573" y="5758879"/>
            <a:ext cx="1038618" cy="307777"/>
            <a:chOff x="5630474" y="5261697"/>
            <a:chExt cx="1038618" cy="307777"/>
          </a:xfrm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xmlns="" id="{990393D9-E7BA-4280-BAB8-62FA471C8085}"/>
                </a:ext>
              </a:extLst>
            </p:cNvPr>
            <p:cNvSpPr/>
            <p:nvPr/>
          </p:nvSpPr>
          <p:spPr>
            <a:xfrm>
              <a:off x="5647879" y="5418584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xmlns="" id="{A0AEFE7B-D31A-417E-9415-88B59E16A21B}"/>
                </a:ext>
              </a:extLst>
            </p:cNvPr>
            <p:cNvSpPr/>
            <p:nvPr/>
          </p:nvSpPr>
          <p:spPr>
            <a:xfrm>
              <a:off x="5630474" y="5261697"/>
              <a:ext cx="10386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/>
                <a:t>Fiorino S.r.l.</a:t>
              </a: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xmlns="" id="{7FE14BAA-8820-4699-855D-98779CA166CA}"/>
              </a:ext>
            </a:extLst>
          </p:cNvPr>
          <p:cNvGrpSpPr/>
          <p:nvPr/>
        </p:nvGrpSpPr>
        <p:grpSpPr>
          <a:xfrm>
            <a:off x="5121925" y="5188698"/>
            <a:ext cx="2318648" cy="307777"/>
            <a:chOff x="5630474" y="5261697"/>
            <a:chExt cx="2318648" cy="307777"/>
          </a:xfrm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xmlns="" id="{175AFC54-0C26-45A7-A20B-725EE5419A83}"/>
                </a:ext>
              </a:extLst>
            </p:cNvPr>
            <p:cNvSpPr/>
            <p:nvPr/>
          </p:nvSpPr>
          <p:spPr>
            <a:xfrm>
              <a:off x="5647879" y="5418584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xmlns="" id="{7C9CF905-1CB7-47E8-871D-F9094F0C5D6E}"/>
                </a:ext>
              </a:extLst>
            </p:cNvPr>
            <p:cNvSpPr/>
            <p:nvPr/>
          </p:nvSpPr>
          <p:spPr>
            <a:xfrm>
              <a:off x="5630474" y="5261697"/>
              <a:ext cx="23186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/>
                <a:t>L’</a:t>
              </a:r>
              <a:r>
                <a:rPr lang="it-IT" sz="1400" dirty="0" err="1"/>
                <a:t>Alco</a:t>
              </a:r>
              <a:r>
                <a:rPr lang="it-IT" sz="1400" dirty="0"/>
                <a:t> Grandi Magazzini S.p.a.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xmlns="" id="{2F83D51D-4E34-4CF8-AB03-E4C785D69BA7}"/>
              </a:ext>
            </a:extLst>
          </p:cNvPr>
          <p:cNvGrpSpPr/>
          <p:nvPr/>
        </p:nvGrpSpPr>
        <p:grpSpPr>
          <a:xfrm>
            <a:off x="7493573" y="5461543"/>
            <a:ext cx="1049390" cy="307777"/>
            <a:chOff x="5630474" y="5261697"/>
            <a:chExt cx="1049390" cy="307777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xmlns="" id="{7E616322-0078-4D27-BC14-994647F21804}"/>
                </a:ext>
              </a:extLst>
            </p:cNvPr>
            <p:cNvSpPr/>
            <p:nvPr/>
          </p:nvSpPr>
          <p:spPr>
            <a:xfrm>
              <a:off x="5647879" y="5418584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xmlns="" id="{4ED5306E-6568-4DE8-AF8C-F24CFFA231A3}"/>
                </a:ext>
              </a:extLst>
            </p:cNvPr>
            <p:cNvSpPr/>
            <p:nvPr/>
          </p:nvSpPr>
          <p:spPr>
            <a:xfrm>
              <a:off x="5630474" y="5261697"/>
              <a:ext cx="10493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/>
                <a:t>Maiora</a:t>
              </a:r>
              <a:r>
                <a:rPr lang="it-IT" sz="1400" dirty="0"/>
                <a:t> S.r.l.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6A656694-EAC7-4499-8FC6-D6FC87E0FD45}"/>
              </a:ext>
            </a:extLst>
          </p:cNvPr>
          <p:cNvGrpSpPr/>
          <p:nvPr/>
        </p:nvGrpSpPr>
        <p:grpSpPr>
          <a:xfrm>
            <a:off x="5121925" y="5461543"/>
            <a:ext cx="1510670" cy="307777"/>
            <a:chOff x="5630474" y="5261697"/>
            <a:chExt cx="1822616" cy="307777"/>
          </a:xfrm>
        </p:grpSpPr>
        <p:sp>
          <p:nvSpPr>
            <p:cNvPr id="50" name="Ovale 49">
              <a:extLst>
                <a:ext uri="{FF2B5EF4-FFF2-40B4-BE49-F238E27FC236}">
                  <a16:creationId xmlns:a16="http://schemas.microsoft.com/office/drawing/2014/main" xmlns="" id="{E908D2ED-5CA9-4B9E-B1B9-E05A94CD261B}"/>
                </a:ext>
              </a:extLst>
            </p:cNvPr>
            <p:cNvSpPr/>
            <p:nvPr/>
          </p:nvSpPr>
          <p:spPr>
            <a:xfrm>
              <a:off x="5647879" y="5418584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xmlns="" id="{7C5922BD-B60E-411B-8ACC-3E5384913712}"/>
                </a:ext>
              </a:extLst>
            </p:cNvPr>
            <p:cNvSpPr/>
            <p:nvPr/>
          </p:nvSpPr>
          <p:spPr>
            <a:xfrm>
              <a:off x="5630474" y="5261697"/>
              <a:ext cx="18226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/>
                <a:t>SCS Sardegna </a:t>
              </a:r>
              <a:r>
                <a:rPr lang="it-IT" sz="1400" dirty="0" err="1"/>
                <a:t>a.r.l</a:t>
              </a:r>
              <a:r>
                <a:rPr lang="it-IT" sz="1400" dirty="0"/>
                <a:t>.</a:t>
              </a:r>
            </a:p>
          </p:txBody>
        </p:sp>
      </p:grpSp>
      <p:sp>
        <p:nvSpPr>
          <p:cNvPr id="2" name="Rettangolo 1"/>
          <p:cNvSpPr/>
          <p:nvPr/>
        </p:nvSpPr>
        <p:spPr>
          <a:xfrm>
            <a:off x="8532192" y="1614851"/>
            <a:ext cx="1026940" cy="489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71,6%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8542963" y="3042320"/>
            <a:ext cx="1026940" cy="489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37,3%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18511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CBA95DC-34DA-4A78-8977-BE25B92A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Glossario indici di bilancio - 2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5BEC1765-FB9C-4FBC-A535-46C89421F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D7058CA5-CF21-4F89-B410-EFCC75D3A31F}"/>
              </a:ext>
            </a:extLst>
          </p:cNvPr>
          <p:cNvGraphicFramePr>
            <a:graphicFrameLocks noGrp="1"/>
          </p:cNvGraphicFramePr>
          <p:nvPr/>
        </p:nvGraphicFramePr>
        <p:xfrm>
          <a:off x="126083" y="1386628"/>
          <a:ext cx="95050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</a:tblGrid>
              <a:tr h="309958"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L’analisi della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</a:rPr>
                        <a:t>REDDITIVITÀ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 indaga se e quanto la gestione d’impresa ha reso e per chi.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xmlns="" id="{9ACA3F9E-9023-4066-A90D-6E4ED9D1F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20260"/>
              </p:ext>
            </p:extLst>
          </p:nvPr>
        </p:nvGraphicFramePr>
        <p:xfrm>
          <a:off x="535526" y="2079626"/>
          <a:ext cx="8436238" cy="60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853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3479521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701864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604863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DURATA MEDIA DEI DEBITI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Tempi medi di pagamento ai fornitori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27" name="Text Box 10">
            <a:extLst>
              <a:ext uri="{FF2B5EF4-FFF2-40B4-BE49-F238E27FC236}">
                <a16:creationId xmlns:a16="http://schemas.microsoft.com/office/drawing/2014/main" xmlns="" id="{396C31EF-0950-4444-BDCC-3DF625845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894" y="2108425"/>
            <a:ext cx="2591889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DEBITI A BREVE VS FORNITORI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xmlns="" id="{E8EF5367-3354-4E40-9420-0A837F50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360" y="2390955"/>
            <a:ext cx="250828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ACQUISTI  * 365</a:t>
            </a: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xmlns="" id="{E93F83BF-A594-4774-88D6-E6CEB763F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4435" y="2376386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xmlns="" id="{8627D9BC-E79D-421F-8162-6EA4CB92E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11867"/>
              </p:ext>
            </p:extLst>
          </p:nvPr>
        </p:nvGraphicFramePr>
        <p:xfrm>
          <a:off x="535526" y="3115510"/>
          <a:ext cx="8436238" cy="60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173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3464201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701864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604863"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DURATA MEDIA DEI CREDITI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+mn-lt"/>
                        </a:rPr>
                        <a:t>Tempi medi di incasso da clienti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31" name="Text Box 10">
            <a:extLst>
              <a:ext uri="{FF2B5EF4-FFF2-40B4-BE49-F238E27FC236}">
                <a16:creationId xmlns:a16="http://schemas.microsoft.com/office/drawing/2014/main" xmlns="" id="{A577E337-024C-4C7D-B1F8-2056939E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214" y="3155775"/>
            <a:ext cx="2591889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CREDITI VS CLIENTI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xmlns="" id="{02218862-F6FB-49BA-A7AF-4095102B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680" y="3438305"/>
            <a:ext cx="250828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TOTALE RICAVI * 365</a:t>
            </a:r>
          </a:p>
        </p:txBody>
      </p:sp>
      <p:sp>
        <p:nvSpPr>
          <p:cNvPr id="33" name="Line 22">
            <a:extLst>
              <a:ext uri="{FF2B5EF4-FFF2-40B4-BE49-F238E27FC236}">
                <a16:creationId xmlns:a16="http://schemas.microsoft.com/office/drawing/2014/main" xmlns="" id="{0A38B5D5-DA2C-4F28-A6E9-A6460F6BC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755" y="3423736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xmlns="" id="{2AD4B34E-5E98-43C2-9D60-862CA22F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17279"/>
              </p:ext>
            </p:extLst>
          </p:nvPr>
        </p:nvGraphicFramePr>
        <p:xfrm>
          <a:off x="535526" y="4309085"/>
          <a:ext cx="8436238" cy="60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5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3487524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701864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604863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DURATA DELLE SCORTE</a:t>
                      </a:r>
                      <a:b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A MAGAZZINO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Tempi medi di giacenza magazzino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35" name="Text Box 10">
            <a:extLst>
              <a:ext uri="{FF2B5EF4-FFF2-40B4-BE49-F238E27FC236}">
                <a16:creationId xmlns:a16="http://schemas.microsoft.com/office/drawing/2014/main" xmlns="" id="{B4A487BB-BEFE-4E60-B704-353473AF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214" y="4349350"/>
            <a:ext cx="2591889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MAGAZZINO</a:t>
            </a:r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xmlns="" id="{940E7E5A-C655-44C0-A532-764E18F4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680" y="4631880"/>
            <a:ext cx="250828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/>
              <a:t>COSTO DEL VENDUTO * 365</a:t>
            </a:r>
          </a:p>
        </p:txBody>
      </p:sp>
      <p:sp>
        <p:nvSpPr>
          <p:cNvPr id="37" name="Line 22">
            <a:extLst>
              <a:ext uri="{FF2B5EF4-FFF2-40B4-BE49-F238E27FC236}">
                <a16:creationId xmlns:a16="http://schemas.microsoft.com/office/drawing/2014/main" xmlns="" id="{3A11E880-8901-4FFF-B3DA-D43A5DE15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755" y="4617311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xmlns="" id="{E3EB9B29-E927-471A-B7BF-2DE702DFB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11498"/>
              </p:ext>
            </p:extLst>
          </p:nvPr>
        </p:nvGraphicFramePr>
        <p:xfrm>
          <a:off x="486123" y="5245769"/>
          <a:ext cx="8974005" cy="60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075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3709836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874094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604863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DURATA DEL CICLO COMMERCIALE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</a:rPr>
                        <a:t>DURATA MEDIA DEI DEBITI – DURATA MEDIA DEI CREDITI – DURATA DELLE SCORTE A MAGAZZINO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Sintetizza gli indicatori precedenti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393753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D545E3-2556-4080-8F49-D01599D1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" y="1"/>
            <a:ext cx="9412968" cy="1221281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Glossario indici di bilancio - 3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D0138CC4-10EF-4AF7-9790-A7722B098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DB6CEAB3-63B2-4D31-B6BC-B9065CAAD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51193"/>
              </p:ext>
            </p:extLst>
          </p:nvPr>
        </p:nvGraphicFramePr>
        <p:xfrm>
          <a:off x="380287" y="1508840"/>
          <a:ext cx="91450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Gli indici di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SOLIDITÀ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 misurano le caratteristiche della struttura economico finanziaria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5E449237-2C5E-420F-A2EE-2B94E10FF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17477"/>
              </p:ext>
            </p:extLst>
          </p:nvPr>
        </p:nvGraphicFramePr>
        <p:xfrm>
          <a:off x="424828" y="2103372"/>
          <a:ext cx="8856000" cy="617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26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617308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INDICE DI COPERTURA LORDA DEGLI INVESTIMENTI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Testa la solidità patrimoniale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7" name="Text Box 21">
            <a:extLst>
              <a:ext uri="{FF2B5EF4-FFF2-40B4-BE49-F238E27FC236}">
                <a16:creationId xmlns:a16="http://schemas.microsoft.com/office/drawing/2014/main" xmlns="" id="{568C5873-80A0-4603-A5EB-E918177F6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844" y="2106216"/>
            <a:ext cx="2878935" cy="3098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7991" tIns="46778" rIns="17991" bIns="4677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399" dirty="0"/>
              <a:t>PATRIMONIO NETTO + PASSIVO M/L</a:t>
            </a:r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xmlns="" id="{9D371275-61DB-46F0-ACD5-8FF998C50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922" y="2432785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565E0BBF-1FB4-4F64-85F3-B2AF8191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842" y="2410870"/>
            <a:ext cx="2208738" cy="3098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7991" tIns="46778" rIns="17991" bIns="4677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399" dirty="0"/>
              <a:t>IMMOBILIZZAZIONI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xmlns="" id="{10FDDA3E-E73F-4E75-9D2F-C8C5A6914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91806"/>
              </p:ext>
            </p:extLst>
          </p:nvPr>
        </p:nvGraphicFramePr>
        <p:xfrm>
          <a:off x="422868" y="2826422"/>
          <a:ext cx="8856000" cy="58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26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589209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GRADO DI INDEBITAMENTO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Misura il grado di dipendenza dell’impresa dai finanziamenti esterni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11" name="Text Box 28">
            <a:extLst>
              <a:ext uri="{FF2B5EF4-FFF2-40B4-BE49-F238E27FC236}">
                <a16:creationId xmlns:a16="http://schemas.microsoft.com/office/drawing/2014/main" xmlns="" id="{92084B03-6BE8-4976-9B68-B00C8EF6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923" y="3186481"/>
            <a:ext cx="2513391" cy="3098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7991" tIns="46778" rIns="17991" bIns="4677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399" dirty="0"/>
              <a:t>PATRIMONIO NETTO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xmlns="" id="{1FC7CFCE-2BF7-4448-BE07-77FBAEF07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950" y="2881828"/>
            <a:ext cx="2734988" cy="3098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7991" tIns="46778" rIns="17991" bIns="4677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399" dirty="0"/>
              <a:t>PASSIVO CORRENTE + PASSIVO M/L</a:t>
            </a: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xmlns="" id="{51C7BA20-C82D-4198-B2A7-2BDEA8BB3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185" y="3193498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xmlns="" id="{79B7FC69-B135-42BF-B0AF-0F28BBE4C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42554"/>
              </p:ext>
            </p:extLst>
          </p:nvPr>
        </p:nvGraphicFramePr>
        <p:xfrm>
          <a:off x="378111" y="3658360"/>
          <a:ext cx="9145016" cy="47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</a:tblGrid>
              <a:tr h="478822"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Gli indici di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SVILUPPO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permettono di misurare il tasso di incremento delle immobilizzazioni e del fatturato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xmlns="" id="{EB10F1A2-15F6-4E01-8894-9C85D372E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45196"/>
              </p:ext>
            </p:extLst>
          </p:nvPr>
        </p:nvGraphicFramePr>
        <p:xfrm>
          <a:off x="424885" y="4263155"/>
          <a:ext cx="885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26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488785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TASSO DI SVILUPPO IMMOBILIZZAZIONI MATERIALI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Esprime lo sviluppo delle immobilizzazioni materiali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19" name="Line 22">
            <a:extLst>
              <a:ext uri="{FF2B5EF4-FFF2-40B4-BE49-F238E27FC236}">
                <a16:creationId xmlns:a16="http://schemas.microsoft.com/office/drawing/2014/main" xmlns="" id="{1195040E-C31E-43F1-A556-1715F66D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484" y="4532562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xmlns="" id="{0186EC28-640E-40E8-9C93-6756B1696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580" y="4252120"/>
            <a:ext cx="23622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IMM. MAT. n – IMM. MAT. n-1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xmlns="" id="{98DC2E6B-0298-43E7-ABF2-A532CF3A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580" y="4532562"/>
            <a:ext cx="22860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IMM. MAT. n-1</a:t>
            </a:r>
          </a:p>
        </p:txBody>
      </p:sp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xmlns="" id="{41A8300D-6473-4756-A368-226D004F3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77410"/>
              </p:ext>
            </p:extLst>
          </p:nvPr>
        </p:nvGraphicFramePr>
        <p:xfrm>
          <a:off x="422868" y="4945086"/>
          <a:ext cx="8856000" cy="48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26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488785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TASSO DI SVILUPPO DEL FATTURATO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Esprime lo sviluppo del fatturato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24" name="Text Box 11">
            <a:extLst>
              <a:ext uri="{FF2B5EF4-FFF2-40B4-BE49-F238E27FC236}">
                <a16:creationId xmlns:a16="http://schemas.microsoft.com/office/drawing/2014/main" xmlns="" id="{52E33163-AF7C-4354-9888-635CF69A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185" y="4918949"/>
            <a:ext cx="23622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VENDITE n – VENDITE n-1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xmlns="" id="{6FE466BE-95C6-4CE0-9B03-BDF2EBA31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185" y="5199391"/>
            <a:ext cx="22860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VENDITE n-1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xmlns="" id="{409C9FE6-EA39-4EBC-A91B-CBEBE30CA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3923" y="5218301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</p:spTree>
    <p:extLst>
      <p:ext uri="{BB962C8B-B14F-4D97-AF65-F5344CB8AC3E}">
        <p14:creationId xmlns:p14="http://schemas.microsoft.com/office/powerpoint/2010/main" val="2393619506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CBA95DC-34DA-4A78-8977-BE25B92A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Glossario indici di bilancio - 4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5BEC1765-FB9C-4FBC-A535-46C89421F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42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D7058CA5-CF21-4F89-B410-EFCC75D3A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75377"/>
              </p:ext>
            </p:extLst>
          </p:nvPr>
        </p:nvGraphicFramePr>
        <p:xfrm>
          <a:off x="47161" y="1860280"/>
          <a:ext cx="9505056" cy="58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</a:tblGrid>
              <a:tr h="589209"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L’analisi della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LIQUIDITÀ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 valuta se l’azienda è in grado di far fronte ai propri debiti a breve con le attività liquide o liquidabili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508F115F-6556-4790-9ACE-1175D3AAC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78352"/>
              </p:ext>
            </p:extLst>
          </p:nvPr>
        </p:nvGraphicFramePr>
        <p:xfrm>
          <a:off x="273955" y="2597952"/>
          <a:ext cx="8856000" cy="48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26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488785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INDICE DI DISPONIBILITÀ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Esprime la capacità di far fronte ai debiti a breve utilizzando le disponibilità a breve 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6" name="Text Box 21">
            <a:extLst>
              <a:ext uri="{FF2B5EF4-FFF2-40B4-BE49-F238E27FC236}">
                <a16:creationId xmlns:a16="http://schemas.microsoft.com/office/drawing/2014/main" xmlns="" id="{DEB16DFC-A8AE-4604-A050-F7867517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631" y="2562559"/>
            <a:ext cx="252028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ATTIVO CORRENTE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AF5B1B40-7B39-4597-99E7-21F0F3D7A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39" y="2867359"/>
            <a:ext cx="23241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PASSIVO CORRENTE</a:t>
            </a:r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xmlns="" id="{5EFB59E3-ABF2-4CD1-8E73-2B76BF57B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554" y="2867359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4CE00ED9-7DE5-480B-9693-6B903DF10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74837"/>
              </p:ext>
            </p:extLst>
          </p:nvPr>
        </p:nvGraphicFramePr>
        <p:xfrm>
          <a:off x="73243" y="3443037"/>
          <a:ext cx="9505056" cy="58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56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</a:tblGrid>
              <a:tr h="589209"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L’indice </a:t>
                      </a: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dell’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EFFICIENZA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 misura la produttività e le performance del personale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xmlns="" id="{9461407F-ADE2-45EA-9CEF-C7A90D0CA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32374"/>
              </p:ext>
            </p:extLst>
          </p:nvPr>
        </p:nvGraphicFramePr>
        <p:xfrm>
          <a:off x="273955" y="4170113"/>
          <a:ext cx="8856000" cy="48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260">
                  <a:extLst>
                    <a:ext uri="{9D8B030D-6E8A-4147-A177-3AD203B41FA5}">
                      <a16:colId xmlns:a16="http://schemas.microsoft.com/office/drawing/2014/main" xmlns="" val="3938813420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2336182195"/>
                    </a:ext>
                  </a:extLst>
                </a:gridCol>
                <a:gridCol w="2862870">
                  <a:extLst>
                    <a:ext uri="{9D8B030D-6E8A-4147-A177-3AD203B41FA5}">
                      <a16:colId xmlns:a16="http://schemas.microsoft.com/office/drawing/2014/main" xmlns="" val="1551126880"/>
                    </a:ext>
                  </a:extLst>
                </a:gridCol>
              </a:tblGrid>
              <a:tr h="488785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ct val="50000"/>
                        </a:spcBef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RENDIMENTO DEL PERSONALE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Relazione tra vendite nette IVA e il costo del lavoro</a:t>
                      </a:r>
                      <a:endParaRPr lang="it-I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252935"/>
                  </a:ext>
                </a:extLst>
              </a:tr>
            </a:tbl>
          </a:graphicData>
        </a:graphic>
      </p:graphicFrame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1646073C-89AE-48B3-877F-9840AE9C1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981" y="4108104"/>
            <a:ext cx="23622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VENDITE NETTE IVA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7C230219-97A0-4A19-A88E-BFDD146B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981" y="4388546"/>
            <a:ext cx="22860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+mn-lt"/>
              </a:rPr>
              <a:t>COSTO DEL LAVORO</a:t>
            </a: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xmlns="" id="{2CB6F9A4-1B9C-48FF-9291-425D2B254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252" y="4399577"/>
            <a:ext cx="2550357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 lIns="17991" tIns="46778" rIns="17991" bIns="46778" anchor="ctr"/>
          <a:lstStyle/>
          <a:p>
            <a:endParaRPr lang="it-IT" sz="1599"/>
          </a:p>
        </p:txBody>
      </p:sp>
    </p:spTree>
    <p:extLst>
      <p:ext uri="{BB962C8B-B14F-4D97-AF65-F5344CB8AC3E}">
        <p14:creationId xmlns:p14="http://schemas.microsoft.com/office/powerpoint/2010/main" val="787192805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sz="2800" dirty="0"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lang="it-IT" sz="2800" dirty="0">
                <a:latin typeface="+mn-lt"/>
                <a:ea typeface="Calibri" pitchFamily="34" charset="0"/>
                <a:cs typeface="Calibri" pitchFamily="34" charset="0"/>
              </a:rPr>
            </a:br>
            <a:r>
              <a:rPr lang="it-IT" sz="2800" dirty="0">
                <a:latin typeface="+mn-lt"/>
                <a:ea typeface="Calibri" pitchFamily="34" charset="0"/>
                <a:cs typeface="Calibri" pitchFamily="34" charset="0"/>
              </a:rPr>
              <a:t>Riferimenti</a:t>
            </a:r>
            <a:endParaRPr lang="it-IT" sz="2800" dirty="0">
              <a:latin typeface="+mn-lt"/>
            </a:endParaRPr>
          </a:p>
        </p:txBody>
      </p:sp>
      <p:sp>
        <p:nvSpPr>
          <p:cNvPr id="2050" name="AutoShape 2" descr="Image result for WARNING"/>
          <p:cNvSpPr>
            <a:spLocks noChangeAspect="1" noChangeArrowheads="1"/>
          </p:cNvSpPr>
          <p:nvPr/>
        </p:nvSpPr>
        <p:spPr bwMode="auto">
          <a:xfrm>
            <a:off x="155526" y="-142826"/>
            <a:ext cx="304702" cy="304654"/>
          </a:xfrm>
          <a:prstGeom prst="rect">
            <a:avLst/>
          </a:prstGeom>
          <a:noFill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it-IT" sz="1799"/>
          </a:p>
        </p:txBody>
      </p:sp>
      <p:sp>
        <p:nvSpPr>
          <p:cNvPr id="2052" name="AutoShape 4" descr="Image result for WARNING"/>
          <p:cNvSpPr>
            <a:spLocks noChangeAspect="1" noChangeArrowheads="1"/>
          </p:cNvSpPr>
          <p:nvPr/>
        </p:nvSpPr>
        <p:spPr bwMode="auto">
          <a:xfrm>
            <a:off x="155526" y="-142826"/>
            <a:ext cx="304702" cy="304654"/>
          </a:xfrm>
          <a:prstGeom prst="rect">
            <a:avLst/>
          </a:prstGeom>
          <a:noFill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endParaRPr lang="it-IT" sz="1799"/>
          </a:p>
        </p:txBody>
      </p:sp>
      <p:sp>
        <p:nvSpPr>
          <p:cNvPr id="12" name="CasellaDiTesto 11"/>
          <p:cNvSpPr txBox="1"/>
          <p:nvPr/>
        </p:nvSpPr>
        <p:spPr>
          <a:xfrm>
            <a:off x="6430237" y="3093240"/>
            <a:ext cx="2591042" cy="2307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799" dirty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Via Gaspare Gozzi, 5</a:t>
            </a:r>
          </a:p>
          <a:p>
            <a:r>
              <a:rPr lang="it-IT" sz="1799" dirty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20129 Milano</a:t>
            </a:r>
          </a:p>
          <a:p>
            <a:endParaRPr lang="it-IT" sz="1799" dirty="0">
              <a:solidFill>
                <a:schemeClr val="bg2">
                  <a:lumMod val="50000"/>
                </a:schemeClr>
              </a:solidFill>
              <a:latin typeface="Corbel" pitchFamily="34" charset="0"/>
            </a:endParaRPr>
          </a:p>
          <a:p>
            <a:r>
              <a:rPr lang="it-IT" sz="1799" b="1" dirty="0">
                <a:solidFill>
                  <a:schemeClr val="accent1"/>
                </a:solidFill>
                <a:latin typeface="Corbel" pitchFamily="34" charset="0"/>
              </a:rPr>
              <a:t>www.tradelab.it</a:t>
            </a:r>
          </a:p>
          <a:p>
            <a:endParaRPr lang="it-IT" sz="1799" dirty="0">
              <a:solidFill>
                <a:schemeClr val="bg2">
                  <a:lumMod val="50000"/>
                </a:schemeClr>
              </a:solidFill>
              <a:latin typeface="Corbel" pitchFamily="34" charset="0"/>
            </a:endParaRPr>
          </a:p>
          <a:p>
            <a:r>
              <a:rPr lang="it-IT" sz="1799" b="1" dirty="0">
                <a:solidFill>
                  <a:schemeClr val="accent1"/>
                </a:solidFill>
                <a:latin typeface="Corbel" pitchFamily="34" charset="0"/>
              </a:rPr>
              <a:t>T</a:t>
            </a:r>
            <a:r>
              <a:rPr lang="it-IT" sz="1799" b="1" dirty="0">
                <a:solidFill>
                  <a:schemeClr val="bg2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1799" dirty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  <a:ea typeface="Verdana" pitchFamily="34" charset="0"/>
                <a:cs typeface="Verdana" pitchFamily="34" charset="0"/>
              </a:rPr>
              <a:t>02 799061</a:t>
            </a:r>
          </a:p>
          <a:p>
            <a:endParaRPr lang="it-IT" sz="1799" dirty="0">
              <a:solidFill>
                <a:srgbClr val="6B6B6B"/>
              </a:solidFill>
              <a:latin typeface="Corbel" pitchFamily="34" charset="0"/>
            </a:endParaRPr>
          </a:p>
          <a:p>
            <a:endParaRPr lang="it-IT" sz="1799" dirty="0">
              <a:solidFill>
                <a:srgbClr val="6B6B6B"/>
              </a:solidFill>
              <a:latin typeface="Corbel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20" y="2544309"/>
            <a:ext cx="1808176" cy="543092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915289" y="4031520"/>
            <a:ext cx="2303148" cy="52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11" indent="-177711">
              <a:buClr>
                <a:schemeClr val="accent1"/>
              </a:buClr>
              <a:tabLst>
                <a:tab pos="2154747" algn="l"/>
              </a:tabLst>
            </a:pPr>
            <a:r>
              <a:rPr lang="it-IT" sz="1399" dirty="0">
                <a:solidFill>
                  <a:srgbClr val="717171"/>
                </a:solidFill>
                <a:latin typeface="Corbel" pitchFamily="34" charset="0"/>
              </a:rPr>
              <a:t>Giuseppe Convertini</a:t>
            </a:r>
          </a:p>
          <a:p>
            <a:pPr marL="177711" indent="-177711">
              <a:buClr>
                <a:schemeClr val="accent1"/>
              </a:buClr>
              <a:buFont typeface="Corbel" pitchFamily="34" charset="0"/>
              <a:buChar char="•"/>
              <a:tabLst>
                <a:tab pos="2154747" algn="l"/>
              </a:tabLst>
            </a:pPr>
            <a:r>
              <a:rPr lang="it-IT" sz="1399" u="sng" dirty="0">
                <a:solidFill>
                  <a:srgbClr val="717171"/>
                </a:solidFill>
                <a:latin typeface="Corbel" pitchFamily="34" charset="0"/>
              </a:rPr>
              <a:t>gconvertini@tradelab.it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737128" y="2754531"/>
            <a:ext cx="3132673" cy="369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799" b="1" dirty="0">
                <a:solidFill>
                  <a:schemeClr val="accent1"/>
                </a:solidFill>
                <a:latin typeface="Corbel" pitchFamily="34" charset="0"/>
              </a:rPr>
              <a:t>Per informazioni sul progetto:</a:t>
            </a:r>
            <a:endParaRPr lang="it-IT" sz="1799" dirty="0"/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9092031" y="6126996"/>
            <a:ext cx="433272" cy="277647"/>
          </a:xfrm>
        </p:spPr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43</a:t>
            </a:fld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20110" y="3311440"/>
            <a:ext cx="2303148" cy="52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11" indent="-177711">
              <a:buClr>
                <a:schemeClr val="accent1"/>
              </a:buClr>
              <a:tabLst>
                <a:tab pos="2154747" algn="l"/>
              </a:tabLst>
            </a:pPr>
            <a:r>
              <a:rPr lang="it-IT" sz="1399" dirty="0">
                <a:solidFill>
                  <a:srgbClr val="717171"/>
                </a:solidFill>
                <a:latin typeface="Corbel" pitchFamily="34" charset="0"/>
              </a:rPr>
              <a:t>Luca Pellegrini</a:t>
            </a:r>
          </a:p>
          <a:p>
            <a:pPr marL="177711" indent="-177711">
              <a:buClr>
                <a:schemeClr val="accent1"/>
              </a:buClr>
              <a:buFont typeface="Corbel" pitchFamily="34" charset="0"/>
              <a:buChar char="•"/>
              <a:tabLst>
                <a:tab pos="2154747" algn="l"/>
              </a:tabLst>
            </a:pPr>
            <a:r>
              <a:rPr lang="it-IT" sz="1399" u="sng" dirty="0">
                <a:solidFill>
                  <a:srgbClr val="717171"/>
                </a:solidFill>
                <a:latin typeface="Corbel" pitchFamily="34" charset="0"/>
              </a:rPr>
              <a:t>lpellegrini@tradelab.it</a:t>
            </a:r>
          </a:p>
        </p:txBody>
      </p:sp>
    </p:spTree>
    <p:extLst>
      <p:ext uri="{BB962C8B-B14F-4D97-AF65-F5344CB8AC3E}">
        <p14:creationId xmlns:p14="http://schemas.microsoft.com/office/powerpoint/2010/main" val="337520705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Le società socie del consorzio 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Despar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6A0B63-73F9-4823-9690-C839E8A9CDEF}"/>
              </a:ext>
            </a:extLst>
          </p:cNvPr>
          <p:cNvSpPr txBox="1"/>
          <p:nvPr/>
        </p:nvSpPr>
        <p:spPr>
          <a:xfrm>
            <a:off x="547971" y="5800275"/>
            <a:ext cx="17283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sito aziendale </a:t>
            </a:r>
            <a:r>
              <a:rPr lang="it-IT" sz="1050" dirty="0" err="1"/>
              <a:t>Despar</a:t>
            </a:r>
            <a:endParaRPr lang="it-IT" sz="1050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AF0F1B39-C614-42D7-9C2C-A50E51BECE3C}"/>
              </a:ext>
            </a:extLst>
          </p:cNvPr>
          <p:cNvSpPr/>
          <p:nvPr/>
        </p:nvSpPr>
        <p:spPr>
          <a:xfrm>
            <a:off x="3466691" y="1866727"/>
            <a:ext cx="180000" cy="18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7ABCD0E-8D55-41B9-8B03-1C07BAF0C85D}"/>
              </a:ext>
            </a:extLst>
          </p:cNvPr>
          <p:cNvSpPr txBox="1"/>
          <p:nvPr/>
        </p:nvSpPr>
        <p:spPr>
          <a:xfrm>
            <a:off x="3685813" y="1758941"/>
            <a:ext cx="293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L’</a:t>
            </a:r>
            <a:r>
              <a:rPr lang="it-IT" b="1" dirty="0" err="1"/>
              <a:t>Alco</a:t>
            </a:r>
            <a:r>
              <a:rPr lang="it-IT" b="1" dirty="0"/>
              <a:t> Grandi Magazzini </a:t>
            </a:r>
            <a:r>
              <a:rPr lang="it-IT" b="1" dirty="0" err="1"/>
              <a:t>S.p.a</a:t>
            </a:r>
            <a:endParaRPr lang="it-IT" b="1" dirty="0"/>
          </a:p>
        </p:txBody>
      </p:sp>
      <p:sp>
        <p:nvSpPr>
          <p:cNvPr id="829" name="Ovale 828">
            <a:extLst>
              <a:ext uri="{FF2B5EF4-FFF2-40B4-BE49-F238E27FC236}">
                <a16:creationId xmlns:a16="http://schemas.microsoft.com/office/drawing/2014/main" xmlns="" id="{79B44B00-A554-481A-84AC-AE3E9E6C9BEA}"/>
              </a:ext>
            </a:extLst>
          </p:cNvPr>
          <p:cNvSpPr/>
          <p:nvPr/>
        </p:nvSpPr>
        <p:spPr>
          <a:xfrm>
            <a:off x="4361370" y="5025103"/>
            <a:ext cx="180000" cy="180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0" name="CasellaDiTesto 829">
            <a:extLst>
              <a:ext uri="{FF2B5EF4-FFF2-40B4-BE49-F238E27FC236}">
                <a16:creationId xmlns:a16="http://schemas.microsoft.com/office/drawing/2014/main" xmlns="" id="{1CA6BB71-F2C3-459D-8E03-6A3CAF84E81B}"/>
              </a:ext>
            </a:extLst>
          </p:cNvPr>
          <p:cNvSpPr txBox="1"/>
          <p:nvPr/>
        </p:nvSpPr>
        <p:spPr>
          <a:xfrm>
            <a:off x="4547219" y="4899912"/>
            <a:ext cx="278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Ergon Società Consortile </a:t>
            </a:r>
            <a:r>
              <a:rPr lang="it-IT" b="1" dirty="0" err="1"/>
              <a:t>srl</a:t>
            </a:r>
            <a:endParaRPr lang="it-IT" b="1" dirty="0"/>
          </a:p>
        </p:txBody>
      </p:sp>
      <p:cxnSp>
        <p:nvCxnSpPr>
          <p:cNvPr id="832" name="Connettore diritto 831">
            <a:extLst>
              <a:ext uri="{FF2B5EF4-FFF2-40B4-BE49-F238E27FC236}">
                <a16:creationId xmlns:a16="http://schemas.microsoft.com/office/drawing/2014/main" xmlns="" id="{15C11714-78FD-4AB1-934C-0DB28C7923DD}"/>
              </a:ext>
            </a:extLst>
          </p:cNvPr>
          <p:cNvCxnSpPr/>
          <p:nvPr/>
        </p:nvCxnSpPr>
        <p:spPr>
          <a:xfrm>
            <a:off x="4451375" y="5300536"/>
            <a:ext cx="0" cy="46800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3" name="Rettangolo 832">
            <a:extLst>
              <a:ext uri="{FF2B5EF4-FFF2-40B4-BE49-F238E27FC236}">
                <a16:creationId xmlns:a16="http://schemas.microsoft.com/office/drawing/2014/main" xmlns="" id="{18FF8270-CD18-4962-BB5F-5243C39DE610}"/>
              </a:ext>
            </a:extLst>
          </p:cNvPr>
          <p:cNvSpPr/>
          <p:nvPr/>
        </p:nvSpPr>
        <p:spPr>
          <a:xfrm>
            <a:off x="4518571" y="5277055"/>
            <a:ext cx="3087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A0203"/>
                </a:solidFill>
              </a:rPr>
              <a:t>476.362.414 € </a:t>
            </a:r>
          </a:p>
          <a:p>
            <a:r>
              <a:rPr lang="it-IT" sz="1400" dirty="0"/>
              <a:t>CORRISPETTIVI ALLA VENDITA 2016</a:t>
            </a:r>
          </a:p>
        </p:txBody>
      </p:sp>
      <p:cxnSp>
        <p:nvCxnSpPr>
          <p:cNvPr id="836" name="Connettore diritto 835">
            <a:extLst>
              <a:ext uri="{FF2B5EF4-FFF2-40B4-BE49-F238E27FC236}">
                <a16:creationId xmlns:a16="http://schemas.microsoft.com/office/drawing/2014/main" xmlns="" id="{90ED15C4-05AB-4F17-A7CF-9E35BE760344}"/>
              </a:ext>
            </a:extLst>
          </p:cNvPr>
          <p:cNvCxnSpPr/>
          <p:nvPr/>
        </p:nvCxnSpPr>
        <p:spPr>
          <a:xfrm>
            <a:off x="3556132" y="2128273"/>
            <a:ext cx="0" cy="4680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7" name="Rettangolo 836">
            <a:extLst>
              <a:ext uri="{FF2B5EF4-FFF2-40B4-BE49-F238E27FC236}">
                <a16:creationId xmlns:a16="http://schemas.microsoft.com/office/drawing/2014/main" xmlns="" id="{6A771071-D9B9-41A7-AA57-549C6CD98FD4}"/>
              </a:ext>
            </a:extLst>
          </p:cNvPr>
          <p:cNvSpPr/>
          <p:nvPr/>
        </p:nvSpPr>
        <p:spPr>
          <a:xfrm>
            <a:off x="3642191" y="2096966"/>
            <a:ext cx="1527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A0203"/>
                </a:solidFill>
              </a:rPr>
              <a:t>321.285.545 €</a:t>
            </a:r>
          </a:p>
          <a:p>
            <a:r>
              <a:rPr lang="it-IT" sz="1400" dirty="0"/>
              <a:t>FATTURATO 2016</a:t>
            </a:r>
          </a:p>
        </p:txBody>
      </p:sp>
      <p:sp>
        <p:nvSpPr>
          <p:cNvPr id="838" name="Ovale 837">
            <a:extLst>
              <a:ext uri="{FF2B5EF4-FFF2-40B4-BE49-F238E27FC236}">
                <a16:creationId xmlns:a16="http://schemas.microsoft.com/office/drawing/2014/main" xmlns="" id="{0225DE49-8F37-439E-B084-03451F928B99}"/>
              </a:ext>
            </a:extLst>
          </p:cNvPr>
          <p:cNvSpPr/>
          <p:nvPr/>
        </p:nvSpPr>
        <p:spPr>
          <a:xfrm>
            <a:off x="7587670" y="499857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9" name="CasellaDiTesto 838">
            <a:extLst>
              <a:ext uri="{FF2B5EF4-FFF2-40B4-BE49-F238E27FC236}">
                <a16:creationId xmlns:a16="http://schemas.microsoft.com/office/drawing/2014/main" xmlns="" id="{044EFAC0-0F38-4257-8FD7-CE63ED0F2A00}"/>
              </a:ext>
            </a:extLst>
          </p:cNvPr>
          <p:cNvSpPr txBox="1"/>
          <p:nvPr/>
        </p:nvSpPr>
        <p:spPr>
          <a:xfrm>
            <a:off x="7773519" y="487338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Fiorino </a:t>
            </a:r>
            <a:r>
              <a:rPr lang="it-IT" b="1" dirty="0" err="1"/>
              <a:t>srl</a:t>
            </a:r>
            <a:endParaRPr lang="it-IT" b="1" dirty="0"/>
          </a:p>
        </p:txBody>
      </p:sp>
      <p:cxnSp>
        <p:nvCxnSpPr>
          <p:cNvPr id="840" name="Connettore diritto 839">
            <a:extLst>
              <a:ext uri="{FF2B5EF4-FFF2-40B4-BE49-F238E27FC236}">
                <a16:creationId xmlns:a16="http://schemas.microsoft.com/office/drawing/2014/main" xmlns="" id="{63A5CCF0-57B7-45BB-899F-D57F94E8DE9D}"/>
              </a:ext>
            </a:extLst>
          </p:cNvPr>
          <p:cNvCxnSpPr/>
          <p:nvPr/>
        </p:nvCxnSpPr>
        <p:spPr>
          <a:xfrm>
            <a:off x="7677675" y="5274012"/>
            <a:ext cx="0" cy="468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1" name="Rettangolo 840">
            <a:extLst>
              <a:ext uri="{FF2B5EF4-FFF2-40B4-BE49-F238E27FC236}">
                <a16:creationId xmlns:a16="http://schemas.microsoft.com/office/drawing/2014/main" xmlns="" id="{E47FA432-F4B2-46E7-AC5C-6DF628119CAC}"/>
              </a:ext>
            </a:extLst>
          </p:cNvPr>
          <p:cNvSpPr/>
          <p:nvPr/>
        </p:nvSpPr>
        <p:spPr>
          <a:xfrm>
            <a:off x="7744871" y="5250531"/>
            <a:ext cx="1715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A0203"/>
                </a:solidFill>
              </a:rPr>
              <a:t>69.305.566 € </a:t>
            </a:r>
          </a:p>
          <a:p>
            <a:r>
              <a:rPr lang="it-IT" sz="1400" dirty="0"/>
              <a:t>FATTURATO 2016</a:t>
            </a:r>
          </a:p>
        </p:txBody>
      </p:sp>
      <p:grpSp>
        <p:nvGrpSpPr>
          <p:cNvPr id="870" name="Gruppo 869">
            <a:extLst>
              <a:ext uri="{FF2B5EF4-FFF2-40B4-BE49-F238E27FC236}">
                <a16:creationId xmlns:a16="http://schemas.microsoft.com/office/drawing/2014/main" xmlns="" id="{FBD61190-C447-406A-90F1-00F8E6A84E05}"/>
              </a:ext>
            </a:extLst>
          </p:cNvPr>
          <p:cNvGrpSpPr/>
          <p:nvPr/>
        </p:nvGrpSpPr>
        <p:grpSpPr>
          <a:xfrm>
            <a:off x="519197" y="1732072"/>
            <a:ext cx="3249511" cy="3830737"/>
            <a:chOff x="1618854" y="1580884"/>
            <a:chExt cx="3249511" cy="3830737"/>
          </a:xfrm>
        </p:grpSpPr>
        <p:grpSp>
          <p:nvGrpSpPr>
            <p:cNvPr id="835" name="Gruppo 834">
              <a:extLst>
                <a:ext uri="{FF2B5EF4-FFF2-40B4-BE49-F238E27FC236}">
                  <a16:creationId xmlns:a16="http://schemas.microsoft.com/office/drawing/2014/main" xmlns="" id="{673E50B6-7EEB-47FD-A4F7-0F6186D61BD3}"/>
                </a:ext>
              </a:extLst>
            </p:cNvPr>
            <p:cNvGrpSpPr/>
            <p:nvPr/>
          </p:nvGrpSpPr>
          <p:grpSpPr>
            <a:xfrm>
              <a:off x="1618854" y="1580884"/>
              <a:ext cx="3249511" cy="3830737"/>
              <a:chOff x="2574355" y="1424861"/>
              <a:chExt cx="3249511" cy="3830737"/>
            </a:xfrm>
          </p:grpSpPr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xmlns="" id="{C3393279-9893-4DFB-8376-B96746214544}"/>
                  </a:ext>
                </a:extLst>
              </p:cNvPr>
              <p:cNvGrpSpPr/>
              <p:nvPr/>
            </p:nvGrpSpPr>
            <p:grpSpPr>
              <a:xfrm>
                <a:off x="2574355" y="1424861"/>
                <a:ext cx="3249511" cy="3618884"/>
                <a:chOff x="981028" y="1437505"/>
                <a:chExt cx="4114848" cy="4582584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xmlns="" id="{2592329D-B3A2-430C-ABCC-D8A6E6901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0876" y="2499101"/>
                  <a:ext cx="890480" cy="396500"/>
                </a:xfrm>
                <a:custGeom>
                  <a:avLst/>
                  <a:gdLst/>
                  <a:ahLst/>
                  <a:cxnLst>
                    <a:cxn ang="0">
                      <a:pos x="277" y="379"/>
                    </a:cxn>
                    <a:cxn ang="0">
                      <a:pos x="304" y="337"/>
                    </a:cxn>
                    <a:cxn ang="0">
                      <a:pos x="300" y="280"/>
                    </a:cxn>
                    <a:cxn ang="0">
                      <a:pos x="336" y="250"/>
                    </a:cxn>
                    <a:cxn ang="0">
                      <a:pos x="354" y="206"/>
                    </a:cxn>
                    <a:cxn ang="0">
                      <a:pos x="370" y="143"/>
                    </a:cxn>
                    <a:cxn ang="0">
                      <a:pos x="409" y="124"/>
                    </a:cxn>
                    <a:cxn ang="0">
                      <a:pos x="458" y="152"/>
                    </a:cxn>
                    <a:cxn ang="0">
                      <a:pos x="497" y="128"/>
                    </a:cxn>
                    <a:cxn ang="0">
                      <a:pos x="565" y="113"/>
                    </a:cxn>
                    <a:cxn ang="0">
                      <a:pos x="591" y="68"/>
                    </a:cxn>
                    <a:cxn ang="0">
                      <a:pos x="648" y="77"/>
                    </a:cxn>
                    <a:cxn ang="0">
                      <a:pos x="680" y="131"/>
                    </a:cxn>
                    <a:cxn ang="0">
                      <a:pos x="743" y="86"/>
                    </a:cxn>
                    <a:cxn ang="0">
                      <a:pos x="730" y="27"/>
                    </a:cxn>
                    <a:cxn ang="0">
                      <a:pos x="807" y="22"/>
                    </a:cxn>
                    <a:cxn ang="0">
                      <a:pos x="868" y="74"/>
                    </a:cxn>
                    <a:cxn ang="0">
                      <a:pos x="940" y="58"/>
                    </a:cxn>
                    <a:cxn ang="0">
                      <a:pos x="995" y="63"/>
                    </a:cxn>
                    <a:cxn ang="0">
                      <a:pos x="1028" y="83"/>
                    </a:cxn>
                    <a:cxn ang="0">
                      <a:pos x="1038" y="142"/>
                    </a:cxn>
                    <a:cxn ang="0">
                      <a:pos x="1080" y="180"/>
                    </a:cxn>
                    <a:cxn ang="0">
                      <a:pos x="1145" y="225"/>
                    </a:cxn>
                    <a:cxn ang="0">
                      <a:pos x="1217" y="283"/>
                    </a:cxn>
                    <a:cxn ang="0">
                      <a:pos x="1256" y="343"/>
                    </a:cxn>
                    <a:cxn ang="0">
                      <a:pos x="1262" y="371"/>
                    </a:cxn>
                    <a:cxn ang="0">
                      <a:pos x="1311" y="423"/>
                    </a:cxn>
                    <a:cxn ang="0">
                      <a:pos x="1325" y="456"/>
                    </a:cxn>
                    <a:cxn ang="0">
                      <a:pos x="1266" y="434"/>
                    </a:cxn>
                    <a:cxn ang="0">
                      <a:pos x="1221" y="425"/>
                    </a:cxn>
                    <a:cxn ang="0">
                      <a:pos x="1226" y="453"/>
                    </a:cxn>
                    <a:cxn ang="0">
                      <a:pos x="1138" y="386"/>
                    </a:cxn>
                    <a:cxn ang="0">
                      <a:pos x="1092" y="359"/>
                    </a:cxn>
                    <a:cxn ang="0">
                      <a:pos x="1027" y="316"/>
                    </a:cxn>
                    <a:cxn ang="0">
                      <a:pos x="992" y="285"/>
                    </a:cxn>
                    <a:cxn ang="0">
                      <a:pos x="899" y="265"/>
                    </a:cxn>
                    <a:cxn ang="0">
                      <a:pos x="854" y="227"/>
                    </a:cxn>
                    <a:cxn ang="0">
                      <a:pos x="786" y="209"/>
                    </a:cxn>
                    <a:cxn ang="0">
                      <a:pos x="752" y="201"/>
                    </a:cxn>
                    <a:cxn ang="0">
                      <a:pos x="749" y="191"/>
                    </a:cxn>
                    <a:cxn ang="0">
                      <a:pos x="745" y="201"/>
                    </a:cxn>
                    <a:cxn ang="0">
                      <a:pos x="736" y="198"/>
                    </a:cxn>
                    <a:cxn ang="0">
                      <a:pos x="729" y="194"/>
                    </a:cxn>
                    <a:cxn ang="0">
                      <a:pos x="700" y="188"/>
                    </a:cxn>
                    <a:cxn ang="0">
                      <a:pos x="701" y="185"/>
                    </a:cxn>
                    <a:cxn ang="0">
                      <a:pos x="635" y="188"/>
                    </a:cxn>
                    <a:cxn ang="0">
                      <a:pos x="542" y="250"/>
                    </a:cxn>
                    <a:cxn ang="0">
                      <a:pos x="503" y="304"/>
                    </a:cxn>
                    <a:cxn ang="0">
                      <a:pos x="435" y="374"/>
                    </a:cxn>
                    <a:cxn ang="0">
                      <a:pos x="376" y="465"/>
                    </a:cxn>
                    <a:cxn ang="0">
                      <a:pos x="334" y="540"/>
                    </a:cxn>
                    <a:cxn ang="0">
                      <a:pos x="246" y="598"/>
                    </a:cxn>
                    <a:cxn ang="0">
                      <a:pos x="163" y="617"/>
                    </a:cxn>
                    <a:cxn ang="0">
                      <a:pos x="46" y="640"/>
                    </a:cxn>
                    <a:cxn ang="0">
                      <a:pos x="35" y="563"/>
                    </a:cxn>
                    <a:cxn ang="0">
                      <a:pos x="92" y="490"/>
                    </a:cxn>
                    <a:cxn ang="0">
                      <a:pos x="125" y="429"/>
                    </a:cxn>
                    <a:cxn ang="0">
                      <a:pos x="203" y="410"/>
                    </a:cxn>
                    <a:cxn ang="0">
                      <a:pos x="271" y="414"/>
                    </a:cxn>
                  </a:cxnLst>
                  <a:rect l="0" t="0" r="r" b="b"/>
                  <a:pathLst>
                    <a:path w="1351" h="650">
                      <a:moveTo>
                        <a:pt x="274" y="408"/>
                      </a:moveTo>
                      <a:lnTo>
                        <a:pt x="271" y="402"/>
                      </a:lnTo>
                      <a:lnTo>
                        <a:pt x="261" y="398"/>
                      </a:lnTo>
                      <a:lnTo>
                        <a:pt x="261" y="394"/>
                      </a:lnTo>
                      <a:lnTo>
                        <a:pt x="255" y="394"/>
                      </a:lnTo>
                      <a:lnTo>
                        <a:pt x="265" y="382"/>
                      </a:lnTo>
                      <a:lnTo>
                        <a:pt x="277" y="379"/>
                      </a:lnTo>
                      <a:lnTo>
                        <a:pt x="288" y="388"/>
                      </a:lnTo>
                      <a:lnTo>
                        <a:pt x="304" y="380"/>
                      </a:lnTo>
                      <a:lnTo>
                        <a:pt x="308" y="368"/>
                      </a:lnTo>
                      <a:lnTo>
                        <a:pt x="316" y="367"/>
                      </a:lnTo>
                      <a:lnTo>
                        <a:pt x="314" y="352"/>
                      </a:lnTo>
                      <a:lnTo>
                        <a:pt x="311" y="344"/>
                      </a:lnTo>
                      <a:lnTo>
                        <a:pt x="304" y="337"/>
                      </a:lnTo>
                      <a:lnTo>
                        <a:pt x="301" y="328"/>
                      </a:lnTo>
                      <a:lnTo>
                        <a:pt x="301" y="326"/>
                      </a:lnTo>
                      <a:lnTo>
                        <a:pt x="307" y="319"/>
                      </a:lnTo>
                      <a:lnTo>
                        <a:pt x="298" y="307"/>
                      </a:lnTo>
                      <a:lnTo>
                        <a:pt x="313" y="291"/>
                      </a:lnTo>
                      <a:lnTo>
                        <a:pt x="311" y="289"/>
                      </a:lnTo>
                      <a:lnTo>
                        <a:pt x="300" y="280"/>
                      </a:lnTo>
                      <a:lnTo>
                        <a:pt x="298" y="270"/>
                      </a:lnTo>
                      <a:lnTo>
                        <a:pt x="308" y="265"/>
                      </a:lnTo>
                      <a:lnTo>
                        <a:pt x="320" y="273"/>
                      </a:lnTo>
                      <a:lnTo>
                        <a:pt x="321" y="255"/>
                      </a:lnTo>
                      <a:lnTo>
                        <a:pt x="324" y="249"/>
                      </a:lnTo>
                      <a:lnTo>
                        <a:pt x="330" y="249"/>
                      </a:lnTo>
                      <a:lnTo>
                        <a:pt x="336" y="250"/>
                      </a:lnTo>
                      <a:lnTo>
                        <a:pt x="343" y="231"/>
                      </a:lnTo>
                      <a:lnTo>
                        <a:pt x="339" y="224"/>
                      </a:lnTo>
                      <a:lnTo>
                        <a:pt x="344" y="221"/>
                      </a:lnTo>
                      <a:lnTo>
                        <a:pt x="343" y="216"/>
                      </a:lnTo>
                      <a:lnTo>
                        <a:pt x="343" y="213"/>
                      </a:lnTo>
                      <a:lnTo>
                        <a:pt x="344" y="212"/>
                      </a:lnTo>
                      <a:lnTo>
                        <a:pt x="354" y="206"/>
                      </a:lnTo>
                      <a:lnTo>
                        <a:pt x="362" y="203"/>
                      </a:lnTo>
                      <a:lnTo>
                        <a:pt x="375" y="195"/>
                      </a:lnTo>
                      <a:lnTo>
                        <a:pt x="380" y="182"/>
                      </a:lnTo>
                      <a:lnTo>
                        <a:pt x="373" y="165"/>
                      </a:lnTo>
                      <a:lnTo>
                        <a:pt x="375" y="162"/>
                      </a:lnTo>
                      <a:lnTo>
                        <a:pt x="367" y="152"/>
                      </a:lnTo>
                      <a:lnTo>
                        <a:pt x="370" y="143"/>
                      </a:lnTo>
                      <a:lnTo>
                        <a:pt x="383" y="139"/>
                      </a:lnTo>
                      <a:lnTo>
                        <a:pt x="385" y="133"/>
                      </a:lnTo>
                      <a:lnTo>
                        <a:pt x="379" y="131"/>
                      </a:lnTo>
                      <a:lnTo>
                        <a:pt x="388" y="115"/>
                      </a:lnTo>
                      <a:lnTo>
                        <a:pt x="398" y="107"/>
                      </a:lnTo>
                      <a:lnTo>
                        <a:pt x="402" y="115"/>
                      </a:lnTo>
                      <a:lnTo>
                        <a:pt x="409" y="124"/>
                      </a:lnTo>
                      <a:lnTo>
                        <a:pt x="428" y="130"/>
                      </a:lnTo>
                      <a:lnTo>
                        <a:pt x="429" y="131"/>
                      </a:lnTo>
                      <a:lnTo>
                        <a:pt x="432" y="137"/>
                      </a:lnTo>
                      <a:lnTo>
                        <a:pt x="441" y="139"/>
                      </a:lnTo>
                      <a:lnTo>
                        <a:pt x="449" y="145"/>
                      </a:lnTo>
                      <a:lnTo>
                        <a:pt x="455" y="152"/>
                      </a:lnTo>
                      <a:lnTo>
                        <a:pt x="458" y="152"/>
                      </a:lnTo>
                      <a:lnTo>
                        <a:pt x="461" y="148"/>
                      </a:lnTo>
                      <a:lnTo>
                        <a:pt x="471" y="146"/>
                      </a:lnTo>
                      <a:lnTo>
                        <a:pt x="474" y="136"/>
                      </a:lnTo>
                      <a:lnTo>
                        <a:pt x="478" y="122"/>
                      </a:lnTo>
                      <a:lnTo>
                        <a:pt x="485" y="121"/>
                      </a:lnTo>
                      <a:lnTo>
                        <a:pt x="493" y="128"/>
                      </a:lnTo>
                      <a:lnTo>
                        <a:pt x="497" y="128"/>
                      </a:lnTo>
                      <a:lnTo>
                        <a:pt x="500" y="131"/>
                      </a:lnTo>
                      <a:lnTo>
                        <a:pt x="511" y="112"/>
                      </a:lnTo>
                      <a:lnTo>
                        <a:pt x="517" y="121"/>
                      </a:lnTo>
                      <a:lnTo>
                        <a:pt x="550" y="122"/>
                      </a:lnTo>
                      <a:lnTo>
                        <a:pt x="559" y="125"/>
                      </a:lnTo>
                      <a:lnTo>
                        <a:pt x="566" y="124"/>
                      </a:lnTo>
                      <a:lnTo>
                        <a:pt x="565" y="113"/>
                      </a:lnTo>
                      <a:lnTo>
                        <a:pt x="573" y="106"/>
                      </a:lnTo>
                      <a:lnTo>
                        <a:pt x="583" y="100"/>
                      </a:lnTo>
                      <a:lnTo>
                        <a:pt x="583" y="91"/>
                      </a:lnTo>
                      <a:lnTo>
                        <a:pt x="580" y="83"/>
                      </a:lnTo>
                      <a:lnTo>
                        <a:pt x="585" y="77"/>
                      </a:lnTo>
                      <a:lnTo>
                        <a:pt x="586" y="74"/>
                      </a:lnTo>
                      <a:lnTo>
                        <a:pt x="591" y="68"/>
                      </a:lnTo>
                      <a:lnTo>
                        <a:pt x="592" y="66"/>
                      </a:lnTo>
                      <a:lnTo>
                        <a:pt x="595" y="68"/>
                      </a:lnTo>
                      <a:lnTo>
                        <a:pt x="614" y="68"/>
                      </a:lnTo>
                      <a:lnTo>
                        <a:pt x="625" y="71"/>
                      </a:lnTo>
                      <a:lnTo>
                        <a:pt x="628" y="70"/>
                      </a:lnTo>
                      <a:lnTo>
                        <a:pt x="645" y="76"/>
                      </a:lnTo>
                      <a:lnTo>
                        <a:pt x="648" y="77"/>
                      </a:lnTo>
                      <a:lnTo>
                        <a:pt x="652" y="91"/>
                      </a:lnTo>
                      <a:lnTo>
                        <a:pt x="658" y="97"/>
                      </a:lnTo>
                      <a:lnTo>
                        <a:pt x="658" y="109"/>
                      </a:lnTo>
                      <a:lnTo>
                        <a:pt x="667" y="109"/>
                      </a:lnTo>
                      <a:lnTo>
                        <a:pt x="668" y="130"/>
                      </a:lnTo>
                      <a:lnTo>
                        <a:pt x="671" y="134"/>
                      </a:lnTo>
                      <a:lnTo>
                        <a:pt x="680" y="131"/>
                      </a:lnTo>
                      <a:lnTo>
                        <a:pt x="684" y="125"/>
                      </a:lnTo>
                      <a:lnTo>
                        <a:pt x="684" y="106"/>
                      </a:lnTo>
                      <a:lnTo>
                        <a:pt x="699" y="98"/>
                      </a:lnTo>
                      <a:lnTo>
                        <a:pt x="699" y="83"/>
                      </a:lnTo>
                      <a:lnTo>
                        <a:pt x="719" y="82"/>
                      </a:lnTo>
                      <a:lnTo>
                        <a:pt x="732" y="92"/>
                      </a:lnTo>
                      <a:lnTo>
                        <a:pt x="743" y="86"/>
                      </a:lnTo>
                      <a:lnTo>
                        <a:pt x="749" y="79"/>
                      </a:lnTo>
                      <a:lnTo>
                        <a:pt x="746" y="74"/>
                      </a:lnTo>
                      <a:lnTo>
                        <a:pt x="739" y="45"/>
                      </a:lnTo>
                      <a:lnTo>
                        <a:pt x="733" y="39"/>
                      </a:lnTo>
                      <a:lnTo>
                        <a:pt x="733" y="37"/>
                      </a:lnTo>
                      <a:lnTo>
                        <a:pt x="727" y="28"/>
                      </a:lnTo>
                      <a:lnTo>
                        <a:pt x="730" y="27"/>
                      </a:lnTo>
                      <a:lnTo>
                        <a:pt x="745" y="16"/>
                      </a:lnTo>
                      <a:lnTo>
                        <a:pt x="752" y="0"/>
                      </a:lnTo>
                      <a:lnTo>
                        <a:pt x="773" y="4"/>
                      </a:lnTo>
                      <a:lnTo>
                        <a:pt x="778" y="10"/>
                      </a:lnTo>
                      <a:lnTo>
                        <a:pt x="782" y="10"/>
                      </a:lnTo>
                      <a:lnTo>
                        <a:pt x="795" y="7"/>
                      </a:lnTo>
                      <a:lnTo>
                        <a:pt x="807" y="22"/>
                      </a:lnTo>
                      <a:lnTo>
                        <a:pt x="807" y="25"/>
                      </a:lnTo>
                      <a:lnTo>
                        <a:pt x="814" y="39"/>
                      </a:lnTo>
                      <a:lnTo>
                        <a:pt x="814" y="45"/>
                      </a:lnTo>
                      <a:lnTo>
                        <a:pt x="830" y="39"/>
                      </a:lnTo>
                      <a:lnTo>
                        <a:pt x="844" y="49"/>
                      </a:lnTo>
                      <a:lnTo>
                        <a:pt x="848" y="68"/>
                      </a:lnTo>
                      <a:lnTo>
                        <a:pt x="868" y="74"/>
                      </a:lnTo>
                      <a:lnTo>
                        <a:pt x="894" y="61"/>
                      </a:lnTo>
                      <a:lnTo>
                        <a:pt x="897" y="60"/>
                      </a:lnTo>
                      <a:lnTo>
                        <a:pt x="896" y="46"/>
                      </a:lnTo>
                      <a:lnTo>
                        <a:pt x="919" y="40"/>
                      </a:lnTo>
                      <a:lnTo>
                        <a:pt x="925" y="48"/>
                      </a:lnTo>
                      <a:lnTo>
                        <a:pt x="917" y="55"/>
                      </a:lnTo>
                      <a:lnTo>
                        <a:pt x="940" y="58"/>
                      </a:lnTo>
                      <a:lnTo>
                        <a:pt x="940" y="49"/>
                      </a:lnTo>
                      <a:lnTo>
                        <a:pt x="948" y="51"/>
                      </a:lnTo>
                      <a:lnTo>
                        <a:pt x="955" y="58"/>
                      </a:lnTo>
                      <a:lnTo>
                        <a:pt x="975" y="74"/>
                      </a:lnTo>
                      <a:lnTo>
                        <a:pt x="985" y="70"/>
                      </a:lnTo>
                      <a:lnTo>
                        <a:pt x="991" y="73"/>
                      </a:lnTo>
                      <a:lnTo>
                        <a:pt x="995" y="63"/>
                      </a:lnTo>
                      <a:lnTo>
                        <a:pt x="1000" y="64"/>
                      </a:lnTo>
                      <a:lnTo>
                        <a:pt x="1002" y="57"/>
                      </a:lnTo>
                      <a:lnTo>
                        <a:pt x="1010" y="64"/>
                      </a:lnTo>
                      <a:lnTo>
                        <a:pt x="1011" y="73"/>
                      </a:lnTo>
                      <a:lnTo>
                        <a:pt x="1021" y="77"/>
                      </a:lnTo>
                      <a:lnTo>
                        <a:pt x="1027" y="76"/>
                      </a:lnTo>
                      <a:lnTo>
                        <a:pt x="1028" y="83"/>
                      </a:lnTo>
                      <a:lnTo>
                        <a:pt x="1048" y="85"/>
                      </a:lnTo>
                      <a:lnTo>
                        <a:pt x="1048" y="88"/>
                      </a:lnTo>
                      <a:lnTo>
                        <a:pt x="1046" y="95"/>
                      </a:lnTo>
                      <a:lnTo>
                        <a:pt x="1056" y="106"/>
                      </a:lnTo>
                      <a:lnTo>
                        <a:pt x="1048" y="128"/>
                      </a:lnTo>
                      <a:lnTo>
                        <a:pt x="1050" y="140"/>
                      </a:lnTo>
                      <a:lnTo>
                        <a:pt x="1038" y="142"/>
                      </a:lnTo>
                      <a:lnTo>
                        <a:pt x="1037" y="146"/>
                      </a:lnTo>
                      <a:lnTo>
                        <a:pt x="1027" y="171"/>
                      </a:lnTo>
                      <a:lnTo>
                        <a:pt x="1020" y="188"/>
                      </a:lnTo>
                      <a:lnTo>
                        <a:pt x="1037" y="183"/>
                      </a:lnTo>
                      <a:lnTo>
                        <a:pt x="1041" y="194"/>
                      </a:lnTo>
                      <a:lnTo>
                        <a:pt x="1053" y="183"/>
                      </a:lnTo>
                      <a:lnTo>
                        <a:pt x="1080" y="180"/>
                      </a:lnTo>
                      <a:lnTo>
                        <a:pt x="1082" y="173"/>
                      </a:lnTo>
                      <a:lnTo>
                        <a:pt x="1093" y="176"/>
                      </a:lnTo>
                      <a:lnTo>
                        <a:pt x="1095" y="180"/>
                      </a:lnTo>
                      <a:lnTo>
                        <a:pt x="1108" y="174"/>
                      </a:lnTo>
                      <a:lnTo>
                        <a:pt x="1118" y="185"/>
                      </a:lnTo>
                      <a:lnTo>
                        <a:pt x="1133" y="192"/>
                      </a:lnTo>
                      <a:lnTo>
                        <a:pt x="1145" y="225"/>
                      </a:lnTo>
                      <a:lnTo>
                        <a:pt x="1151" y="225"/>
                      </a:lnTo>
                      <a:lnTo>
                        <a:pt x="1162" y="227"/>
                      </a:lnTo>
                      <a:lnTo>
                        <a:pt x="1172" y="253"/>
                      </a:lnTo>
                      <a:lnTo>
                        <a:pt x="1188" y="262"/>
                      </a:lnTo>
                      <a:lnTo>
                        <a:pt x="1201" y="276"/>
                      </a:lnTo>
                      <a:lnTo>
                        <a:pt x="1216" y="285"/>
                      </a:lnTo>
                      <a:lnTo>
                        <a:pt x="1217" y="283"/>
                      </a:lnTo>
                      <a:lnTo>
                        <a:pt x="1221" y="286"/>
                      </a:lnTo>
                      <a:lnTo>
                        <a:pt x="1239" y="295"/>
                      </a:lnTo>
                      <a:lnTo>
                        <a:pt x="1243" y="325"/>
                      </a:lnTo>
                      <a:lnTo>
                        <a:pt x="1249" y="328"/>
                      </a:lnTo>
                      <a:lnTo>
                        <a:pt x="1240" y="350"/>
                      </a:lnTo>
                      <a:lnTo>
                        <a:pt x="1244" y="359"/>
                      </a:lnTo>
                      <a:lnTo>
                        <a:pt x="1256" y="343"/>
                      </a:lnTo>
                      <a:lnTo>
                        <a:pt x="1259" y="340"/>
                      </a:lnTo>
                      <a:lnTo>
                        <a:pt x="1266" y="338"/>
                      </a:lnTo>
                      <a:lnTo>
                        <a:pt x="1275" y="346"/>
                      </a:lnTo>
                      <a:lnTo>
                        <a:pt x="1280" y="347"/>
                      </a:lnTo>
                      <a:lnTo>
                        <a:pt x="1277" y="349"/>
                      </a:lnTo>
                      <a:lnTo>
                        <a:pt x="1262" y="365"/>
                      </a:lnTo>
                      <a:lnTo>
                        <a:pt x="1262" y="371"/>
                      </a:lnTo>
                      <a:lnTo>
                        <a:pt x="1279" y="368"/>
                      </a:lnTo>
                      <a:lnTo>
                        <a:pt x="1293" y="368"/>
                      </a:lnTo>
                      <a:lnTo>
                        <a:pt x="1303" y="374"/>
                      </a:lnTo>
                      <a:lnTo>
                        <a:pt x="1305" y="399"/>
                      </a:lnTo>
                      <a:lnTo>
                        <a:pt x="1312" y="408"/>
                      </a:lnTo>
                      <a:lnTo>
                        <a:pt x="1306" y="420"/>
                      </a:lnTo>
                      <a:lnTo>
                        <a:pt x="1311" y="423"/>
                      </a:lnTo>
                      <a:lnTo>
                        <a:pt x="1324" y="405"/>
                      </a:lnTo>
                      <a:lnTo>
                        <a:pt x="1339" y="407"/>
                      </a:lnTo>
                      <a:lnTo>
                        <a:pt x="1351" y="419"/>
                      </a:lnTo>
                      <a:lnTo>
                        <a:pt x="1349" y="426"/>
                      </a:lnTo>
                      <a:lnTo>
                        <a:pt x="1331" y="444"/>
                      </a:lnTo>
                      <a:lnTo>
                        <a:pt x="1329" y="449"/>
                      </a:lnTo>
                      <a:lnTo>
                        <a:pt x="1325" y="456"/>
                      </a:lnTo>
                      <a:lnTo>
                        <a:pt x="1325" y="458"/>
                      </a:lnTo>
                      <a:lnTo>
                        <a:pt x="1315" y="455"/>
                      </a:lnTo>
                      <a:lnTo>
                        <a:pt x="1313" y="455"/>
                      </a:lnTo>
                      <a:lnTo>
                        <a:pt x="1303" y="464"/>
                      </a:lnTo>
                      <a:lnTo>
                        <a:pt x="1288" y="456"/>
                      </a:lnTo>
                      <a:lnTo>
                        <a:pt x="1267" y="440"/>
                      </a:lnTo>
                      <a:lnTo>
                        <a:pt x="1266" y="434"/>
                      </a:lnTo>
                      <a:lnTo>
                        <a:pt x="1256" y="431"/>
                      </a:lnTo>
                      <a:lnTo>
                        <a:pt x="1250" y="426"/>
                      </a:lnTo>
                      <a:lnTo>
                        <a:pt x="1243" y="422"/>
                      </a:lnTo>
                      <a:lnTo>
                        <a:pt x="1234" y="410"/>
                      </a:lnTo>
                      <a:lnTo>
                        <a:pt x="1228" y="413"/>
                      </a:lnTo>
                      <a:lnTo>
                        <a:pt x="1227" y="411"/>
                      </a:lnTo>
                      <a:lnTo>
                        <a:pt x="1221" y="425"/>
                      </a:lnTo>
                      <a:lnTo>
                        <a:pt x="1221" y="431"/>
                      </a:lnTo>
                      <a:lnTo>
                        <a:pt x="1230" y="437"/>
                      </a:lnTo>
                      <a:lnTo>
                        <a:pt x="1230" y="443"/>
                      </a:lnTo>
                      <a:lnTo>
                        <a:pt x="1233" y="443"/>
                      </a:lnTo>
                      <a:lnTo>
                        <a:pt x="1234" y="444"/>
                      </a:lnTo>
                      <a:lnTo>
                        <a:pt x="1234" y="449"/>
                      </a:lnTo>
                      <a:lnTo>
                        <a:pt x="1226" y="453"/>
                      </a:lnTo>
                      <a:lnTo>
                        <a:pt x="1211" y="444"/>
                      </a:lnTo>
                      <a:lnTo>
                        <a:pt x="1191" y="429"/>
                      </a:lnTo>
                      <a:lnTo>
                        <a:pt x="1188" y="428"/>
                      </a:lnTo>
                      <a:lnTo>
                        <a:pt x="1181" y="423"/>
                      </a:lnTo>
                      <a:lnTo>
                        <a:pt x="1165" y="404"/>
                      </a:lnTo>
                      <a:lnTo>
                        <a:pt x="1159" y="402"/>
                      </a:lnTo>
                      <a:lnTo>
                        <a:pt x="1138" y="386"/>
                      </a:lnTo>
                      <a:lnTo>
                        <a:pt x="1132" y="385"/>
                      </a:lnTo>
                      <a:lnTo>
                        <a:pt x="1123" y="394"/>
                      </a:lnTo>
                      <a:lnTo>
                        <a:pt x="1120" y="392"/>
                      </a:lnTo>
                      <a:lnTo>
                        <a:pt x="1109" y="371"/>
                      </a:lnTo>
                      <a:lnTo>
                        <a:pt x="1106" y="365"/>
                      </a:lnTo>
                      <a:lnTo>
                        <a:pt x="1096" y="362"/>
                      </a:lnTo>
                      <a:lnTo>
                        <a:pt x="1092" y="359"/>
                      </a:lnTo>
                      <a:lnTo>
                        <a:pt x="1084" y="349"/>
                      </a:lnTo>
                      <a:lnTo>
                        <a:pt x="1082" y="344"/>
                      </a:lnTo>
                      <a:lnTo>
                        <a:pt x="1060" y="335"/>
                      </a:lnTo>
                      <a:lnTo>
                        <a:pt x="1060" y="334"/>
                      </a:lnTo>
                      <a:lnTo>
                        <a:pt x="1047" y="317"/>
                      </a:lnTo>
                      <a:lnTo>
                        <a:pt x="1040" y="319"/>
                      </a:lnTo>
                      <a:lnTo>
                        <a:pt x="1027" y="316"/>
                      </a:lnTo>
                      <a:lnTo>
                        <a:pt x="1025" y="317"/>
                      </a:lnTo>
                      <a:lnTo>
                        <a:pt x="1012" y="304"/>
                      </a:lnTo>
                      <a:lnTo>
                        <a:pt x="1004" y="307"/>
                      </a:lnTo>
                      <a:lnTo>
                        <a:pt x="1000" y="301"/>
                      </a:lnTo>
                      <a:lnTo>
                        <a:pt x="994" y="297"/>
                      </a:lnTo>
                      <a:lnTo>
                        <a:pt x="994" y="294"/>
                      </a:lnTo>
                      <a:lnTo>
                        <a:pt x="992" y="285"/>
                      </a:lnTo>
                      <a:lnTo>
                        <a:pt x="964" y="265"/>
                      </a:lnTo>
                      <a:lnTo>
                        <a:pt x="936" y="252"/>
                      </a:lnTo>
                      <a:lnTo>
                        <a:pt x="917" y="241"/>
                      </a:lnTo>
                      <a:lnTo>
                        <a:pt x="913" y="238"/>
                      </a:lnTo>
                      <a:lnTo>
                        <a:pt x="906" y="247"/>
                      </a:lnTo>
                      <a:lnTo>
                        <a:pt x="904" y="247"/>
                      </a:lnTo>
                      <a:lnTo>
                        <a:pt x="899" y="265"/>
                      </a:lnTo>
                      <a:lnTo>
                        <a:pt x="902" y="273"/>
                      </a:lnTo>
                      <a:lnTo>
                        <a:pt x="887" y="267"/>
                      </a:lnTo>
                      <a:lnTo>
                        <a:pt x="879" y="264"/>
                      </a:lnTo>
                      <a:lnTo>
                        <a:pt x="866" y="256"/>
                      </a:lnTo>
                      <a:lnTo>
                        <a:pt x="871" y="238"/>
                      </a:lnTo>
                      <a:lnTo>
                        <a:pt x="866" y="231"/>
                      </a:lnTo>
                      <a:lnTo>
                        <a:pt x="854" y="227"/>
                      </a:lnTo>
                      <a:lnTo>
                        <a:pt x="841" y="221"/>
                      </a:lnTo>
                      <a:lnTo>
                        <a:pt x="830" y="219"/>
                      </a:lnTo>
                      <a:lnTo>
                        <a:pt x="821" y="216"/>
                      </a:lnTo>
                      <a:lnTo>
                        <a:pt x="802" y="213"/>
                      </a:lnTo>
                      <a:lnTo>
                        <a:pt x="794" y="212"/>
                      </a:lnTo>
                      <a:lnTo>
                        <a:pt x="786" y="210"/>
                      </a:lnTo>
                      <a:lnTo>
                        <a:pt x="786" y="209"/>
                      </a:lnTo>
                      <a:lnTo>
                        <a:pt x="779" y="207"/>
                      </a:lnTo>
                      <a:lnTo>
                        <a:pt x="772" y="207"/>
                      </a:lnTo>
                      <a:lnTo>
                        <a:pt x="766" y="207"/>
                      </a:lnTo>
                      <a:lnTo>
                        <a:pt x="762" y="204"/>
                      </a:lnTo>
                      <a:lnTo>
                        <a:pt x="759" y="204"/>
                      </a:lnTo>
                      <a:lnTo>
                        <a:pt x="750" y="203"/>
                      </a:lnTo>
                      <a:lnTo>
                        <a:pt x="752" y="201"/>
                      </a:lnTo>
                      <a:lnTo>
                        <a:pt x="752" y="200"/>
                      </a:lnTo>
                      <a:lnTo>
                        <a:pt x="750" y="200"/>
                      </a:lnTo>
                      <a:lnTo>
                        <a:pt x="752" y="200"/>
                      </a:lnTo>
                      <a:lnTo>
                        <a:pt x="746" y="195"/>
                      </a:lnTo>
                      <a:lnTo>
                        <a:pt x="750" y="195"/>
                      </a:lnTo>
                      <a:lnTo>
                        <a:pt x="750" y="192"/>
                      </a:lnTo>
                      <a:lnTo>
                        <a:pt x="749" y="191"/>
                      </a:lnTo>
                      <a:lnTo>
                        <a:pt x="746" y="191"/>
                      </a:lnTo>
                      <a:lnTo>
                        <a:pt x="742" y="194"/>
                      </a:lnTo>
                      <a:lnTo>
                        <a:pt x="743" y="194"/>
                      </a:lnTo>
                      <a:lnTo>
                        <a:pt x="740" y="194"/>
                      </a:lnTo>
                      <a:lnTo>
                        <a:pt x="742" y="197"/>
                      </a:lnTo>
                      <a:lnTo>
                        <a:pt x="746" y="198"/>
                      </a:lnTo>
                      <a:lnTo>
                        <a:pt x="745" y="201"/>
                      </a:lnTo>
                      <a:lnTo>
                        <a:pt x="742" y="198"/>
                      </a:lnTo>
                      <a:lnTo>
                        <a:pt x="742" y="200"/>
                      </a:lnTo>
                      <a:lnTo>
                        <a:pt x="740" y="198"/>
                      </a:lnTo>
                      <a:lnTo>
                        <a:pt x="740" y="200"/>
                      </a:lnTo>
                      <a:lnTo>
                        <a:pt x="737" y="198"/>
                      </a:lnTo>
                      <a:lnTo>
                        <a:pt x="737" y="197"/>
                      </a:lnTo>
                      <a:lnTo>
                        <a:pt x="736" y="198"/>
                      </a:lnTo>
                      <a:lnTo>
                        <a:pt x="735" y="197"/>
                      </a:lnTo>
                      <a:lnTo>
                        <a:pt x="733" y="198"/>
                      </a:lnTo>
                      <a:lnTo>
                        <a:pt x="733" y="195"/>
                      </a:lnTo>
                      <a:lnTo>
                        <a:pt x="732" y="198"/>
                      </a:lnTo>
                      <a:lnTo>
                        <a:pt x="730" y="195"/>
                      </a:lnTo>
                      <a:lnTo>
                        <a:pt x="730" y="197"/>
                      </a:lnTo>
                      <a:lnTo>
                        <a:pt x="729" y="194"/>
                      </a:lnTo>
                      <a:lnTo>
                        <a:pt x="727" y="197"/>
                      </a:lnTo>
                      <a:lnTo>
                        <a:pt x="726" y="194"/>
                      </a:lnTo>
                      <a:lnTo>
                        <a:pt x="726" y="195"/>
                      </a:lnTo>
                      <a:lnTo>
                        <a:pt x="724" y="191"/>
                      </a:lnTo>
                      <a:lnTo>
                        <a:pt x="722" y="195"/>
                      </a:lnTo>
                      <a:lnTo>
                        <a:pt x="700" y="191"/>
                      </a:lnTo>
                      <a:lnTo>
                        <a:pt x="700" y="188"/>
                      </a:lnTo>
                      <a:lnTo>
                        <a:pt x="709" y="188"/>
                      </a:lnTo>
                      <a:lnTo>
                        <a:pt x="712" y="186"/>
                      </a:lnTo>
                      <a:lnTo>
                        <a:pt x="706" y="185"/>
                      </a:lnTo>
                      <a:lnTo>
                        <a:pt x="706" y="183"/>
                      </a:lnTo>
                      <a:lnTo>
                        <a:pt x="704" y="185"/>
                      </a:lnTo>
                      <a:lnTo>
                        <a:pt x="703" y="183"/>
                      </a:lnTo>
                      <a:lnTo>
                        <a:pt x="701" y="185"/>
                      </a:lnTo>
                      <a:lnTo>
                        <a:pt x="700" y="182"/>
                      </a:lnTo>
                      <a:lnTo>
                        <a:pt x="691" y="183"/>
                      </a:lnTo>
                      <a:lnTo>
                        <a:pt x="684" y="183"/>
                      </a:lnTo>
                      <a:lnTo>
                        <a:pt x="664" y="182"/>
                      </a:lnTo>
                      <a:lnTo>
                        <a:pt x="652" y="183"/>
                      </a:lnTo>
                      <a:lnTo>
                        <a:pt x="644" y="189"/>
                      </a:lnTo>
                      <a:lnTo>
                        <a:pt x="635" y="188"/>
                      </a:lnTo>
                      <a:lnTo>
                        <a:pt x="621" y="207"/>
                      </a:lnTo>
                      <a:lnTo>
                        <a:pt x="614" y="209"/>
                      </a:lnTo>
                      <a:lnTo>
                        <a:pt x="596" y="216"/>
                      </a:lnTo>
                      <a:lnTo>
                        <a:pt x="595" y="218"/>
                      </a:lnTo>
                      <a:lnTo>
                        <a:pt x="568" y="231"/>
                      </a:lnTo>
                      <a:lnTo>
                        <a:pt x="560" y="238"/>
                      </a:lnTo>
                      <a:lnTo>
                        <a:pt x="542" y="250"/>
                      </a:lnTo>
                      <a:lnTo>
                        <a:pt x="533" y="252"/>
                      </a:lnTo>
                      <a:lnTo>
                        <a:pt x="526" y="258"/>
                      </a:lnTo>
                      <a:lnTo>
                        <a:pt x="520" y="265"/>
                      </a:lnTo>
                      <a:lnTo>
                        <a:pt x="523" y="264"/>
                      </a:lnTo>
                      <a:lnTo>
                        <a:pt x="498" y="286"/>
                      </a:lnTo>
                      <a:lnTo>
                        <a:pt x="500" y="300"/>
                      </a:lnTo>
                      <a:lnTo>
                        <a:pt x="503" y="304"/>
                      </a:lnTo>
                      <a:lnTo>
                        <a:pt x="496" y="317"/>
                      </a:lnTo>
                      <a:lnTo>
                        <a:pt x="494" y="319"/>
                      </a:lnTo>
                      <a:lnTo>
                        <a:pt x="484" y="332"/>
                      </a:lnTo>
                      <a:lnTo>
                        <a:pt x="488" y="346"/>
                      </a:lnTo>
                      <a:lnTo>
                        <a:pt x="484" y="352"/>
                      </a:lnTo>
                      <a:lnTo>
                        <a:pt x="477" y="359"/>
                      </a:lnTo>
                      <a:lnTo>
                        <a:pt x="435" y="374"/>
                      </a:lnTo>
                      <a:lnTo>
                        <a:pt x="425" y="377"/>
                      </a:lnTo>
                      <a:lnTo>
                        <a:pt x="406" y="389"/>
                      </a:lnTo>
                      <a:lnTo>
                        <a:pt x="396" y="405"/>
                      </a:lnTo>
                      <a:lnTo>
                        <a:pt x="390" y="416"/>
                      </a:lnTo>
                      <a:lnTo>
                        <a:pt x="385" y="438"/>
                      </a:lnTo>
                      <a:lnTo>
                        <a:pt x="385" y="456"/>
                      </a:lnTo>
                      <a:lnTo>
                        <a:pt x="376" y="465"/>
                      </a:lnTo>
                      <a:lnTo>
                        <a:pt x="364" y="478"/>
                      </a:lnTo>
                      <a:lnTo>
                        <a:pt x="350" y="498"/>
                      </a:lnTo>
                      <a:lnTo>
                        <a:pt x="353" y="516"/>
                      </a:lnTo>
                      <a:lnTo>
                        <a:pt x="356" y="519"/>
                      </a:lnTo>
                      <a:lnTo>
                        <a:pt x="349" y="523"/>
                      </a:lnTo>
                      <a:lnTo>
                        <a:pt x="336" y="534"/>
                      </a:lnTo>
                      <a:lnTo>
                        <a:pt x="334" y="540"/>
                      </a:lnTo>
                      <a:lnTo>
                        <a:pt x="321" y="547"/>
                      </a:lnTo>
                      <a:lnTo>
                        <a:pt x="316" y="549"/>
                      </a:lnTo>
                      <a:lnTo>
                        <a:pt x="303" y="569"/>
                      </a:lnTo>
                      <a:lnTo>
                        <a:pt x="291" y="572"/>
                      </a:lnTo>
                      <a:lnTo>
                        <a:pt x="274" y="580"/>
                      </a:lnTo>
                      <a:lnTo>
                        <a:pt x="249" y="590"/>
                      </a:lnTo>
                      <a:lnTo>
                        <a:pt x="246" y="598"/>
                      </a:lnTo>
                      <a:lnTo>
                        <a:pt x="238" y="599"/>
                      </a:lnTo>
                      <a:lnTo>
                        <a:pt x="220" y="604"/>
                      </a:lnTo>
                      <a:lnTo>
                        <a:pt x="205" y="607"/>
                      </a:lnTo>
                      <a:lnTo>
                        <a:pt x="195" y="610"/>
                      </a:lnTo>
                      <a:lnTo>
                        <a:pt x="184" y="613"/>
                      </a:lnTo>
                      <a:lnTo>
                        <a:pt x="179" y="620"/>
                      </a:lnTo>
                      <a:lnTo>
                        <a:pt x="163" y="617"/>
                      </a:lnTo>
                      <a:lnTo>
                        <a:pt x="125" y="638"/>
                      </a:lnTo>
                      <a:lnTo>
                        <a:pt x="108" y="635"/>
                      </a:lnTo>
                      <a:lnTo>
                        <a:pt x="94" y="650"/>
                      </a:lnTo>
                      <a:lnTo>
                        <a:pt x="81" y="648"/>
                      </a:lnTo>
                      <a:lnTo>
                        <a:pt x="74" y="645"/>
                      </a:lnTo>
                      <a:lnTo>
                        <a:pt x="72" y="645"/>
                      </a:lnTo>
                      <a:lnTo>
                        <a:pt x="46" y="640"/>
                      </a:lnTo>
                      <a:lnTo>
                        <a:pt x="33" y="645"/>
                      </a:lnTo>
                      <a:lnTo>
                        <a:pt x="22" y="647"/>
                      </a:lnTo>
                      <a:lnTo>
                        <a:pt x="3" y="602"/>
                      </a:lnTo>
                      <a:lnTo>
                        <a:pt x="0" y="593"/>
                      </a:lnTo>
                      <a:lnTo>
                        <a:pt x="12" y="569"/>
                      </a:lnTo>
                      <a:lnTo>
                        <a:pt x="30" y="568"/>
                      </a:lnTo>
                      <a:lnTo>
                        <a:pt x="35" y="563"/>
                      </a:lnTo>
                      <a:lnTo>
                        <a:pt x="38" y="547"/>
                      </a:lnTo>
                      <a:lnTo>
                        <a:pt x="39" y="532"/>
                      </a:lnTo>
                      <a:lnTo>
                        <a:pt x="43" y="528"/>
                      </a:lnTo>
                      <a:lnTo>
                        <a:pt x="55" y="522"/>
                      </a:lnTo>
                      <a:lnTo>
                        <a:pt x="75" y="511"/>
                      </a:lnTo>
                      <a:lnTo>
                        <a:pt x="84" y="502"/>
                      </a:lnTo>
                      <a:lnTo>
                        <a:pt x="92" y="490"/>
                      </a:lnTo>
                      <a:lnTo>
                        <a:pt x="91" y="468"/>
                      </a:lnTo>
                      <a:lnTo>
                        <a:pt x="110" y="459"/>
                      </a:lnTo>
                      <a:lnTo>
                        <a:pt x="115" y="446"/>
                      </a:lnTo>
                      <a:lnTo>
                        <a:pt x="124" y="443"/>
                      </a:lnTo>
                      <a:lnTo>
                        <a:pt x="133" y="434"/>
                      </a:lnTo>
                      <a:lnTo>
                        <a:pt x="137" y="429"/>
                      </a:lnTo>
                      <a:lnTo>
                        <a:pt x="125" y="429"/>
                      </a:lnTo>
                      <a:lnTo>
                        <a:pt x="115" y="413"/>
                      </a:lnTo>
                      <a:lnTo>
                        <a:pt x="120" y="401"/>
                      </a:lnTo>
                      <a:lnTo>
                        <a:pt x="133" y="392"/>
                      </a:lnTo>
                      <a:lnTo>
                        <a:pt x="146" y="388"/>
                      </a:lnTo>
                      <a:lnTo>
                        <a:pt x="180" y="404"/>
                      </a:lnTo>
                      <a:lnTo>
                        <a:pt x="183" y="404"/>
                      </a:lnTo>
                      <a:lnTo>
                        <a:pt x="203" y="410"/>
                      </a:lnTo>
                      <a:lnTo>
                        <a:pt x="205" y="414"/>
                      </a:lnTo>
                      <a:lnTo>
                        <a:pt x="226" y="410"/>
                      </a:lnTo>
                      <a:lnTo>
                        <a:pt x="231" y="417"/>
                      </a:lnTo>
                      <a:lnTo>
                        <a:pt x="235" y="417"/>
                      </a:lnTo>
                      <a:lnTo>
                        <a:pt x="246" y="410"/>
                      </a:lnTo>
                      <a:lnTo>
                        <a:pt x="251" y="408"/>
                      </a:lnTo>
                      <a:lnTo>
                        <a:pt x="271" y="414"/>
                      </a:lnTo>
                      <a:lnTo>
                        <a:pt x="274" y="408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xmlns="" id="{E81BDB15-7F96-4860-A8D2-90C779A5F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202" y="2776833"/>
                  <a:ext cx="3958" cy="548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1"/>
                    </a:cxn>
                    <a:cxn ang="0">
                      <a:pos x="3" y="10"/>
                    </a:cxn>
                    <a:cxn ang="0">
                      <a:pos x="0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7" h="10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Freeform 7">
                  <a:extLst>
                    <a:ext uri="{FF2B5EF4-FFF2-40B4-BE49-F238E27FC236}">
                      <a16:creationId xmlns:a16="http://schemas.microsoft.com/office/drawing/2014/main" xmlns="" id="{57942DAE-D683-413D-9C05-5A73BFFD9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028" y="1713410"/>
                  <a:ext cx="898395" cy="1057941"/>
                </a:xfrm>
                <a:custGeom>
                  <a:avLst/>
                  <a:gdLst/>
                  <a:ahLst/>
                  <a:cxnLst>
                    <a:cxn ang="0">
                      <a:pos x="919" y="1439"/>
                    </a:cxn>
                    <a:cxn ang="0">
                      <a:pos x="1008" y="1413"/>
                    </a:cxn>
                    <a:cxn ang="0">
                      <a:pos x="1049" y="1359"/>
                    </a:cxn>
                    <a:cxn ang="0">
                      <a:pos x="1116" y="1400"/>
                    </a:cxn>
                    <a:cxn ang="0">
                      <a:pos x="1190" y="1383"/>
                    </a:cxn>
                    <a:cxn ang="0">
                      <a:pos x="1210" y="1291"/>
                    </a:cxn>
                    <a:cxn ang="0">
                      <a:pos x="1302" y="1340"/>
                    </a:cxn>
                    <a:cxn ang="0">
                      <a:pos x="1357" y="1263"/>
                    </a:cxn>
                    <a:cxn ang="0">
                      <a:pos x="1286" y="1190"/>
                    </a:cxn>
                    <a:cxn ang="0">
                      <a:pos x="1244" y="1108"/>
                    </a:cxn>
                    <a:cxn ang="0">
                      <a:pos x="1195" y="1030"/>
                    </a:cxn>
                    <a:cxn ang="0">
                      <a:pos x="1157" y="1029"/>
                    </a:cxn>
                    <a:cxn ang="0">
                      <a:pos x="1125" y="1051"/>
                    </a:cxn>
                    <a:cxn ang="0">
                      <a:pos x="1060" y="1012"/>
                    </a:cxn>
                    <a:cxn ang="0">
                      <a:pos x="1031" y="952"/>
                    </a:cxn>
                    <a:cxn ang="0">
                      <a:pos x="998" y="914"/>
                    </a:cxn>
                    <a:cxn ang="0">
                      <a:pos x="998" y="873"/>
                    </a:cxn>
                    <a:cxn ang="0">
                      <a:pos x="1000" y="809"/>
                    </a:cxn>
                    <a:cxn ang="0">
                      <a:pos x="1069" y="830"/>
                    </a:cxn>
                    <a:cxn ang="0">
                      <a:pos x="1123" y="800"/>
                    </a:cxn>
                    <a:cxn ang="0">
                      <a:pos x="1167" y="774"/>
                    </a:cxn>
                    <a:cxn ang="0">
                      <a:pos x="1138" y="708"/>
                    </a:cxn>
                    <a:cxn ang="0">
                      <a:pos x="1093" y="650"/>
                    </a:cxn>
                    <a:cxn ang="0">
                      <a:pos x="1077" y="583"/>
                    </a:cxn>
                    <a:cxn ang="0">
                      <a:pos x="1013" y="487"/>
                    </a:cxn>
                    <a:cxn ang="0">
                      <a:pos x="1067" y="358"/>
                    </a:cxn>
                    <a:cxn ang="0">
                      <a:pos x="1096" y="265"/>
                    </a:cxn>
                    <a:cxn ang="0">
                      <a:pos x="968" y="165"/>
                    </a:cxn>
                    <a:cxn ang="0">
                      <a:pos x="969" y="39"/>
                    </a:cxn>
                    <a:cxn ang="0">
                      <a:pos x="877" y="67"/>
                    </a:cxn>
                    <a:cxn ang="0">
                      <a:pos x="795" y="171"/>
                    </a:cxn>
                    <a:cxn ang="0">
                      <a:pos x="733" y="307"/>
                    </a:cxn>
                    <a:cxn ang="0">
                      <a:pos x="655" y="441"/>
                    </a:cxn>
                    <a:cxn ang="0">
                      <a:pos x="684" y="545"/>
                    </a:cxn>
                    <a:cxn ang="0">
                      <a:pos x="668" y="616"/>
                    </a:cxn>
                    <a:cxn ang="0">
                      <a:pos x="578" y="656"/>
                    </a:cxn>
                    <a:cxn ang="0">
                      <a:pos x="444" y="641"/>
                    </a:cxn>
                    <a:cxn ang="0">
                      <a:pos x="303" y="711"/>
                    </a:cxn>
                    <a:cxn ang="0">
                      <a:pos x="285" y="780"/>
                    </a:cxn>
                    <a:cxn ang="0">
                      <a:pos x="242" y="899"/>
                    </a:cxn>
                    <a:cxn ang="0">
                      <a:pos x="170" y="935"/>
                    </a:cxn>
                    <a:cxn ang="0">
                      <a:pos x="30" y="955"/>
                    </a:cxn>
                    <a:cxn ang="0">
                      <a:pos x="64" y="1046"/>
                    </a:cxn>
                    <a:cxn ang="0">
                      <a:pos x="94" y="1137"/>
                    </a:cxn>
                    <a:cxn ang="0">
                      <a:pos x="208" y="1218"/>
                    </a:cxn>
                    <a:cxn ang="0">
                      <a:pos x="176" y="1331"/>
                    </a:cxn>
                    <a:cxn ang="0">
                      <a:pos x="150" y="1447"/>
                    </a:cxn>
                    <a:cxn ang="0">
                      <a:pos x="180" y="1568"/>
                    </a:cxn>
                    <a:cxn ang="0">
                      <a:pos x="295" y="1635"/>
                    </a:cxn>
                    <a:cxn ang="0">
                      <a:pos x="422" y="1698"/>
                    </a:cxn>
                    <a:cxn ang="0">
                      <a:pos x="558" y="1655"/>
                    </a:cxn>
                    <a:cxn ang="0">
                      <a:pos x="573" y="1704"/>
                    </a:cxn>
                    <a:cxn ang="0">
                      <a:pos x="693" y="1708"/>
                    </a:cxn>
                    <a:cxn ang="0">
                      <a:pos x="735" y="1670"/>
                    </a:cxn>
                    <a:cxn ang="0">
                      <a:pos x="765" y="1610"/>
                    </a:cxn>
                    <a:cxn ang="0">
                      <a:pos x="788" y="1540"/>
                    </a:cxn>
                    <a:cxn ang="0">
                      <a:pos x="833" y="1486"/>
                    </a:cxn>
                    <a:cxn ang="0">
                      <a:pos x="856" y="1398"/>
                    </a:cxn>
                  </a:cxnLst>
                  <a:rect l="0" t="0" r="r" b="b"/>
                  <a:pathLst>
                    <a:path w="1361" h="1737">
                      <a:moveTo>
                        <a:pt x="860" y="1406"/>
                      </a:moveTo>
                      <a:lnTo>
                        <a:pt x="867" y="1415"/>
                      </a:lnTo>
                      <a:lnTo>
                        <a:pt x="886" y="1421"/>
                      </a:lnTo>
                      <a:lnTo>
                        <a:pt x="887" y="1422"/>
                      </a:lnTo>
                      <a:lnTo>
                        <a:pt x="890" y="1428"/>
                      </a:lnTo>
                      <a:lnTo>
                        <a:pt x="899" y="1430"/>
                      </a:lnTo>
                      <a:lnTo>
                        <a:pt x="907" y="1436"/>
                      </a:lnTo>
                      <a:lnTo>
                        <a:pt x="913" y="1443"/>
                      </a:lnTo>
                      <a:lnTo>
                        <a:pt x="916" y="1443"/>
                      </a:lnTo>
                      <a:lnTo>
                        <a:pt x="919" y="1439"/>
                      </a:lnTo>
                      <a:lnTo>
                        <a:pt x="929" y="1437"/>
                      </a:lnTo>
                      <a:lnTo>
                        <a:pt x="932" y="1427"/>
                      </a:lnTo>
                      <a:lnTo>
                        <a:pt x="936" y="1413"/>
                      </a:lnTo>
                      <a:lnTo>
                        <a:pt x="943" y="1412"/>
                      </a:lnTo>
                      <a:lnTo>
                        <a:pt x="951" y="1419"/>
                      </a:lnTo>
                      <a:lnTo>
                        <a:pt x="955" y="1419"/>
                      </a:lnTo>
                      <a:lnTo>
                        <a:pt x="958" y="1422"/>
                      </a:lnTo>
                      <a:lnTo>
                        <a:pt x="969" y="1403"/>
                      </a:lnTo>
                      <a:lnTo>
                        <a:pt x="975" y="1412"/>
                      </a:lnTo>
                      <a:lnTo>
                        <a:pt x="1008" y="1413"/>
                      </a:lnTo>
                      <a:lnTo>
                        <a:pt x="1017" y="1416"/>
                      </a:lnTo>
                      <a:lnTo>
                        <a:pt x="1024" y="1415"/>
                      </a:lnTo>
                      <a:lnTo>
                        <a:pt x="1023" y="1404"/>
                      </a:lnTo>
                      <a:lnTo>
                        <a:pt x="1031" y="1397"/>
                      </a:lnTo>
                      <a:lnTo>
                        <a:pt x="1041" y="1391"/>
                      </a:lnTo>
                      <a:lnTo>
                        <a:pt x="1041" y="1382"/>
                      </a:lnTo>
                      <a:lnTo>
                        <a:pt x="1038" y="1374"/>
                      </a:lnTo>
                      <a:lnTo>
                        <a:pt x="1043" y="1368"/>
                      </a:lnTo>
                      <a:lnTo>
                        <a:pt x="1044" y="1365"/>
                      </a:lnTo>
                      <a:lnTo>
                        <a:pt x="1049" y="1359"/>
                      </a:lnTo>
                      <a:lnTo>
                        <a:pt x="1050" y="1357"/>
                      </a:lnTo>
                      <a:lnTo>
                        <a:pt x="1053" y="1359"/>
                      </a:lnTo>
                      <a:lnTo>
                        <a:pt x="1072" y="1359"/>
                      </a:lnTo>
                      <a:lnTo>
                        <a:pt x="1083" y="1362"/>
                      </a:lnTo>
                      <a:lnTo>
                        <a:pt x="1086" y="1361"/>
                      </a:lnTo>
                      <a:lnTo>
                        <a:pt x="1103" y="1367"/>
                      </a:lnTo>
                      <a:lnTo>
                        <a:pt x="1106" y="1368"/>
                      </a:lnTo>
                      <a:lnTo>
                        <a:pt x="1110" y="1382"/>
                      </a:lnTo>
                      <a:lnTo>
                        <a:pt x="1116" y="1388"/>
                      </a:lnTo>
                      <a:lnTo>
                        <a:pt x="1116" y="1400"/>
                      </a:lnTo>
                      <a:lnTo>
                        <a:pt x="1125" y="1400"/>
                      </a:lnTo>
                      <a:lnTo>
                        <a:pt x="1126" y="1421"/>
                      </a:lnTo>
                      <a:lnTo>
                        <a:pt x="1129" y="1425"/>
                      </a:lnTo>
                      <a:lnTo>
                        <a:pt x="1138" y="1422"/>
                      </a:lnTo>
                      <a:lnTo>
                        <a:pt x="1142" y="1416"/>
                      </a:lnTo>
                      <a:lnTo>
                        <a:pt x="1142" y="1397"/>
                      </a:lnTo>
                      <a:lnTo>
                        <a:pt x="1157" y="1389"/>
                      </a:lnTo>
                      <a:lnTo>
                        <a:pt x="1157" y="1374"/>
                      </a:lnTo>
                      <a:lnTo>
                        <a:pt x="1177" y="1373"/>
                      </a:lnTo>
                      <a:lnTo>
                        <a:pt x="1190" y="1383"/>
                      </a:lnTo>
                      <a:lnTo>
                        <a:pt x="1201" y="1377"/>
                      </a:lnTo>
                      <a:lnTo>
                        <a:pt x="1207" y="1370"/>
                      </a:lnTo>
                      <a:lnTo>
                        <a:pt x="1204" y="1365"/>
                      </a:lnTo>
                      <a:lnTo>
                        <a:pt x="1197" y="1336"/>
                      </a:lnTo>
                      <a:lnTo>
                        <a:pt x="1191" y="1330"/>
                      </a:lnTo>
                      <a:lnTo>
                        <a:pt x="1191" y="1328"/>
                      </a:lnTo>
                      <a:lnTo>
                        <a:pt x="1185" y="1319"/>
                      </a:lnTo>
                      <a:lnTo>
                        <a:pt x="1188" y="1318"/>
                      </a:lnTo>
                      <a:lnTo>
                        <a:pt x="1203" y="1307"/>
                      </a:lnTo>
                      <a:lnTo>
                        <a:pt x="1210" y="1291"/>
                      </a:lnTo>
                      <a:lnTo>
                        <a:pt x="1231" y="1295"/>
                      </a:lnTo>
                      <a:lnTo>
                        <a:pt x="1236" y="1301"/>
                      </a:lnTo>
                      <a:lnTo>
                        <a:pt x="1240" y="1301"/>
                      </a:lnTo>
                      <a:lnTo>
                        <a:pt x="1253" y="1298"/>
                      </a:lnTo>
                      <a:lnTo>
                        <a:pt x="1265" y="1313"/>
                      </a:lnTo>
                      <a:lnTo>
                        <a:pt x="1265" y="1316"/>
                      </a:lnTo>
                      <a:lnTo>
                        <a:pt x="1272" y="1330"/>
                      </a:lnTo>
                      <a:lnTo>
                        <a:pt x="1272" y="1336"/>
                      </a:lnTo>
                      <a:lnTo>
                        <a:pt x="1288" y="1330"/>
                      </a:lnTo>
                      <a:lnTo>
                        <a:pt x="1302" y="1340"/>
                      </a:lnTo>
                      <a:lnTo>
                        <a:pt x="1306" y="1359"/>
                      </a:lnTo>
                      <a:lnTo>
                        <a:pt x="1326" y="1365"/>
                      </a:lnTo>
                      <a:lnTo>
                        <a:pt x="1352" y="1352"/>
                      </a:lnTo>
                      <a:lnTo>
                        <a:pt x="1355" y="1351"/>
                      </a:lnTo>
                      <a:lnTo>
                        <a:pt x="1354" y="1337"/>
                      </a:lnTo>
                      <a:lnTo>
                        <a:pt x="1352" y="1312"/>
                      </a:lnTo>
                      <a:lnTo>
                        <a:pt x="1357" y="1297"/>
                      </a:lnTo>
                      <a:lnTo>
                        <a:pt x="1355" y="1283"/>
                      </a:lnTo>
                      <a:lnTo>
                        <a:pt x="1357" y="1282"/>
                      </a:lnTo>
                      <a:lnTo>
                        <a:pt x="1357" y="1263"/>
                      </a:lnTo>
                      <a:lnTo>
                        <a:pt x="1361" y="1236"/>
                      </a:lnTo>
                      <a:lnTo>
                        <a:pt x="1342" y="1224"/>
                      </a:lnTo>
                      <a:lnTo>
                        <a:pt x="1339" y="1207"/>
                      </a:lnTo>
                      <a:lnTo>
                        <a:pt x="1335" y="1203"/>
                      </a:lnTo>
                      <a:lnTo>
                        <a:pt x="1329" y="1193"/>
                      </a:lnTo>
                      <a:lnTo>
                        <a:pt x="1329" y="1194"/>
                      </a:lnTo>
                      <a:lnTo>
                        <a:pt x="1306" y="1197"/>
                      </a:lnTo>
                      <a:lnTo>
                        <a:pt x="1298" y="1190"/>
                      </a:lnTo>
                      <a:lnTo>
                        <a:pt x="1295" y="1190"/>
                      </a:lnTo>
                      <a:lnTo>
                        <a:pt x="1286" y="1190"/>
                      </a:lnTo>
                      <a:lnTo>
                        <a:pt x="1282" y="1179"/>
                      </a:lnTo>
                      <a:lnTo>
                        <a:pt x="1275" y="1167"/>
                      </a:lnTo>
                      <a:lnTo>
                        <a:pt x="1285" y="1155"/>
                      </a:lnTo>
                      <a:lnTo>
                        <a:pt x="1279" y="1143"/>
                      </a:lnTo>
                      <a:lnTo>
                        <a:pt x="1273" y="1140"/>
                      </a:lnTo>
                      <a:lnTo>
                        <a:pt x="1263" y="1137"/>
                      </a:lnTo>
                      <a:lnTo>
                        <a:pt x="1262" y="1133"/>
                      </a:lnTo>
                      <a:lnTo>
                        <a:pt x="1259" y="1130"/>
                      </a:lnTo>
                      <a:lnTo>
                        <a:pt x="1246" y="1118"/>
                      </a:lnTo>
                      <a:lnTo>
                        <a:pt x="1244" y="1108"/>
                      </a:lnTo>
                      <a:lnTo>
                        <a:pt x="1233" y="1099"/>
                      </a:lnTo>
                      <a:lnTo>
                        <a:pt x="1236" y="1091"/>
                      </a:lnTo>
                      <a:lnTo>
                        <a:pt x="1237" y="1090"/>
                      </a:lnTo>
                      <a:lnTo>
                        <a:pt x="1237" y="1081"/>
                      </a:lnTo>
                      <a:lnTo>
                        <a:pt x="1227" y="1067"/>
                      </a:lnTo>
                      <a:lnTo>
                        <a:pt x="1217" y="1067"/>
                      </a:lnTo>
                      <a:lnTo>
                        <a:pt x="1207" y="1070"/>
                      </a:lnTo>
                      <a:lnTo>
                        <a:pt x="1203" y="1067"/>
                      </a:lnTo>
                      <a:lnTo>
                        <a:pt x="1195" y="1046"/>
                      </a:lnTo>
                      <a:lnTo>
                        <a:pt x="1195" y="1030"/>
                      </a:lnTo>
                      <a:lnTo>
                        <a:pt x="1193" y="1029"/>
                      </a:lnTo>
                      <a:lnTo>
                        <a:pt x="1195" y="1026"/>
                      </a:lnTo>
                      <a:lnTo>
                        <a:pt x="1191" y="1021"/>
                      </a:lnTo>
                      <a:lnTo>
                        <a:pt x="1188" y="1021"/>
                      </a:lnTo>
                      <a:lnTo>
                        <a:pt x="1190" y="1015"/>
                      </a:lnTo>
                      <a:lnTo>
                        <a:pt x="1180" y="1020"/>
                      </a:lnTo>
                      <a:lnTo>
                        <a:pt x="1178" y="1024"/>
                      </a:lnTo>
                      <a:lnTo>
                        <a:pt x="1174" y="1020"/>
                      </a:lnTo>
                      <a:lnTo>
                        <a:pt x="1164" y="1024"/>
                      </a:lnTo>
                      <a:lnTo>
                        <a:pt x="1157" y="1029"/>
                      </a:lnTo>
                      <a:lnTo>
                        <a:pt x="1154" y="1026"/>
                      </a:lnTo>
                      <a:lnTo>
                        <a:pt x="1152" y="1031"/>
                      </a:lnTo>
                      <a:lnTo>
                        <a:pt x="1146" y="1031"/>
                      </a:lnTo>
                      <a:lnTo>
                        <a:pt x="1149" y="1036"/>
                      </a:lnTo>
                      <a:lnTo>
                        <a:pt x="1141" y="1033"/>
                      </a:lnTo>
                      <a:lnTo>
                        <a:pt x="1144" y="1037"/>
                      </a:lnTo>
                      <a:lnTo>
                        <a:pt x="1142" y="1042"/>
                      </a:lnTo>
                      <a:lnTo>
                        <a:pt x="1131" y="1042"/>
                      </a:lnTo>
                      <a:lnTo>
                        <a:pt x="1132" y="1048"/>
                      </a:lnTo>
                      <a:lnTo>
                        <a:pt x="1125" y="1051"/>
                      </a:lnTo>
                      <a:lnTo>
                        <a:pt x="1116" y="1051"/>
                      </a:lnTo>
                      <a:lnTo>
                        <a:pt x="1116" y="1043"/>
                      </a:lnTo>
                      <a:lnTo>
                        <a:pt x="1106" y="1042"/>
                      </a:lnTo>
                      <a:lnTo>
                        <a:pt x="1095" y="1030"/>
                      </a:lnTo>
                      <a:lnTo>
                        <a:pt x="1092" y="1037"/>
                      </a:lnTo>
                      <a:lnTo>
                        <a:pt x="1086" y="1042"/>
                      </a:lnTo>
                      <a:lnTo>
                        <a:pt x="1067" y="1033"/>
                      </a:lnTo>
                      <a:lnTo>
                        <a:pt x="1060" y="1026"/>
                      </a:lnTo>
                      <a:lnTo>
                        <a:pt x="1062" y="1014"/>
                      </a:lnTo>
                      <a:lnTo>
                        <a:pt x="1060" y="1012"/>
                      </a:lnTo>
                      <a:lnTo>
                        <a:pt x="1059" y="1008"/>
                      </a:lnTo>
                      <a:lnTo>
                        <a:pt x="1062" y="1005"/>
                      </a:lnTo>
                      <a:lnTo>
                        <a:pt x="1057" y="996"/>
                      </a:lnTo>
                      <a:lnTo>
                        <a:pt x="1049" y="991"/>
                      </a:lnTo>
                      <a:lnTo>
                        <a:pt x="1050" y="990"/>
                      </a:lnTo>
                      <a:lnTo>
                        <a:pt x="1046" y="984"/>
                      </a:lnTo>
                      <a:lnTo>
                        <a:pt x="1043" y="979"/>
                      </a:lnTo>
                      <a:lnTo>
                        <a:pt x="1044" y="967"/>
                      </a:lnTo>
                      <a:lnTo>
                        <a:pt x="1033" y="963"/>
                      </a:lnTo>
                      <a:lnTo>
                        <a:pt x="1031" y="952"/>
                      </a:lnTo>
                      <a:lnTo>
                        <a:pt x="1011" y="944"/>
                      </a:lnTo>
                      <a:lnTo>
                        <a:pt x="1014" y="939"/>
                      </a:lnTo>
                      <a:lnTo>
                        <a:pt x="1011" y="935"/>
                      </a:lnTo>
                      <a:lnTo>
                        <a:pt x="1010" y="924"/>
                      </a:lnTo>
                      <a:lnTo>
                        <a:pt x="1028" y="911"/>
                      </a:lnTo>
                      <a:lnTo>
                        <a:pt x="1027" y="909"/>
                      </a:lnTo>
                      <a:lnTo>
                        <a:pt x="1014" y="909"/>
                      </a:lnTo>
                      <a:lnTo>
                        <a:pt x="1013" y="915"/>
                      </a:lnTo>
                      <a:lnTo>
                        <a:pt x="1001" y="918"/>
                      </a:lnTo>
                      <a:lnTo>
                        <a:pt x="998" y="914"/>
                      </a:lnTo>
                      <a:lnTo>
                        <a:pt x="1000" y="911"/>
                      </a:lnTo>
                      <a:lnTo>
                        <a:pt x="1010" y="909"/>
                      </a:lnTo>
                      <a:lnTo>
                        <a:pt x="998" y="894"/>
                      </a:lnTo>
                      <a:lnTo>
                        <a:pt x="1007" y="890"/>
                      </a:lnTo>
                      <a:lnTo>
                        <a:pt x="1002" y="885"/>
                      </a:lnTo>
                      <a:lnTo>
                        <a:pt x="1001" y="885"/>
                      </a:lnTo>
                      <a:lnTo>
                        <a:pt x="1000" y="884"/>
                      </a:lnTo>
                      <a:lnTo>
                        <a:pt x="1014" y="881"/>
                      </a:lnTo>
                      <a:lnTo>
                        <a:pt x="1000" y="879"/>
                      </a:lnTo>
                      <a:lnTo>
                        <a:pt x="998" y="873"/>
                      </a:lnTo>
                      <a:lnTo>
                        <a:pt x="1004" y="878"/>
                      </a:lnTo>
                      <a:lnTo>
                        <a:pt x="1008" y="875"/>
                      </a:lnTo>
                      <a:lnTo>
                        <a:pt x="1004" y="867"/>
                      </a:lnTo>
                      <a:lnTo>
                        <a:pt x="1004" y="856"/>
                      </a:lnTo>
                      <a:lnTo>
                        <a:pt x="992" y="859"/>
                      </a:lnTo>
                      <a:lnTo>
                        <a:pt x="995" y="850"/>
                      </a:lnTo>
                      <a:lnTo>
                        <a:pt x="985" y="845"/>
                      </a:lnTo>
                      <a:lnTo>
                        <a:pt x="992" y="832"/>
                      </a:lnTo>
                      <a:lnTo>
                        <a:pt x="1005" y="829"/>
                      </a:lnTo>
                      <a:lnTo>
                        <a:pt x="1000" y="809"/>
                      </a:lnTo>
                      <a:lnTo>
                        <a:pt x="1014" y="799"/>
                      </a:lnTo>
                      <a:lnTo>
                        <a:pt x="1014" y="796"/>
                      </a:lnTo>
                      <a:lnTo>
                        <a:pt x="1021" y="805"/>
                      </a:lnTo>
                      <a:lnTo>
                        <a:pt x="1034" y="806"/>
                      </a:lnTo>
                      <a:lnTo>
                        <a:pt x="1046" y="802"/>
                      </a:lnTo>
                      <a:lnTo>
                        <a:pt x="1050" y="800"/>
                      </a:lnTo>
                      <a:lnTo>
                        <a:pt x="1054" y="808"/>
                      </a:lnTo>
                      <a:lnTo>
                        <a:pt x="1056" y="812"/>
                      </a:lnTo>
                      <a:lnTo>
                        <a:pt x="1067" y="823"/>
                      </a:lnTo>
                      <a:lnTo>
                        <a:pt x="1069" y="830"/>
                      </a:lnTo>
                      <a:lnTo>
                        <a:pt x="1067" y="838"/>
                      </a:lnTo>
                      <a:lnTo>
                        <a:pt x="1072" y="844"/>
                      </a:lnTo>
                      <a:lnTo>
                        <a:pt x="1086" y="847"/>
                      </a:lnTo>
                      <a:lnTo>
                        <a:pt x="1093" y="838"/>
                      </a:lnTo>
                      <a:lnTo>
                        <a:pt x="1093" y="842"/>
                      </a:lnTo>
                      <a:lnTo>
                        <a:pt x="1098" y="841"/>
                      </a:lnTo>
                      <a:lnTo>
                        <a:pt x="1105" y="815"/>
                      </a:lnTo>
                      <a:lnTo>
                        <a:pt x="1112" y="818"/>
                      </a:lnTo>
                      <a:lnTo>
                        <a:pt x="1125" y="805"/>
                      </a:lnTo>
                      <a:lnTo>
                        <a:pt x="1123" y="800"/>
                      </a:lnTo>
                      <a:lnTo>
                        <a:pt x="1110" y="796"/>
                      </a:lnTo>
                      <a:lnTo>
                        <a:pt x="1102" y="787"/>
                      </a:lnTo>
                      <a:lnTo>
                        <a:pt x="1102" y="784"/>
                      </a:lnTo>
                      <a:lnTo>
                        <a:pt x="1108" y="785"/>
                      </a:lnTo>
                      <a:lnTo>
                        <a:pt x="1125" y="785"/>
                      </a:lnTo>
                      <a:lnTo>
                        <a:pt x="1126" y="777"/>
                      </a:lnTo>
                      <a:lnTo>
                        <a:pt x="1145" y="784"/>
                      </a:lnTo>
                      <a:lnTo>
                        <a:pt x="1155" y="774"/>
                      </a:lnTo>
                      <a:lnTo>
                        <a:pt x="1158" y="777"/>
                      </a:lnTo>
                      <a:lnTo>
                        <a:pt x="1167" y="774"/>
                      </a:lnTo>
                      <a:lnTo>
                        <a:pt x="1165" y="769"/>
                      </a:lnTo>
                      <a:lnTo>
                        <a:pt x="1157" y="754"/>
                      </a:lnTo>
                      <a:lnTo>
                        <a:pt x="1157" y="747"/>
                      </a:lnTo>
                      <a:lnTo>
                        <a:pt x="1154" y="744"/>
                      </a:lnTo>
                      <a:lnTo>
                        <a:pt x="1149" y="747"/>
                      </a:lnTo>
                      <a:lnTo>
                        <a:pt x="1144" y="729"/>
                      </a:lnTo>
                      <a:lnTo>
                        <a:pt x="1141" y="726"/>
                      </a:lnTo>
                      <a:lnTo>
                        <a:pt x="1138" y="724"/>
                      </a:lnTo>
                      <a:lnTo>
                        <a:pt x="1138" y="723"/>
                      </a:lnTo>
                      <a:lnTo>
                        <a:pt x="1138" y="708"/>
                      </a:lnTo>
                      <a:lnTo>
                        <a:pt x="1136" y="706"/>
                      </a:lnTo>
                      <a:lnTo>
                        <a:pt x="1132" y="708"/>
                      </a:lnTo>
                      <a:lnTo>
                        <a:pt x="1122" y="698"/>
                      </a:lnTo>
                      <a:lnTo>
                        <a:pt x="1103" y="692"/>
                      </a:lnTo>
                      <a:lnTo>
                        <a:pt x="1099" y="683"/>
                      </a:lnTo>
                      <a:lnTo>
                        <a:pt x="1102" y="674"/>
                      </a:lnTo>
                      <a:lnTo>
                        <a:pt x="1098" y="666"/>
                      </a:lnTo>
                      <a:lnTo>
                        <a:pt x="1095" y="656"/>
                      </a:lnTo>
                      <a:lnTo>
                        <a:pt x="1095" y="654"/>
                      </a:lnTo>
                      <a:lnTo>
                        <a:pt x="1093" y="650"/>
                      </a:lnTo>
                      <a:lnTo>
                        <a:pt x="1089" y="641"/>
                      </a:lnTo>
                      <a:lnTo>
                        <a:pt x="1093" y="627"/>
                      </a:lnTo>
                      <a:lnTo>
                        <a:pt x="1087" y="617"/>
                      </a:lnTo>
                      <a:lnTo>
                        <a:pt x="1083" y="611"/>
                      </a:lnTo>
                      <a:lnTo>
                        <a:pt x="1072" y="607"/>
                      </a:lnTo>
                      <a:lnTo>
                        <a:pt x="1070" y="599"/>
                      </a:lnTo>
                      <a:lnTo>
                        <a:pt x="1073" y="593"/>
                      </a:lnTo>
                      <a:lnTo>
                        <a:pt x="1083" y="599"/>
                      </a:lnTo>
                      <a:lnTo>
                        <a:pt x="1085" y="596"/>
                      </a:lnTo>
                      <a:lnTo>
                        <a:pt x="1077" y="583"/>
                      </a:lnTo>
                      <a:lnTo>
                        <a:pt x="1080" y="569"/>
                      </a:lnTo>
                      <a:lnTo>
                        <a:pt x="1064" y="571"/>
                      </a:lnTo>
                      <a:lnTo>
                        <a:pt x="1059" y="563"/>
                      </a:lnTo>
                      <a:lnTo>
                        <a:pt x="1060" y="559"/>
                      </a:lnTo>
                      <a:lnTo>
                        <a:pt x="1066" y="542"/>
                      </a:lnTo>
                      <a:lnTo>
                        <a:pt x="1059" y="534"/>
                      </a:lnTo>
                      <a:lnTo>
                        <a:pt x="1034" y="529"/>
                      </a:lnTo>
                      <a:lnTo>
                        <a:pt x="1028" y="514"/>
                      </a:lnTo>
                      <a:lnTo>
                        <a:pt x="1014" y="496"/>
                      </a:lnTo>
                      <a:lnTo>
                        <a:pt x="1013" y="487"/>
                      </a:lnTo>
                      <a:lnTo>
                        <a:pt x="1014" y="481"/>
                      </a:lnTo>
                      <a:lnTo>
                        <a:pt x="1027" y="469"/>
                      </a:lnTo>
                      <a:lnTo>
                        <a:pt x="1036" y="455"/>
                      </a:lnTo>
                      <a:lnTo>
                        <a:pt x="1036" y="450"/>
                      </a:lnTo>
                      <a:lnTo>
                        <a:pt x="1034" y="446"/>
                      </a:lnTo>
                      <a:lnTo>
                        <a:pt x="1033" y="440"/>
                      </a:lnTo>
                      <a:lnTo>
                        <a:pt x="1031" y="435"/>
                      </a:lnTo>
                      <a:lnTo>
                        <a:pt x="1021" y="410"/>
                      </a:lnTo>
                      <a:lnTo>
                        <a:pt x="1041" y="383"/>
                      </a:lnTo>
                      <a:lnTo>
                        <a:pt x="1067" y="358"/>
                      </a:lnTo>
                      <a:lnTo>
                        <a:pt x="1079" y="346"/>
                      </a:lnTo>
                      <a:lnTo>
                        <a:pt x="1087" y="337"/>
                      </a:lnTo>
                      <a:lnTo>
                        <a:pt x="1092" y="334"/>
                      </a:lnTo>
                      <a:lnTo>
                        <a:pt x="1098" y="329"/>
                      </a:lnTo>
                      <a:lnTo>
                        <a:pt x="1105" y="313"/>
                      </a:lnTo>
                      <a:lnTo>
                        <a:pt x="1105" y="310"/>
                      </a:lnTo>
                      <a:lnTo>
                        <a:pt x="1103" y="308"/>
                      </a:lnTo>
                      <a:lnTo>
                        <a:pt x="1103" y="307"/>
                      </a:lnTo>
                      <a:lnTo>
                        <a:pt x="1098" y="285"/>
                      </a:lnTo>
                      <a:lnTo>
                        <a:pt x="1096" y="265"/>
                      </a:lnTo>
                      <a:lnTo>
                        <a:pt x="1073" y="255"/>
                      </a:lnTo>
                      <a:lnTo>
                        <a:pt x="1063" y="246"/>
                      </a:lnTo>
                      <a:lnTo>
                        <a:pt x="1054" y="246"/>
                      </a:lnTo>
                      <a:lnTo>
                        <a:pt x="1044" y="246"/>
                      </a:lnTo>
                      <a:lnTo>
                        <a:pt x="1036" y="232"/>
                      </a:lnTo>
                      <a:lnTo>
                        <a:pt x="1038" y="223"/>
                      </a:lnTo>
                      <a:lnTo>
                        <a:pt x="1023" y="211"/>
                      </a:lnTo>
                      <a:lnTo>
                        <a:pt x="1008" y="192"/>
                      </a:lnTo>
                      <a:lnTo>
                        <a:pt x="1002" y="180"/>
                      </a:lnTo>
                      <a:lnTo>
                        <a:pt x="968" y="165"/>
                      </a:lnTo>
                      <a:lnTo>
                        <a:pt x="966" y="161"/>
                      </a:lnTo>
                      <a:lnTo>
                        <a:pt x="956" y="155"/>
                      </a:lnTo>
                      <a:lnTo>
                        <a:pt x="961" y="144"/>
                      </a:lnTo>
                      <a:lnTo>
                        <a:pt x="948" y="118"/>
                      </a:lnTo>
                      <a:lnTo>
                        <a:pt x="955" y="103"/>
                      </a:lnTo>
                      <a:lnTo>
                        <a:pt x="964" y="97"/>
                      </a:lnTo>
                      <a:lnTo>
                        <a:pt x="966" y="74"/>
                      </a:lnTo>
                      <a:lnTo>
                        <a:pt x="965" y="55"/>
                      </a:lnTo>
                      <a:lnTo>
                        <a:pt x="971" y="47"/>
                      </a:lnTo>
                      <a:lnTo>
                        <a:pt x="969" y="39"/>
                      </a:lnTo>
                      <a:lnTo>
                        <a:pt x="964" y="31"/>
                      </a:lnTo>
                      <a:lnTo>
                        <a:pt x="966" y="16"/>
                      </a:lnTo>
                      <a:lnTo>
                        <a:pt x="958" y="0"/>
                      </a:lnTo>
                      <a:lnTo>
                        <a:pt x="920" y="7"/>
                      </a:lnTo>
                      <a:lnTo>
                        <a:pt x="903" y="19"/>
                      </a:lnTo>
                      <a:lnTo>
                        <a:pt x="886" y="28"/>
                      </a:lnTo>
                      <a:lnTo>
                        <a:pt x="877" y="39"/>
                      </a:lnTo>
                      <a:lnTo>
                        <a:pt x="886" y="43"/>
                      </a:lnTo>
                      <a:lnTo>
                        <a:pt x="890" y="55"/>
                      </a:lnTo>
                      <a:lnTo>
                        <a:pt x="877" y="67"/>
                      </a:lnTo>
                      <a:lnTo>
                        <a:pt x="864" y="71"/>
                      </a:lnTo>
                      <a:lnTo>
                        <a:pt x="863" y="80"/>
                      </a:lnTo>
                      <a:lnTo>
                        <a:pt x="847" y="88"/>
                      </a:lnTo>
                      <a:lnTo>
                        <a:pt x="827" y="116"/>
                      </a:lnTo>
                      <a:lnTo>
                        <a:pt x="804" y="119"/>
                      </a:lnTo>
                      <a:lnTo>
                        <a:pt x="794" y="118"/>
                      </a:lnTo>
                      <a:lnTo>
                        <a:pt x="765" y="147"/>
                      </a:lnTo>
                      <a:lnTo>
                        <a:pt x="781" y="158"/>
                      </a:lnTo>
                      <a:lnTo>
                        <a:pt x="788" y="168"/>
                      </a:lnTo>
                      <a:lnTo>
                        <a:pt x="795" y="171"/>
                      </a:lnTo>
                      <a:lnTo>
                        <a:pt x="810" y="207"/>
                      </a:lnTo>
                      <a:lnTo>
                        <a:pt x="805" y="213"/>
                      </a:lnTo>
                      <a:lnTo>
                        <a:pt x="802" y="223"/>
                      </a:lnTo>
                      <a:lnTo>
                        <a:pt x="799" y="234"/>
                      </a:lnTo>
                      <a:lnTo>
                        <a:pt x="789" y="235"/>
                      </a:lnTo>
                      <a:lnTo>
                        <a:pt x="778" y="253"/>
                      </a:lnTo>
                      <a:lnTo>
                        <a:pt x="740" y="262"/>
                      </a:lnTo>
                      <a:lnTo>
                        <a:pt x="736" y="279"/>
                      </a:lnTo>
                      <a:lnTo>
                        <a:pt x="740" y="299"/>
                      </a:lnTo>
                      <a:lnTo>
                        <a:pt x="733" y="307"/>
                      </a:lnTo>
                      <a:lnTo>
                        <a:pt x="729" y="325"/>
                      </a:lnTo>
                      <a:lnTo>
                        <a:pt x="727" y="325"/>
                      </a:lnTo>
                      <a:lnTo>
                        <a:pt x="717" y="337"/>
                      </a:lnTo>
                      <a:lnTo>
                        <a:pt x="673" y="338"/>
                      </a:lnTo>
                      <a:lnTo>
                        <a:pt x="660" y="353"/>
                      </a:lnTo>
                      <a:lnTo>
                        <a:pt x="654" y="372"/>
                      </a:lnTo>
                      <a:lnTo>
                        <a:pt x="658" y="387"/>
                      </a:lnTo>
                      <a:lnTo>
                        <a:pt x="651" y="393"/>
                      </a:lnTo>
                      <a:lnTo>
                        <a:pt x="654" y="431"/>
                      </a:lnTo>
                      <a:lnTo>
                        <a:pt x="655" y="441"/>
                      </a:lnTo>
                      <a:lnTo>
                        <a:pt x="651" y="450"/>
                      </a:lnTo>
                      <a:lnTo>
                        <a:pt x="655" y="460"/>
                      </a:lnTo>
                      <a:lnTo>
                        <a:pt x="650" y="465"/>
                      </a:lnTo>
                      <a:lnTo>
                        <a:pt x="654" y="492"/>
                      </a:lnTo>
                      <a:lnTo>
                        <a:pt x="668" y="514"/>
                      </a:lnTo>
                      <a:lnTo>
                        <a:pt x="684" y="520"/>
                      </a:lnTo>
                      <a:lnTo>
                        <a:pt x="684" y="526"/>
                      </a:lnTo>
                      <a:lnTo>
                        <a:pt x="689" y="532"/>
                      </a:lnTo>
                      <a:lnTo>
                        <a:pt x="686" y="542"/>
                      </a:lnTo>
                      <a:lnTo>
                        <a:pt x="684" y="545"/>
                      </a:lnTo>
                      <a:lnTo>
                        <a:pt x="683" y="548"/>
                      </a:lnTo>
                      <a:lnTo>
                        <a:pt x="676" y="556"/>
                      </a:lnTo>
                      <a:lnTo>
                        <a:pt x="674" y="563"/>
                      </a:lnTo>
                      <a:lnTo>
                        <a:pt x="677" y="571"/>
                      </a:lnTo>
                      <a:lnTo>
                        <a:pt x="681" y="575"/>
                      </a:lnTo>
                      <a:lnTo>
                        <a:pt x="681" y="581"/>
                      </a:lnTo>
                      <a:lnTo>
                        <a:pt x="690" y="592"/>
                      </a:lnTo>
                      <a:lnTo>
                        <a:pt x="689" y="598"/>
                      </a:lnTo>
                      <a:lnTo>
                        <a:pt x="683" y="598"/>
                      </a:lnTo>
                      <a:lnTo>
                        <a:pt x="668" y="616"/>
                      </a:lnTo>
                      <a:lnTo>
                        <a:pt x="668" y="620"/>
                      </a:lnTo>
                      <a:lnTo>
                        <a:pt x="668" y="630"/>
                      </a:lnTo>
                      <a:lnTo>
                        <a:pt x="666" y="626"/>
                      </a:lnTo>
                      <a:lnTo>
                        <a:pt x="653" y="626"/>
                      </a:lnTo>
                      <a:lnTo>
                        <a:pt x="650" y="626"/>
                      </a:lnTo>
                      <a:lnTo>
                        <a:pt x="644" y="623"/>
                      </a:lnTo>
                      <a:lnTo>
                        <a:pt x="615" y="636"/>
                      </a:lnTo>
                      <a:lnTo>
                        <a:pt x="585" y="659"/>
                      </a:lnTo>
                      <a:lnTo>
                        <a:pt x="582" y="660"/>
                      </a:lnTo>
                      <a:lnTo>
                        <a:pt x="578" y="656"/>
                      </a:lnTo>
                      <a:lnTo>
                        <a:pt x="565" y="656"/>
                      </a:lnTo>
                      <a:lnTo>
                        <a:pt x="559" y="654"/>
                      </a:lnTo>
                      <a:lnTo>
                        <a:pt x="553" y="659"/>
                      </a:lnTo>
                      <a:lnTo>
                        <a:pt x="532" y="645"/>
                      </a:lnTo>
                      <a:lnTo>
                        <a:pt x="517" y="651"/>
                      </a:lnTo>
                      <a:lnTo>
                        <a:pt x="517" y="645"/>
                      </a:lnTo>
                      <a:lnTo>
                        <a:pt x="494" y="630"/>
                      </a:lnTo>
                      <a:lnTo>
                        <a:pt x="477" y="641"/>
                      </a:lnTo>
                      <a:lnTo>
                        <a:pt x="464" y="638"/>
                      </a:lnTo>
                      <a:lnTo>
                        <a:pt x="444" y="641"/>
                      </a:lnTo>
                      <a:lnTo>
                        <a:pt x="432" y="657"/>
                      </a:lnTo>
                      <a:lnTo>
                        <a:pt x="419" y="663"/>
                      </a:lnTo>
                      <a:lnTo>
                        <a:pt x="416" y="669"/>
                      </a:lnTo>
                      <a:lnTo>
                        <a:pt x="395" y="686"/>
                      </a:lnTo>
                      <a:lnTo>
                        <a:pt x="389" y="680"/>
                      </a:lnTo>
                      <a:lnTo>
                        <a:pt x="367" y="686"/>
                      </a:lnTo>
                      <a:lnTo>
                        <a:pt x="340" y="687"/>
                      </a:lnTo>
                      <a:lnTo>
                        <a:pt x="337" y="695"/>
                      </a:lnTo>
                      <a:lnTo>
                        <a:pt x="314" y="717"/>
                      </a:lnTo>
                      <a:lnTo>
                        <a:pt x="303" y="711"/>
                      </a:lnTo>
                      <a:lnTo>
                        <a:pt x="282" y="706"/>
                      </a:lnTo>
                      <a:lnTo>
                        <a:pt x="274" y="712"/>
                      </a:lnTo>
                      <a:lnTo>
                        <a:pt x="270" y="686"/>
                      </a:lnTo>
                      <a:lnTo>
                        <a:pt x="264" y="690"/>
                      </a:lnTo>
                      <a:lnTo>
                        <a:pt x="258" y="715"/>
                      </a:lnTo>
                      <a:lnTo>
                        <a:pt x="251" y="720"/>
                      </a:lnTo>
                      <a:lnTo>
                        <a:pt x="257" y="744"/>
                      </a:lnTo>
                      <a:lnTo>
                        <a:pt x="272" y="750"/>
                      </a:lnTo>
                      <a:lnTo>
                        <a:pt x="294" y="766"/>
                      </a:lnTo>
                      <a:lnTo>
                        <a:pt x="285" y="780"/>
                      </a:lnTo>
                      <a:lnTo>
                        <a:pt x="282" y="796"/>
                      </a:lnTo>
                      <a:lnTo>
                        <a:pt x="270" y="805"/>
                      </a:lnTo>
                      <a:lnTo>
                        <a:pt x="270" y="817"/>
                      </a:lnTo>
                      <a:lnTo>
                        <a:pt x="259" y="818"/>
                      </a:lnTo>
                      <a:lnTo>
                        <a:pt x="255" y="826"/>
                      </a:lnTo>
                      <a:lnTo>
                        <a:pt x="270" y="854"/>
                      </a:lnTo>
                      <a:lnTo>
                        <a:pt x="268" y="869"/>
                      </a:lnTo>
                      <a:lnTo>
                        <a:pt x="265" y="879"/>
                      </a:lnTo>
                      <a:lnTo>
                        <a:pt x="258" y="879"/>
                      </a:lnTo>
                      <a:lnTo>
                        <a:pt x="242" y="899"/>
                      </a:lnTo>
                      <a:lnTo>
                        <a:pt x="234" y="905"/>
                      </a:lnTo>
                      <a:lnTo>
                        <a:pt x="225" y="894"/>
                      </a:lnTo>
                      <a:lnTo>
                        <a:pt x="213" y="900"/>
                      </a:lnTo>
                      <a:lnTo>
                        <a:pt x="200" y="899"/>
                      </a:lnTo>
                      <a:lnTo>
                        <a:pt x="198" y="900"/>
                      </a:lnTo>
                      <a:lnTo>
                        <a:pt x="179" y="911"/>
                      </a:lnTo>
                      <a:lnTo>
                        <a:pt x="182" y="915"/>
                      </a:lnTo>
                      <a:lnTo>
                        <a:pt x="176" y="924"/>
                      </a:lnTo>
                      <a:lnTo>
                        <a:pt x="169" y="932"/>
                      </a:lnTo>
                      <a:lnTo>
                        <a:pt x="170" y="935"/>
                      </a:lnTo>
                      <a:lnTo>
                        <a:pt x="146" y="938"/>
                      </a:lnTo>
                      <a:lnTo>
                        <a:pt x="138" y="944"/>
                      </a:lnTo>
                      <a:lnTo>
                        <a:pt x="144" y="954"/>
                      </a:lnTo>
                      <a:lnTo>
                        <a:pt x="121" y="966"/>
                      </a:lnTo>
                      <a:lnTo>
                        <a:pt x="118" y="960"/>
                      </a:lnTo>
                      <a:lnTo>
                        <a:pt x="108" y="955"/>
                      </a:lnTo>
                      <a:lnTo>
                        <a:pt x="77" y="942"/>
                      </a:lnTo>
                      <a:lnTo>
                        <a:pt x="64" y="957"/>
                      </a:lnTo>
                      <a:lnTo>
                        <a:pt x="46" y="952"/>
                      </a:lnTo>
                      <a:lnTo>
                        <a:pt x="30" y="955"/>
                      </a:lnTo>
                      <a:lnTo>
                        <a:pt x="28" y="966"/>
                      </a:lnTo>
                      <a:lnTo>
                        <a:pt x="12" y="973"/>
                      </a:lnTo>
                      <a:lnTo>
                        <a:pt x="0" y="981"/>
                      </a:lnTo>
                      <a:lnTo>
                        <a:pt x="12" y="999"/>
                      </a:lnTo>
                      <a:lnTo>
                        <a:pt x="18" y="1006"/>
                      </a:lnTo>
                      <a:lnTo>
                        <a:pt x="20" y="1012"/>
                      </a:lnTo>
                      <a:lnTo>
                        <a:pt x="23" y="1027"/>
                      </a:lnTo>
                      <a:lnTo>
                        <a:pt x="25" y="1040"/>
                      </a:lnTo>
                      <a:lnTo>
                        <a:pt x="43" y="1042"/>
                      </a:lnTo>
                      <a:lnTo>
                        <a:pt x="64" y="1046"/>
                      </a:lnTo>
                      <a:lnTo>
                        <a:pt x="66" y="1052"/>
                      </a:lnTo>
                      <a:lnTo>
                        <a:pt x="68" y="1060"/>
                      </a:lnTo>
                      <a:lnTo>
                        <a:pt x="61" y="1063"/>
                      </a:lnTo>
                      <a:lnTo>
                        <a:pt x="74" y="1078"/>
                      </a:lnTo>
                      <a:lnTo>
                        <a:pt x="71" y="1096"/>
                      </a:lnTo>
                      <a:lnTo>
                        <a:pt x="65" y="1106"/>
                      </a:lnTo>
                      <a:lnTo>
                        <a:pt x="68" y="1121"/>
                      </a:lnTo>
                      <a:lnTo>
                        <a:pt x="74" y="1128"/>
                      </a:lnTo>
                      <a:lnTo>
                        <a:pt x="85" y="1136"/>
                      </a:lnTo>
                      <a:lnTo>
                        <a:pt x="94" y="1137"/>
                      </a:lnTo>
                      <a:lnTo>
                        <a:pt x="100" y="1148"/>
                      </a:lnTo>
                      <a:lnTo>
                        <a:pt x="133" y="1166"/>
                      </a:lnTo>
                      <a:lnTo>
                        <a:pt x="154" y="1169"/>
                      </a:lnTo>
                      <a:lnTo>
                        <a:pt x="163" y="1157"/>
                      </a:lnTo>
                      <a:lnTo>
                        <a:pt x="195" y="1172"/>
                      </a:lnTo>
                      <a:lnTo>
                        <a:pt x="199" y="1172"/>
                      </a:lnTo>
                      <a:lnTo>
                        <a:pt x="205" y="1184"/>
                      </a:lnTo>
                      <a:lnTo>
                        <a:pt x="210" y="1185"/>
                      </a:lnTo>
                      <a:lnTo>
                        <a:pt x="199" y="1209"/>
                      </a:lnTo>
                      <a:lnTo>
                        <a:pt x="208" y="1218"/>
                      </a:lnTo>
                      <a:lnTo>
                        <a:pt x="213" y="1254"/>
                      </a:lnTo>
                      <a:lnTo>
                        <a:pt x="232" y="1264"/>
                      </a:lnTo>
                      <a:lnTo>
                        <a:pt x="238" y="1286"/>
                      </a:lnTo>
                      <a:lnTo>
                        <a:pt x="236" y="1288"/>
                      </a:lnTo>
                      <a:lnTo>
                        <a:pt x="218" y="1282"/>
                      </a:lnTo>
                      <a:lnTo>
                        <a:pt x="199" y="1282"/>
                      </a:lnTo>
                      <a:lnTo>
                        <a:pt x="180" y="1291"/>
                      </a:lnTo>
                      <a:lnTo>
                        <a:pt x="172" y="1307"/>
                      </a:lnTo>
                      <a:lnTo>
                        <a:pt x="182" y="1333"/>
                      </a:lnTo>
                      <a:lnTo>
                        <a:pt x="176" y="1331"/>
                      </a:lnTo>
                      <a:lnTo>
                        <a:pt x="167" y="1343"/>
                      </a:lnTo>
                      <a:lnTo>
                        <a:pt x="163" y="1364"/>
                      </a:lnTo>
                      <a:lnTo>
                        <a:pt x="154" y="1368"/>
                      </a:lnTo>
                      <a:lnTo>
                        <a:pt x="154" y="1376"/>
                      </a:lnTo>
                      <a:lnTo>
                        <a:pt x="136" y="1380"/>
                      </a:lnTo>
                      <a:lnTo>
                        <a:pt x="126" y="1394"/>
                      </a:lnTo>
                      <a:lnTo>
                        <a:pt x="124" y="1410"/>
                      </a:lnTo>
                      <a:lnTo>
                        <a:pt x="133" y="1430"/>
                      </a:lnTo>
                      <a:lnTo>
                        <a:pt x="143" y="1440"/>
                      </a:lnTo>
                      <a:lnTo>
                        <a:pt x="150" y="1447"/>
                      </a:lnTo>
                      <a:lnTo>
                        <a:pt x="169" y="1471"/>
                      </a:lnTo>
                      <a:lnTo>
                        <a:pt x="156" y="1473"/>
                      </a:lnTo>
                      <a:lnTo>
                        <a:pt x="141" y="1479"/>
                      </a:lnTo>
                      <a:lnTo>
                        <a:pt x="141" y="1515"/>
                      </a:lnTo>
                      <a:lnTo>
                        <a:pt x="141" y="1521"/>
                      </a:lnTo>
                      <a:lnTo>
                        <a:pt x="157" y="1529"/>
                      </a:lnTo>
                      <a:lnTo>
                        <a:pt x="166" y="1544"/>
                      </a:lnTo>
                      <a:lnTo>
                        <a:pt x="173" y="1550"/>
                      </a:lnTo>
                      <a:lnTo>
                        <a:pt x="176" y="1562"/>
                      </a:lnTo>
                      <a:lnTo>
                        <a:pt x="180" y="1568"/>
                      </a:lnTo>
                      <a:lnTo>
                        <a:pt x="186" y="1574"/>
                      </a:lnTo>
                      <a:lnTo>
                        <a:pt x="195" y="1579"/>
                      </a:lnTo>
                      <a:lnTo>
                        <a:pt x="202" y="1610"/>
                      </a:lnTo>
                      <a:lnTo>
                        <a:pt x="222" y="1617"/>
                      </a:lnTo>
                      <a:lnTo>
                        <a:pt x="239" y="1614"/>
                      </a:lnTo>
                      <a:lnTo>
                        <a:pt x="249" y="1623"/>
                      </a:lnTo>
                      <a:lnTo>
                        <a:pt x="270" y="1634"/>
                      </a:lnTo>
                      <a:lnTo>
                        <a:pt x="280" y="1634"/>
                      </a:lnTo>
                      <a:lnTo>
                        <a:pt x="285" y="1632"/>
                      </a:lnTo>
                      <a:lnTo>
                        <a:pt x="295" y="1635"/>
                      </a:lnTo>
                      <a:lnTo>
                        <a:pt x="297" y="1637"/>
                      </a:lnTo>
                      <a:lnTo>
                        <a:pt x="316" y="1659"/>
                      </a:lnTo>
                      <a:lnTo>
                        <a:pt x="326" y="1656"/>
                      </a:lnTo>
                      <a:lnTo>
                        <a:pt x="336" y="1674"/>
                      </a:lnTo>
                      <a:lnTo>
                        <a:pt x="347" y="1677"/>
                      </a:lnTo>
                      <a:lnTo>
                        <a:pt x="362" y="1674"/>
                      </a:lnTo>
                      <a:lnTo>
                        <a:pt x="379" y="1679"/>
                      </a:lnTo>
                      <a:lnTo>
                        <a:pt x="388" y="1696"/>
                      </a:lnTo>
                      <a:lnTo>
                        <a:pt x="406" y="1692"/>
                      </a:lnTo>
                      <a:lnTo>
                        <a:pt x="422" y="1698"/>
                      </a:lnTo>
                      <a:lnTo>
                        <a:pt x="425" y="1686"/>
                      </a:lnTo>
                      <a:lnTo>
                        <a:pt x="441" y="1689"/>
                      </a:lnTo>
                      <a:lnTo>
                        <a:pt x="462" y="1677"/>
                      </a:lnTo>
                      <a:lnTo>
                        <a:pt x="474" y="1680"/>
                      </a:lnTo>
                      <a:lnTo>
                        <a:pt x="480" y="1676"/>
                      </a:lnTo>
                      <a:lnTo>
                        <a:pt x="500" y="1670"/>
                      </a:lnTo>
                      <a:lnTo>
                        <a:pt x="523" y="1673"/>
                      </a:lnTo>
                      <a:lnTo>
                        <a:pt x="530" y="1655"/>
                      </a:lnTo>
                      <a:lnTo>
                        <a:pt x="552" y="1653"/>
                      </a:lnTo>
                      <a:lnTo>
                        <a:pt x="558" y="1655"/>
                      </a:lnTo>
                      <a:lnTo>
                        <a:pt x="552" y="1665"/>
                      </a:lnTo>
                      <a:lnTo>
                        <a:pt x="555" y="1674"/>
                      </a:lnTo>
                      <a:lnTo>
                        <a:pt x="549" y="1686"/>
                      </a:lnTo>
                      <a:lnTo>
                        <a:pt x="573" y="1719"/>
                      </a:lnTo>
                      <a:lnTo>
                        <a:pt x="573" y="1737"/>
                      </a:lnTo>
                      <a:lnTo>
                        <a:pt x="582" y="1734"/>
                      </a:lnTo>
                      <a:lnTo>
                        <a:pt x="591" y="1725"/>
                      </a:lnTo>
                      <a:lnTo>
                        <a:pt x="595" y="1720"/>
                      </a:lnTo>
                      <a:lnTo>
                        <a:pt x="583" y="1720"/>
                      </a:lnTo>
                      <a:lnTo>
                        <a:pt x="573" y="1704"/>
                      </a:lnTo>
                      <a:lnTo>
                        <a:pt x="578" y="1692"/>
                      </a:lnTo>
                      <a:lnTo>
                        <a:pt x="591" y="1683"/>
                      </a:lnTo>
                      <a:lnTo>
                        <a:pt x="604" y="1679"/>
                      </a:lnTo>
                      <a:lnTo>
                        <a:pt x="638" y="1695"/>
                      </a:lnTo>
                      <a:lnTo>
                        <a:pt x="641" y="1695"/>
                      </a:lnTo>
                      <a:lnTo>
                        <a:pt x="661" y="1701"/>
                      </a:lnTo>
                      <a:lnTo>
                        <a:pt x="663" y="1705"/>
                      </a:lnTo>
                      <a:lnTo>
                        <a:pt x="684" y="1701"/>
                      </a:lnTo>
                      <a:lnTo>
                        <a:pt x="689" y="1708"/>
                      </a:lnTo>
                      <a:lnTo>
                        <a:pt x="693" y="1708"/>
                      </a:lnTo>
                      <a:lnTo>
                        <a:pt x="704" y="1701"/>
                      </a:lnTo>
                      <a:lnTo>
                        <a:pt x="709" y="1699"/>
                      </a:lnTo>
                      <a:lnTo>
                        <a:pt x="729" y="1705"/>
                      </a:lnTo>
                      <a:lnTo>
                        <a:pt x="732" y="1699"/>
                      </a:lnTo>
                      <a:lnTo>
                        <a:pt x="729" y="1693"/>
                      </a:lnTo>
                      <a:lnTo>
                        <a:pt x="719" y="1689"/>
                      </a:lnTo>
                      <a:lnTo>
                        <a:pt x="719" y="1685"/>
                      </a:lnTo>
                      <a:lnTo>
                        <a:pt x="713" y="1685"/>
                      </a:lnTo>
                      <a:lnTo>
                        <a:pt x="723" y="1673"/>
                      </a:lnTo>
                      <a:lnTo>
                        <a:pt x="735" y="1670"/>
                      </a:lnTo>
                      <a:lnTo>
                        <a:pt x="746" y="1679"/>
                      </a:lnTo>
                      <a:lnTo>
                        <a:pt x="762" y="1671"/>
                      </a:lnTo>
                      <a:lnTo>
                        <a:pt x="766" y="1659"/>
                      </a:lnTo>
                      <a:lnTo>
                        <a:pt x="774" y="1658"/>
                      </a:lnTo>
                      <a:lnTo>
                        <a:pt x="772" y="1643"/>
                      </a:lnTo>
                      <a:lnTo>
                        <a:pt x="769" y="1635"/>
                      </a:lnTo>
                      <a:lnTo>
                        <a:pt x="762" y="1628"/>
                      </a:lnTo>
                      <a:lnTo>
                        <a:pt x="759" y="1619"/>
                      </a:lnTo>
                      <a:lnTo>
                        <a:pt x="759" y="1617"/>
                      </a:lnTo>
                      <a:lnTo>
                        <a:pt x="765" y="1610"/>
                      </a:lnTo>
                      <a:lnTo>
                        <a:pt x="756" y="1598"/>
                      </a:lnTo>
                      <a:lnTo>
                        <a:pt x="771" y="1582"/>
                      </a:lnTo>
                      <a:lnTo>
                        <a:pt x="769" y="1580"/>
                      </a:lnTo>
                      <a:lnTo>
                        <a:pt x="758" y="1571"/>
                      </a:lnTo>
                      <a:lnTo>
                        <a:pt x="756" y="1561"/>
                      </a:lnTo>
                      <a:lnTo>
                        <a:pt x="766" y="1556"/>
                      </a:lnTo>
                      <a:lnTo>
                        <a:pt x="778" y="1564"/>
                      </a:lnTo>
                      <a:lnTo>
                        <a:pt x="779" y="1546"/>
                      </a:lnTo>
                      <a:lnTo>
                        <a:pt x="782" y="1540"/>
                      </a:lnTo>
                      <a:lnTo>
                        <a:pt x="788" y="1540"/>
                      </a:lnTo>
                      <a:lnTo>
                        <a:pt x="794" y="1541"/>
                      </a:lnTo>
                      <a:lnTo>
                        <a:pt x="801" y="1522"/>
                      </a:lnTo>
                      <a:lnTo>
                        <a:pt x="797" y="1515"/>
                      </a:lnTo>
                      <a:lnTo>
                        <a:pt x="802" y="1512"/>
                      </a:lnTo>
                      <a:lnTo>
                        <a:pt x="801" y="1507"/>
                      </a:lnTo>
                      <a:lnTo>
                        <a:pt x="801" y="1504"/>
                      </a:lnTo>
                      <a:lnTo>
                        <a:pt x="802" y="1503"/>
                      </a:lnTo>
                      <a:lnTo>
                        <a:pt x="812" y="1497"/>
                      </a:lnTo>
                      <a:lnTo>
                        <a:pt x="820" y="1494"/>
                      </a:lnTo>
                      <a:lnTo>
                        <a:pt x="833" y="1486"/>
                      </a:lnTo>
                      <a:lnTo>
                        <a:pt x="838" y="1473"/>
                      </a:lnTo>
                      <a:lnTo>
                        <a:pt x="831" y="1456"/>
                      </a:lnTo>
                      <a:lnTo>
                        <a:pt x="833" y="1453"/>
                      </a:lnTo>
                      <a:lnTo>
                        <a:pt x="825" y="1443"/>
                      </a:lnTo>
                      <a:lnTo>
                        <a:pt x="828" y="1434"/>
                      </a:lnTo>
                      <a:lnTo>
                        <a:pt x="841" y="1430"/>
                      </a:lnTo>
                      <a:lnTo>
                        <a:pt x="843" y="1424"/>
                      </a:lnTo>
                      <a:lnTo>
                        <a:pt x="837" y="1422"/>
                      </a:lnTo>
                      <a:lnTo>
                        <a:pt x="846" y="1406"/>
                      </a:lnTo>
                      <a:lnTo>
                        <a:pt x="856" y="1398"/>
                      </a:lnTo>
                      <a:lnTo>
                        <a:pt x="860" y="1406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Freeform 8">
                  <a:extLst>
                    <a:ext uri="{FF2B5EF4-FFF2-40B4-BE49-F238E27FC236}">
                      <a16:creationId xmlns:a16="http://schemas.microsoft.com/office/drawing/2014/main" xmlns="" id="{92E850E6-D6FE-4F0A-B963-DBED85B62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6010" y="2345617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0"/>
                    </a:cxn>
                    <a:cxn ang="0">
                      <a:pos x="3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" name="Freeform 9">
                  <a:extLst>
                    <a:ext uri="{FF2B5EF4-FFF2-40B4-BE49-F238E27FC236}">
                      <a16:creationId xmlns:a16="http://schemas.microsoft.com/office/drawing/2014/main" xmlns="" id="{34A8DF30-811A-4437-A136-0B4CBFD61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8412" y="2345617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7">
                      <a:moveTo>
                        <a:pt x="1" y="0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Freeform 11">
                  <a:extLst>
                    <a:ext uri="{FF2B5EF4-FFF2-40B4-BE49-F238E27FC236}">
                      <a16:creationId xmlns:a16="http://schemas.microsoft.com/office/drawing/2014/main" xmlns="" id="{01F9D58A-A054-488E-80A9-7F5A9912F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436" y="1923537"/>
                  <a:ext cx="391811" cy="228398"/>
                </a:xfrm>
                <a:custGeom>
                  <a:avLst/>
                  <a:gdLst/>
                  <a:ahLst/>
                  <a:cxnLst>
                    <a:cxn ang="0">
                      <a:pos x="404" y="0"/>
                    </a:cxn>
                    <a:cxn ang="0">
                      <a:pos x="365" y="16"/>
                    </a:cxn>
                    <a:cxn ang="0">
                      <a:pos x="342" y="35"/>
                    </a:cxn>
                    <a:cxn ang="0">
                      <a:pos x="306" y="61"/>
                    </a:cxn>
                    <a:cxn ang="0">
                      <a:pos x="276" y="53"/>
                    </a:cxn>
                    <a:cxn ang="0">
                      <a:pos x="230" y="67"/>
                    </a:cxn>
                    <a:cxn ang="0">
                      <a:pos x="201" y="91"/>
                    </a:cxn>
                    <a:cxn ang="0">
                      <a:pos x="168" y="86"/>
                    </a:cxn>
                    <a:cxn ang="0">
                      <a:pos x="126" y="46"/>
                    </a:cxn>
                    <a:cxn ang="0">
                      <a:pos x="99" y="82"/>
                    </a:cxn>
                    <a:cxn ang="0">
                      <a:pos x="46" y="103"/>
                    </a:cxn>
                    <a:cxn ang="0">
                      <a:pos x="18" y="104"/>
                    </a:cxn>
                    <a:cxn ang="0">
                      <a:pos x="1" y="140"/>
                    </a:cxn>
                    <a:cxn ang="0">
                      <a:pos x="5" y="177"/>
                    </a:cxn>
                    <a:cxn ang="0">
                      <a:pos x="37" y="220"/>
                    </a:cxn>
                    <a:cxn ang="0">
                      <a:pos x="53" y="234"/>
                    </a:cxn>
                    <a:cxn ang="0">
                      <a:pos x="72" y="241"/>
                    </a:cxn>
                    <a:cxn ang="0">
                      <a:pos x="99" y="255"/>
                    </a:cxn>
                    <a:cxn ang="0">
                      <a:pos x="98" y="302"/>
                    </a:cxn>
                    <a:cxn ang="0">
                      <a:pos x="105" y="350"/>
                    </a:cxn>
                    <a:cxn ang="0">
                      <a:pos x="125" y="369"/>
                    </a:cxn>
                    <a:cxn ang="0">
                      <a:pos x="167" y="344"/>
                    </a:cxn>
                    <a:cxn ang="0">
                      <a:pos x="185" y="360"/>
                    </a:cxn>
                    <a:cxn ang="0">
                      <a:pos x="240" y="349"/>
                    </a:cxn>
                    <a:cxn ang="0">
                      <a:pos x="292" y="334"/>
                    </a:cxn>
                    <a:cxn ang="0">
                      <a:pos x="322" y="317"/>
                    </a:cxn>
                    <a:cxn ang="0">
                      <a:pos x="367" y="292"/>
                    </a:cxn>
                    <a:cxn ang="0">
                      <a:pos x="420" y="299"/>
                    </a:cxn>
                    <a:cxn ang="0">
                      <a:pos x="456" y="313"/>
                    </a:cxn>
                    <a:cxn ang="0">
                      <a:pos x="481" y="310"/>
                    </a:cxn>
                    <a:cxn ang="0">
                      <a:pos x="518" y="290"/>
                    </a:cxn>
                    <a:cxn ang="0">
                      <a:pos x="556" y="280"/>
                    </a:cxn>
                    <a:cxn ang="0">
                      <a:pos x="571" y="274"/>
                    </a:cxn>
                    <a:cxn ang="0">
                      <a:pos x="592" y="252"/>
                    </a:cxn>
                    <a:cxn ang="0">
                      <a:pos x="584" y="229"/>
                    </a:cxn>
                    <a:cxn ang="0">
                      <a:pos x="579" y="210"/>
                    </a:cxn>
                    <a:cxn ang="0">
                      <a:pos x="589" y="196"/>
                    </a:cxn>
                    <a:cxn ang="0">
                      <a:pos x="587" y="174"/>
                    </a:cxn>
                    <a:cxn ang="0">
                      <a:pos x="553" y="119"/>
                    </a:cxn>
                    <a:cxn ang="0">
                      <a:pos x="558" y="95"/>
                    </a:cxn>
                    <a:cxn ang="0">
                      <a:pos x="538" y="43"/>
                    </a:cxn>
                    <a:cxn ang="0">
                      <a:pos x="486" y="43"/>
                    </a:cxn>
                    <a:cxn ang="0">
                      <a:pos x="462" y="21"/>
                    </a:cxn>
                  </a:cxnLst>
                  <a:rect l="0" t="0" r="r" b="b"/>
                  <a:pathLst>
                    <a:path w="593" h="374">
                      <a:moveTo>
                        <a:pt x="420" y="10"/>
                      </a:moveTo>
                      <a:lnTo>
                        <a:pt x="410" y="9"/>
                      </a:lnTo>
                      <a:lnTo>
                        <a:pt x="404" y="0"/>
                      </a:lnTo>
                      <a:lnTo>
                        <a:pt x="389" y="0"/>
                      </a:lnTo>
                      <a:lnTo>
                        <a:pt x="386" y="21"/>
                      </a:lnTo>
                      <a:lnTo>
                        <a:pt x="365" y="16"/>
                      </a:lnTo>
                      <a:lnTo>
                        <a:pt x="348" y="26"/>
                      </a:lnTo>
                      <a:lnTo>
                        <a:pt x="351" y="34"/>
                      </a:lnTo>
                      <a:lnTo>
                        <a:pt x="342" y="35"/>
                      </a:lnTo>
                      <a:lnTo>
                        <a:pt x="325" y="49"/>
                      </a:lnTo>
                      <a:lnTo>
                        <a:pt x="312" y="53"/>
                      </a:lnTo>
                      <a:lnTo>
                        <a:pt x="306" y="61"/>
                      </a:lnTo>
                      <a:lnTo>
                        <a:pt x="298" y="59"/>
                      </a:lnTo>
                      <a:lnTo>
                        <a:pt x="288" y="53"/>
                      </a:lnTo>
                      <a:lnTo>
                        <a:pt x="276" y="53"/>
                      </a:lnTo>
                      <a:lnTo>
                        <a:pt x="256" y="46"/>
                      </a:lnTo>
                      <a:lnTo>
                        <a:pt x="239" y="67"/>
                      </a:lnTo>
                      <a:lnTo>
                        <a:pt x="230" y="67"/>
                      </a:lnTo>
                      <a:lnTo>
                        <a:pt x="216" y="68"/>
                      </a:lnTo>
                      <a:lnTo>
                        <a:pt x="203" y="91"/>
                      </a:lnTo>
                      <a:lnTo>
                        <a:pt x="201" y="91"/>
                      </a:lnTo>
                      <a:lnTo>
                        <a:pt x="194" y="88"/>
                      </a:lnTo>
                      <a:lnTo>
                        <a:pt x="185" y="77"/>
                      </a:lnTo>
                      <a:lnTo>
                        <a:pt x="168" y="86"/>
                      </a:lnTo>
                      <a:lnTo>
                        <a:pt x="155" y="91"/>
                      </a:lnTo>
                      <a:lnTo>
                        <a:pt x="137" y="62"/>
                      </a:lnTo>
                      <a:lnTo>
                        <a:pt x="126" y="46"/>
                      </a:lnTo>
                      <a:lnTo>
                        <a:pt x="112" y="50"/>
                      </a:lnTo>
                      <a:lnTo>
                        <a:pt x="102" y="67"/>
                      </a:lnTo>
                      <a:lnTo>
                        <a:pt x="99" y="82"/>
                      </a:lnTo>
                      <a:lnTo>
                        <a:pt x="76" y="89"/>
                      </a:lnTo>
                      <a:lnTo>
                        <a:pt x="66" y="100"/>
                      </a:lnTo>
                      <a:lnTo>
                        <a:pt x="46" y="103"/>
                      </a:lnTo>
                      <a:lnTo>
                        <a:pt x="36" y="100"/>
                      </a:lnTo>
                      <a:lnTo>
                        <a:pt x="29" y="110"/>
                      </a:lnTo>
                      <a:lnTo>
                        <a:pt x="18" y="104"/>
                      </a:lnTo>
                      <a:lnTo>
                        <a:pt x="5" y="110"/>
                      </a:lnTo>
                      <a:lnTo>
                        <a:pt x="1" y="125"/>
                      </a:lnTo>
                      <a:lnTo>
                        <a:pt x="1" y="140"/>
                      </a:lnTo>
                      <a:lnTo>
                        <a:pt x="0" y="159"/>
                      </a:lnTo>
                      <a:lnTo>
                        <a:pt x="1" y="174"/>
                      </a:lnTo>
                      <a:lnTo>
                        <a:pt x="5" y="177"/>
                      </a:lnTo>
                      <a:lnTo>
                        <a:pt x="3" y="189"/>
                      </a:lnTo>
                      <a:lnTo>
                        <a:pt x="11" y="204"/>
                      </a:lnTo>
                      <a:lnTo>
                        <a:pt x="37" y="220"/>
                      </a:lnTo>
                      <a:lnTo>
                        <a:pt x="46" y="223"/>
                      </a:lnTo>
                      <a:lnTo>
                        <a:pt x="52" y="222"/>
                      </a:lnTo>
                      <a:lnTo>
                        <a:pt x="53" y="234"/>
                      </a:lnTo>
                      <a:lnTo>
                        <a:pt x="57" y="235"/>
                      </a:lnTo>
                      <a:lnTo>
                        <a:pt x="60" y="241"/>
                      </a:lnTo>
                      <a:lnTo>
                        <a:pt x="72" y="241"/>
                      </a:lnTo>
                      <a:lnTo>
                        <a:pt x="86" y="238"/>
                      </a:lnTo>
                      <a:lnTo>
                        <a:pt x="99" y="247"/>
                      </a:lnTo>
                      <a:lnTo>
                        <a:pt x="99" y="255"/>
                      </a:lnTo>
                      <a:lnTo>
                        <a:pt x="93" y="262"/>
                      </a:lnTo>
                      <a:lnTo>
                        <a:pt x="92" y="290"/>
                      </a:lnTo>
                      <a:lnTo>
                        <a:pt x="98" y="302"/>
                      </a:lnTo>
                      <a:lnTo>
                        <a:pt x="96" y="329"/>
                      </a:lnTo>
                      <a:lnTo>
                        <a:pt x="102" y="343"/>
                      </a:lnTo>
                      <a:lnTo>
                        <a:pt x="105" y="350"/>
                      </a:lnTo>
                      <a:lnTo>
                        <a:pt x="125" y="353"/>
                      </a:lnTo>
                      <a:lnTo>
                        <a:pt x="131" y="357"/>
                      </a:lnTo>
                      <a:lnTo>
                        <a:pt x="125" y="369"/>
                      </a:lnTo>
                      <a:lnTo>
                        <a:pt x="154" y="374"/>
                      </a:lnTo>
                      <a:lnTo>
                        <a:pt x="161" y="369"/>
                      </a:lnTo>
                      <a:lnTo>
                        <a:pt x="167" y="344"/>
                      </a:lnTo>
                      <a:lnTo>
                        <a:pt x="173" y="340"/>
                      </a:lnTo>
                      <a:lnTo>
                        <a:pt x="177" y="366"/>
                      </a:lnTo>
                      <a:lnTo>
                        <a:pt x="185" y="360"/>
                      </a:lnTo>
                      <a:lnTo>
                        <a:pt x="206" y="365"/>
                      </a:lnTo>
                      <a:lnTo>
                        <a:pt x="217" y="371"/>
                      </a:lnTo>
                      <a:lnTo>
                        <a:pt x="240" y="349"/>
                      </a:lnTo>
                      <a:lnTo>
                        <a:pt x="243" y="341"/>
                      </a:lnTo>
                      <a:lnTo>
                        <a:pt x="270" y="340"/>
                      </a:lnTo>
                      <a:lnTo>
                        <a:pt x="292" y="334"/>
                      </a:lnTo>
                      <a:lnTo>
                        <a:pt x="298" y="340"/>
                      </a:lnTo>
                      <a:lnTo>
                        <a:pt x="319" y="323"/>
                      </a:lnTo>
                      <a:lnTo>
                        <a:pt x="322" y="317"/>
                      </a:lnTo>
                      <a:lnTo>
                        <a:pt x="335" y="311"/>
                      </a:lnTo>
                      <a:lnTo>
                        <a:pt x="347" y="295"/>
                      </a:lnTo>
                      <a:lnTo>
                        <a:pt x="367" y="292"/>
                      </a:lnTo>
                      <a:lnTo>
                        <a:pt x="380" y="295"/>
                      </a:lnTo>
                      <a:lnTo>
                        <a:pt x="397" y="284"/>
                      </a:lnTo>
                      <a:lnTo>
                        <a:pt x="420" y="299"/>
                      </a:lnTo>
                      <a:lnTo>
                        <a:pt x="420" y="305"/>
                      </a:lnTo>
                      <a:lnTo>
                        <a:pt x="435" y="299"/>
                      </a:lnTo>
                      <a:lnTo>
                        <a:pt x="456" y="313"/>
                      </a:lnTo>
                      <a:lnTo>
                        <a:pt x="462" y="308"/>
                      </a:lnTo>
                      <a:lnTo>
                        <a:pt x="468" y="310"/>
                      </a:lnTo>
                      <a:lnTo>
                        <a:pt x="481" y="310"/>
                      </a:lnTo>
                      <a:lnTo>
                        <a:pt x="485" y="314"/>
                      </a:lnTo>
                      <a:lnTo>
                        <a:pt x="488" y="313"/>
                      </a:lnTo>
                      <a:lnTo>
                        <a:pt x="518" y="290"/>
                      </a:lnTo>
                      <a:lnTo>
                        <a:pt x="547" y="277"/>
                      </a:lnTo>
                      <a:lnTo>
                        <a:pt x="553" y="280"/>
                      </a:lnTo>
                      <a:lnTo>
                        <a:pt x="556" y="280"/>
                      </a:lnTo>
                      <a:lnTo>
                        <a:pt x="569" y="280"/>
                      </a:lnTo>
                      <a:lnTo>
                        <a:pt x="571" y="284"/>
                      </a:lnTo>
                      <a:lnTo>
                        <a:pt x="571" y="274"/>
                      </a:lnTo>
                      <a:lnTo>
                        <a:pt x="571" y="270"/>
                      </a:lnTo>
                      <a:lnTo>
                        <a:pt x="586" y="252"/>
                      </a:lnTo>
                      <a:lnTo>
                        <a:pt x="592" y="252"/>
                      </a:lnTo>
                      <a:lnTo>
                        <a:pt x="593" y="246"/>
                      </a:lnTo>
                      <a:lnTo>
                        <a:pt x="584" y="235"/>
                      </a:lnTo>
                      <a:lnTo>
                        <a:pt x="584" y="229"/>
                      </a:lnTo>
                      <a:lnTo>
                        <a:pt x="580" y="225"/>
                      </a:lnTo>
                      <a:lnTo>
                        <a:pt x="577" y="217"/>
                      </a:lnTo>
                      <a:lnTo>
                        <a:pt x="579" y="210"/>
                      </a:lnTo>
                      <a:lnTo>
                        <a:pt x="586" y="202"/>
                      </a:lnTo>
                      <a:lnTo>
                        <a:pt x="587" y="199"/>
                      </a:lnTo>
                      <a:lnTo>
                        <a:pt x="589" y="196"/>
                      </a:lnTo>
                      <a:lnTo>
                        <a:pt x="592" y="186"/>
                      </a:lnTo>
                      <a:lnTo>
                        <a:pt x="587" y="180"/>
                      </a:lnTo>
                      <a:lnTo>
                        <a:pt x="587" y="174"/>
                      </a:lnTo>
                      <a:lnTo>
                        <a:pt x="571" y="168"/>
                      </a:lnTo>
                      <a:lnTo>
                        <a:pt x="557" y="146"/>
                      </a:lnTo>
                      <a:lnTo>
                        <a:pt x="553" y="119"/>
                      </a:lnTo>
                      <a:lnTo>
                        <a:pt x="558" y="114"/>
                      </a:lnTo>
                      <a:lnTo>
                        <a:pt x="554" y="104"/>
                      </a:lnTo>
                      <a:lnTo>
                        <a:pt x="558" y="95"/>
                      </a:lnTo>
                      <a:lnTo>
                        <a:pt x="557" y="85"/>
                      </a:lnTo>
                      <a:lnTo>
                        <a:pt x="554" y="47"/>
                      </a:lnTo>
                      <a:lnTo>
                        <a:pt x="538" y="43"/>
                      </a:lnTo>
                      <a:lnTo>
                        <a:pt x="521" y="47"/>
                      </a:lnTo>
                      <a:lnTo>
                        <a:pt x="495" y="32"/>
                      </a:lnTo>
                      <a:lnTo>
                        <a:pt x="486" y="43"/>
                      </a:lnTo>
                      <a:lnTo>
                        <a:pt x="475" y="40"/>
                      </a:lnTo>
                      <a:lnTo>
                        <a:pt x="472" y="26"/>
                      </a:lnTo>
                      <a:lnTo>
                        <a:pt x="462" y="21"/>
                      </a:lnTo>
                      <a:lnTo>
                        <a:pt x="449" y="6"/>
                      </a:lnTo>
                      <a:lnTo>
                        <a:pt x="420" y="1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xmlns="" id="{BF986C2C-C288-4B07-8100-EC05C54BA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2507" y="4004702"/>
                  <a:ext cx="585738" cy="1054287"/>
                </a:xfrm>
                <a:custGeom>
                  <a:avLst/>
                  <a:gdLst/>
                  <a:ahLst/>
                  <a:cxnLst>
                    <a:cxn ang="0">
                      <a:pos x="182" y="856"/>
                    </a:cxn>
                    <a:cxn ang="0">
                      <a:pos x="144" y="910"/>
                    </a:cxn>
                    <a:cxn ang="0">
                      <a:pos x="171" y="980"/>
                    </a:cxn>
                    <a:cxn ang="0">
                      <a:pos x="184" y="977"/>
                    </a:cxn>
                    <a:cxn ang="0">
                      <a:pos x="216" y="1048"/>
                    </a:cxn>
                    <a:cxn ang="0">
                      <a:pos x="219" y="1122"/>
                    </a:cxn>
                    <a:cxn ang="0">
                      <a:pos x="190" y="1120"/>
                    </a:cxn>
                    <a:cxn ang="0">
                      <a:pos x="167" y="1154"/>
                    </a:cxn>
                    <a:cxn ang="0">
                      <a:pos x="138" y="1311"/>
                    </a:cxn>
                    <a:cxn ang="0">
                      <a:pos x="133" y="1384"/>
                    </a:cxn>
                    <a:cxn ang="0">
                      <a:pos x="127" y="1485"/>
                    </a:cxn>
                    <a:cxn ang="0">
                      <a:pos x="183" y="1570"/>
                    </a:cxn>
                    <a:cxn ang="0">
                      <a:pos x="121" y="1552"/>
                    </a:cxn>
                    <a:cxn ang="0">
                      <a:pos x="161" y="1654"/>
                    </a:cxn>
                    <a:cxn ang="0">
                      <a:pos x="190" y="1572"/>
                    </a:cxn>
                    <a:cxn ang="0">
                      <a:pos x="216" y="1602"/>
                    </a:cxn>
                    <a:cxn ang="0">
                      <a:pos x="249" y="1664"/>
                    </a:cxn>
                    <a:cxn ang="0">
                      <a:pos x="271" y="1730"/>
                    </a:cxn>
                    <a:cxn ang="0">
                      <a:pos x="307" y="1681"/>
                    </a:cxn>
                    <a:cxn ang="0">
                      <a:pos x="366" y="1722"/>
                    </a:cxn>
                    <a:cxn ang="0">
                      <a:pos x="467" y="1634"/>
                    </a:cxn>
                    <a:cxn ang="0">
                      <a:pos x="531" y="1499"/>
                    </a:cxn>
                    <a:cxn ang="0">
                      <a:pos x="622" y="1488"/>
                    </a:cxn>
                    <a:cxn ang="0">
                      <a:pos x="686" y="1540"/>
                    </a:cxn>
                    <a:cxn ang="0">
                      <a:pos x="746" y="1536"/>
                    </a:cxn>
                    <a:cxn ang="0">
                      <a:pos x="768" y="1399"/>
                    </a:cxn>
                    <a:cxn ang="0">
                      <a:pos x="796" y="1190"/>
                    </a:cxn>
                    <a:cxn ang="0">
                      <a:pos x="805" y="1059"/>
                    </a:cxn>
                    <a:cxn ang="0">
                      <a:pos x="818" y="955"/>
                    </a:cxn>
                    <a:cxn ang="0">
                      <a:pos x="809" y="822"/>
                    </a:cxn>
                    <a:cxn ang="0">
                      <a:pos x="866" y="592"/>
                    </a:cxn>
                    <a:cxn ang="0">
                      <a:pos x="843" y="440"/>
                    </a:cxn>
                    <a:cxn ang="0">
                      <a:pos x="804" y="339"/>
                    </a:cxn>
                    <a:cxn ang="0">
                      <a:pos x="814" y="291"/>
                    </a:cxn>
                    <a:cxn ang="0">
                      <a:pos x="776" y="263"/>
                    </a:cxn>
                    <a:cxn ang="0">
                      <a:pos x="742" y="245"/>
                    </a:cxn>
                    <a:cxn ang="0">
                      <a:pos x="753" y="228"/>
                    </a:cxn>
                    <a:cxn ang="0">
                      <a:pos x="782" y="190"/>
                    </a:cxn>
                    <a:cxn ang="0">
                      <a:pos x="758" y="178"/>
                    </a:cxn>
                    <a:cxn ang="0">
                      <a:pos x="730" y="169"/>
                    </a:cxn>
                    <a:cxn ang="0">
                      <a:pos x="732" y="135"/>
                    </a:cxn>
                    <a:cxn ang="0">
                      <a:pos x="732" y="87"/>
                    </a:cxn>
                    <a:cxn ang="0">
                      <a:pos x="697" y="87"/>
                    </a:cxn>
                    <a:cxn ang="0">
                      <a:pos x="675" y="75"/>
                    </a:cxn>
                    <a:cxn ang="0">
                      <a:pos x="645" y="41"/>
                    </a:cxn>
                    <a:cxn ang="0">
                      <a:pos x="608" y="42"/>
                    </a:cxn>
                    <a:cxn ang="0">
                      <a:pos x="576" y="0"/>
                    </a:cxn>
                    <a:cxn ang="0">
                      <a:pos x="530" y="11"/>
                    </a:cxn>
                    <a:cxn ang="0">
                      <a:pos x="520" y="76"/>
                    </a:cxn>
                    <a:cxn ang="0">
                      <a:pos x="421" y="149"/>
                    </a:cxn>
                    <a:cxn ang="0">
                      <a:pos x="334" y="246"/>
                    </a:cxn>
                    <a:cxn ang="0">
                      <a:pos x="148" y="305"/>
                    </a:cxn>
                    <a:cxn ang="0">
                      <a:pos x="22" y="236"/>
                    </a:cxn>
                    <a:cxn ang="0">
                      <a:pos x="13" y="361"/>
                    </a:cxn>
                    <a:cxn ang="0">
                      <a:pos x="4" y="461"/>
                    </a:cxn>
                    <a:cxn ang="0">
                      <a:pos x="39" y="480"/>
                    </a:cxn>
                    <a:cxn ang="0">
                      <a:pos x="92" y="503"/>
                    </a:cxn>
                    <a:cxn ang="0">
                      <a:pos x="130" y="662"/>
                    </a:cxn>
                  </a:cxnLst>
                  <a:rect l="0" t="0" r="r" b="b"/>
                  <a:pathLst>
                    <a:path w="887" h="1730">
                      <a:moveTo>
                        <a:pt x="177" y="725"/>
                      </a:moveTo>
                      <a:lnTo>
                        <a:pt x="173" y="741"/>
                      </a:lnTo>
                      <a:lnTo>
                        <a:pt x="171" y="759"/>
                      </a:lnTo>
                      <a:lnTo>
                        <a:pt x="169" y="783"/>
                      </a:lnTo>
                      <a:lnTo>
                        <a:pt x="169" y="792"/>
                      </a:lnTo>
                      <a:lnTo>
                        <a:pt x="179" y="819"/>
                      </a:lnTo>
                      <a:lnTo>
                        <a:pt x="186" y="843"/>
                      </a:lnTo>
                      <a:lnTo>
                        <a:pt x="182" y="856"/>
                      </a:lnTo>
                      <a:lnTo>
                        <a:pt x="176" y="865"/>
                      </a:lnTo>
                      <a:lnTo>
                        <a:pt x="160" y="874"/>
                      </a:lnTo>
                      <a:lnTo>
                        <a:pt x="143" y="879"/>
                      </a:lnTo>
                      <a:lnTo>
                        <a:pt x="138" y="874"/>
                      </a:lnTo>
                      <a:lnTo>
                        <a:pt x="127" y="886"/>
                      </a:lnTo>
                      <a:lnTo>
                        <a:pt x="143" y="889"/>
                      </a:lnTo>
                      <a:lnTo>
                        <a:pt x="144" y="902"/>
                      </a:lnTo>
                      <a:lnTo>
                        <a:pt x="144" y="910"/>
                      </a:lnTo>
                      <a:lnTo>
                        <a:pt x="135" y="931"/>
                      </a:lnTo>
                      <a:lnTo>
                        <a:pt x="138" y="969"/>
                      </a:lnTo>
                      <a:lnTo>
                        <a:pt x="141" y="983"/>
                      </a:lnTo>
                      <a:lnTo>
                        <a:pt x="156" y="995"/>
                      </a:lnTo>
                      <a:lnTo>
                        <a:pt x="156" y="1007"/>
                      </a:lnTo>
                      <a:lnTo>
                        <a:pt x="159" y="1011"/>
                      </a:lnTo>
                      <a:lnTo>
                        <a:pt x="166" y="989"/>
                      </a:lnTo>
                      <a:lnTo>
                        <a:pt x="171" y="980"/>
                      </a:lnTo>
                      <a:lnTo>
                        <a:pt x="163" y="987"/>
                      </a:lnTo>
                      <a:lnTo>
                        <a:pt x="164" y="984"/>
                      </a:lnTo>
                      <a:lnTo>
                        <a:pt x="159" y="986"/>
                      </a:lnTo>
                      <a:lnTo>
                        <a:pt x="163" y="978"/>
                      </a:lnTo>
                      <a:lnTo>
                        <a:pt x="177" y="972"/>
                      </a:lnTo>
                      <a:lnTo>
                        <a:pt x="190" y="972"/>
                      </a:lnTo>
                      <a:lnTo>
                        <a:pt x="195" y="974"/>
                      </a:lnTo>
                      <a:lnTo>
                        <a:pt x="184" y="977"/>
                      </a:lnTo>
                      <a:lnTo>
                        <a:pt x="205" y="980"/>
                      </a:lnTo>
                      <a:lnTo>
                        <a:pt x="212" y="995"/>
                      </a:lnTo>
                      <a:lnTo>
                        <a:pt x="215" y="999"/>
                      </a:lnTo>
                      <a:lnTo>
                        <a:pt x="219" y="1034"/>
                      </a:lnTo>
                      <a:lnTo>
                        <a:pt x="231" y="1038"/>
                      </a:lnTo>
                      <a:lnTo>
                        <a:pt x="223" y="1043"/>
                      </a:lnTo>
                      <a:lnTo>
                        <a:pt x="220" y="1035"/>
                      </a:lnTo>
                      <a:lnTo>
                        <a:pt x="216" y="1048"/>
                      </a:lnTo>
                      <a:lnTo>
                        <a:pt x="199" y="1090"/>
                      </a:lnTo>
                      <a:lnTo>
                        <a:pt x="216" y="1063"/>
                      </a:lnTo>
                      <a:lnTo>
                        <a:pt x="193" y="1107"/>
                      </a:lnTo>
                      <a:lnTo>
                        <a:pt x="196" y="1113"/>
                      </a:lnTo>
                      <a:lnTo>
                        <a:pt x="199" y="1111"/>
                      </a:lnTo>
                      <a:lnTo>
                        <a:pt x="205" y="1119"/>
                      </a:lnTo>
                      <a:lnTo>
                        <a:pt x="209" y="1123"/>
                      </a:lnTo>
                      <a:lnTo>
                        <a:pt x="219" y="1122"/>
                      </a:lnTo>
                      <a:lnTo>
                        <a:pt x="223" y="1129"/>
                      </a:lnTo>
                      <a:lnTo>
                        <a:pt x="226" y="1135"/>
                      </a:lnTo>
                      <a:lnTo>
                        <a:pt x="225" y="1135"/>
                      </a:lnTo>
                      <a:lnTo>
                        <a:pt x="223" y="1135"/>
                      </a:lnTo>
                      <a:lnTo>
                        <a:pt x="216" y="1132"/>
                      </a:lnTo>
                      <a:lnTo>
                        <a:pt x="202" y="1132"/>
                      </a:lnTo>
                      <a:lnTo>
                        <a:pt x="200" y="1129"/>
                      </a:lnTo>
                      <a:lnTo>
                        <a:pt x="190" y="1120"/>
                      </a:lnTo>
                      <a:lnTo>
                        <a:pt x="184" y="1116"/>
                      </a:lnTo>
                      <a:lnTo>
                        <a:pt x="187" y="1114"/>
                      </a:lnTo>
                      <a:lnTo>
                        <a:pt x="167" y="1077"/>
                      </a:lnTo>
                      <a:lnTo>
                        <a:pt x="163" y="1083"/>
                      </a:lnTo>
                      <a:lnTo>
                        <a:pt x="163" y="1117"/>
                      </a:lnTo>
                      <a:lnTo>
                        <a:pt x="163" y="1136"/>
                      </a:lnTo>
                      <a:lnTo>
                        <a:pt x="164" y="1145"/>
                      </a:lnTo>
                      <a:lnTo>
                        <a:pt x="167" y="1154"/>
                      </a:lnTo>
                      <a:lnTo>
                        <a:pt x="166" y="1172"/>
                      </a:lnTo>
                      <a:lnTo>
                        <a:pt x="167" y="1184"/>
                      </a:lnTo>
                      <a:lnTo>
                        <a:pt x="173" y="1195"/>
                      </a:lnTo>
                      <a:lnTo>
                        <a:pt x="166" y="1233"/>
                      </a:lnTo>
                      <a:lnTo>
                        <a:pt x="134" y="1286"/>
                      </a:lnTo>
                      <a:lnTo>
                        <a:pt x="130" y="1300"/>
                      </a:lnTo>
                      <a:lnTo>
                        <a:pt x="133" y="1306"/>
                      </a:lnTo>
                      <a:lnTo>
                        <a:pt x="138" y="1311"/>
                      </a:lnTo>
                      <a:lnTo>
                        <a:pt x="144" y="1314"/>
                      </a:lnTo>
                      <a:lnTo>
                        <a:pt x="138" y="1342"/>
                      </a:lnTo>
                      <a:lnTo>
                        <a:pt x="125" y="1356"/>
                      </a:lnTo>
                      <a:lnTo>
                        <a:pt x="127" y="1363"/>
                      </a:lnTo>
                      <a:lnTo>
                        <a:pt x="125" y="1362"/>
                      </a:lnTo>
                      <a:lnTo>
                        <a:pt x="128" y="1368"/>
                      </a:lnTo>
                      <a:lnTo>
                        <a:pt x="133" y="1376"/>
                      </a:lnTo>
                      <a:lnTo>
                        <a:pt x="133" y="1384"/>
                      </a:lnTo>
                      <a:lnTo>
                        <a:pt x="138" y="1388"/>
                      </a:lnTo>
                      <a:lnTo>
                        <a:pt x="148" y="1394"/>
                      </a:lnTo>
                      <a:lnTo>
                        <a:pt x="156" y="1411"/>
                      </a:lnTo>
                      <a:lnTo>
                        <a:pt x="156" y="1429"/>
                      </a:lnTo>
                      <a:lnTo>
                        <a:pt x="134" y="1454"/>
                      </a:lnTo>
                      <a:lnTo>
                        <a:pt x="124" y="1466"/>
                      </a:lnTo>
                      <a:lnTo>
                        <a:pt x="124" y="1482"/>
                      </a:lnTo>
                      <a:lnTo>
                        <a:pt x="127" y="1485"/>
                      </a:lnTo>
                      <a:lnTo>
                        <a:pt x="134" y="1490"/>
                      </a:lnTo>
                      <a:lnTo>
                        <a:pt x="144" y="1518"/>
                      </a:lnTo>
                      <a:lnTo>
                        <a:pt x="141" y="1503"/>
                      </a:lnTo>
                      <a:lnTo>
                        <a:pt x="156" y="1518"/>
                      </a:lnTo>
                      <a:lnTo>
                        <a:pt x="156" y="1539"/>
                      </a:lnTo>
                      <a:lnTo>
                        <a:pt x="159" y="1551"/>
                      </a:lnTo>
                      <a:lnTo>
                        <a:pt x="173" y="1548"/>
                      </a:lnTo>
                      <a:lnTo>
                        <a:pt x="183" y="1570"/>
                      </a:lnTo>
                      <a:lnTo>
                        <a:pt x="176" y="1590"/>
                      </a:lnTo>
                      <a:lnTo>
                        <a:pt x="170" y="1588"/>
                      </a:lnTo>
                      <a:lnTo>
                        <a:pt x="161" y="1567"/>
                      </a:lnTo>
                      <a:lnTo>
                        <a:pt x="151" y="1557"/>
                      </a:lnTo>
                      <a:lnTo>
                        <a:pt x="151" y="1555"/>
                      </a:lnTo>
                      <a:lnTo>
                        <a:pt x="153" y="1555"/>
                      </a:lnTo>
                      <a:lnTo>
                        <a:pt x="131" y="1561"/>
                      </a:lnTo>
                      <a:lnTo>
                        <a:pt x="121" y="1552"/>
                      </a:lnTo>
                      <a:lnTo>
                        <a:pt x="115" y="1563"/>
                      </a:lnTo>
                      <a:lnTo>
                        <a:pt x="115" y="1570"/>
                      </a:lnTo>
                      <a:lnTo>
                        <a:pt x="112" y="1573"/>
                      </a:lnTo>
                      <a:lnTo>
                        <a:pt x="124" y="1618"/>
                      </a:lnTo>
                      <a:lnTo>
                        <a:pt x="128" y="1625"/>
                      </a:lnTo>
                      <a:lnTo>
                        <a:pt x="143" y="1664"/>
                      </a:lnTo>
                      <a:lnTo>
                        <a:pt x="153" y="1663"/>
                      </a:lnTo>
                      <a:lnTo>
                        <a:pt x="161" y="1654"/>
                      </a:lnTo>
                      <a:lnTo>
                        <a:pt x="164" y="1639"/>
                      </a:lnTo>
                      <a:lnTo>
                        <a:pt x="170" y="1603"/>
                      </a:lnTo>
                      <a:lnTo>
                        <a:pt x="169" y="1599"/>
                      </a:lnTo>
                      <a:lnTo>
                        <a:pt x="184" y="1588"/>
                      </a:lnTo>
                      <a:lnTo>
                        <a:pt x="180" y="1588"/>
                      </a:lnTo>
                      <a:lnTo>
                        <a:pt x="180" y="1582"/>
                      </a:lnTo>
                      <a:lnTo>
                        <a:pt x="184" y="1572"/>
                      </a:lnTo>
                      <a:lnTo>
                        <a:pt x="190" y="1572"/>
                      </a:lnTo>
                      <a:lnTo>
                        <a:pt x="195" y="1570"/>
                      </a:lnTo>
                      <a:lnTo>
                        <a:pt x="197" y="1573"/>
                      </a:lnTo>
                      <a:lnTo>
                        <a:pt x="199" y="1579"/>
                      </a:lnTo>
                      <a:lnTo>
                        <a:pt x="196" y="1587"/>
                      </a:lnTo>
                      <a:lnTo>
                        <a:pt x="197" y="1588"/>
                      </a:lnTo>
                      <a:lnTo>
                        <a:pt x="205" y="1588"/>
                      </a:lnTo>
                      <a:lnTo>
                        <a:pt x="202" y="1582"/>
                      </a:lnTo>
                      <a:lnTo>
                        <a:pt x="216" y="1602"/>
                      </a:lnTo>
                      <a:lnTo>
                        <a:pt x="218" y="1596"/>
                      </a:lnTo>
                      <a:lnTo>
                        <a:pt x="220" y="1600"/>
                      </a:lnTo>
                      <a:lnTo>
                        <a:pt x="229" y="1615"/>
                      </a:lnTo>
                      <a:lnTo>
                        <a:pt x="225" y="1628"/>
                      </a:lnTo>
                      <a:lnTo>
                        <a:pt x="232" y="1652"/>
                      </a:lnTo>
                      <a:lnTo>
                        <a:pt x="238" y="1664"/>
                      </a:lnTo>
                      <a:lnTo>
                        <a:pt x="246" y="1661"/>
                      </a:lnTo>
                      <a:lnTo>
                        <a:pt x="249" y="1664"/>
                      </a:lnTo>
                      <a:lnTo>
                        <a:pt x="251" y="1667"/>
                      </a:lnTo>
                      <a:lnTo>
                        <a:pt x="254" y="1688"/>
                      </a:lnTo>
                      <a:lnTo>
                        <a:pt x="251" y="1696"/>
                      </a:lnTo>
                      <a:lnTo>
                        <a:pt x="246" y="1712"/>
                      </a:lnTo>
                      <a:lnTo>
                        <a:pt x="265" y="1709"/>
                      </a:lnTo>
                      <a:lnTo>
                        <a:pt x="265" y="1722"/>
                      </a:lnTo>
                      <a:lnTo>
                        <a:pt x="262" y="1730"/>
                      </a:lnTo>
                      <a:lnTo>
                        <a:pt x="271" y="1730"/>
                      </a:lnTo>
                      <a:lnTo>
                        <a:pt x="272" y="1719"/>
                      </a:lnTo>
                      <a:lnTo>
                        <a:pt x="269" y="1710"/>
                      </a:lnTo>
                      <a:lnTo>
                        <a:pt x="278" y="1710"/>
                      </a:lnTo>
                      <a:lnTo>
                        <a:pt x="277" y="1700"/>
                      </a:lnTo>
                      <a:lnTo>
                        <a:pt x="279" y="1700"/>
                      </a:lnTo>
                      <a:lnTo>
                        <a:pt x="294" y="1693"/>
                      </a:lnTo>
                      <a:lnTo>
                        <a:pt x="303" y="1688"/>
                      </a:lnTo>
                      <a:lnTo>
                        <a:pt x="307" y="1681"/>
                      </a:lnTo>
                      <a:lnTo>
                        <a:pt x="310" y="1679"/>
                      </a:lnTo>
                      <a:lnTo>
                        <a:pt x="336" y="1696"/>
                      </a:lnTo>
                      <a:lnTo>
                        <a:pt x="340" y="1707"/>
                      </a:lnTo>
                      <a:lnTo>
                        <a:pt x="350" y="1715"/>
                      </a:lnTo>
                      <a:lnTo>
                        <a:pt x="351" y="1706"/>
                      </a:lnTo>
                      <a:lnTo>
                        <a:pt x="354" y="1710"/>
                      </a:lnTo>
                      <a:lnTo>
                        <a:pt x="363" y="1716"/>
                      </a:lnTo>
                      <a:lnTo>
                        <a:pt x="366" y="1722"/>
                      </a:lnTo>
                      <a:lnTo>
                        <a:pt x="379" y="1721"/>
                      </a:lnTo>
                      <a:lnTo>
                        <a:pt x="406" y="1697"/>
                      </a:lnTo>
                      <a:lnTo>
                        <a:pt x="409" y="1691"/>
                      </a:lnTo>
                      <a:lnTo>
                        <a:pt x="452" y="1648"/>
                      </a:lnTo>
                      <a:lnTo>
                        <a:pt x="455" y="1643"/>
                      </a:lnTo>
                      <a:lnTo>
                        <a:pt x="458" y="1640"/>
                      </a:lnTo>
                      <a:lnTo>
                        <a:pt x="462" y="1643"/>
                      </a:lnTo>
                      <a:lnTo>
                        <a:pt x="467" y="1634"/>
                      </a:lnTo>
                      <a:lnTo>
                        <a:pt x="467" y="1618"/>
                      </a:lnTo>
                      <a:lnTo>
                        <a:pt x="477" y="1590"/>
                      </a:lnTo>
                      <a:lnTo>
                        <a:pt x="461" y="1564"/>
                      </a:lnTo>
                      <a:lnTo>
                        <a:pt x="458" y="1546"/>
                      </a:lnTo>
                      <a:lnTo>
                        <a:pt x="467" y="1518"/>
                      </a:lnTo>
                      <a:lnTo>
                        <a:pt x="488" y="1491"/>
                      </a:lnTo>
                      <a:lnTo>
                        <a:pt x="508" y="1479"/>
                      </a:lnTo>
                      <a:lnTo>
                        <a:pt x="531" y="1499"/>
                      </a:lnTo>
                      <a:lnTo>
                        <a:pt x="540" y="1500"/>
                      </a:lnTo>
                      <a:lnTo>
                        <a:pt x="540" y="1496"/>
                      </a:lnTo>
                      <a:lnTo>
                        <a:pt x="540" y="1487"/>
                      </a:lnTo>
                      <a:lnTo>
                        <a:pt x="547" y="1479"/>
                      </a:lnTo>
                      <a:lnTo>
                        <a:pt x="575" y="1469"/>
                      </a:lnTo>
                      <a:lnTo>
                        <a:pt x="589" y="1478"/>
                      </a:lnTo>
                      <a:lnTo>
                        <a:pt x="611" y="1482"/>
                      </a:lnTo>
                      <a:lnTo>
                        <a:pt x="622" y="1488"/>
                      </a:lnTo>
                      <a:lnTo>
                        <a:pt x="634" y="1500"/>
                      </a:lnTo>
                      <a:lnTo>
                        <a:pt x="654" y="1515"/>
                      </a:lnTo>
                      <a:lnTo>
                        <a:pt x="655" y="1517"/>
                      </a:lnTo>
                      <a:lnTo>
                        <a:pt x="660" y="1524"/>
                      </a:lnTo>
                      <a:lnTo>
                        <a:pt x="665" y="1529"/>
                      </a:lnTo>
                      <a:lnTo>
                        <a:pt x="675" y="1535"/>
                      </a:lnTo>
                      <a:lnTo>
                        <a:pt x="684" y="1540"/>
                      </a:lnTo>
                      <a:lnTo>
                        <a:pt x="686" y="1540"/>
                      </a:lnTo>
                      <a:lnTo>
                        <a:pt x="700" y="1539"/>
                      </a:lnTo>
                      <a:lnTo>
                        <a:pt x="714" y="1537"/>
                      </a:lnTo>
                      <a:lnTo>
                        <a:pt x="720" y="1548"/>
                      </a:lnTo>
                      <a:lnTo>
                        <a:pt x="720" y="1555"/>
                      </a:lnTo>
                      <a:lnTo>
                        <a:pt x="727" y="1561"/>
                      </a:lnTo>
                      <a:lnTo>
                        <a:pt x="729" y="1545"/>
                      </a:lnTo>
                      <a:lnTo>
                        <a:pt x="740" y="1537"/>
                      </a:lnTo>
                      <a:lnTo>
                        <a:pt x="746" y="1536"/>
                      </a:lnTo>
                      <a:lnTo>
                        <a:pt x="752" y="1524"/>
                      </a:lnTo>
                      <a:lnTo>
                        <a:pt x="752" y="1520"/>
                      </a:lnTo>
                      <a:lnTo>
                        <a:pt x="758" y="1505"/>
                      </a:lnTo>
                      <a:lnTo>
                        <a:pt x="750" y="1497"/>
                      </a:lnTo>
                      <a:lnTo>
                        <a:pt x="752" y="1460"/>
                      </a:lnTo>
                      <a:lnTo>
                        <a:pt x="772" y="1420"/>
                      </a:lnTo>
                      <a:lnTo>
                        <a:pt x="785" y="1417"/>
                      </a:lnTo>
                      <a:lnTo>
                        <a:pt x="768" y="1399"/>
                      </a:lnTo>
                      <a:lnTo>
                        <a:pt x="773" y="1350"/>
                      </a:lnTo>
                      <a:lnTo>
                        <a:pt x="779" y="1333"/>
                      </a:lnTo>
                      <a:lnTo>
                        <a:pt x="792" y="1299"/>
                      </a:lnTo>
                      <a:lnTo>
                        <a:pt x="788" y="1277"/>
                      </a:lnTo>
                      <a:lnTo>
                        <a:pt x="786" y="1256"/>
                      </a:lnTo>
                      <a:lnTo>
                        <a:pt x="792" y="1238"/>
                      </a:lnTo>
                      <a:lnTo>
                        <a:pt x="795" y="1236"/>
                      </a:lnTo>
                      <a:lnTo>
                        <a:pt x="796" y="1190"/>
                      </a:lnTo>
                      <a:lnTo>
                        <a:pt x="795" y="1177"/>
                      </a:lnTo>
                      <a:lnTo>
                        <a:pt x="792" y="1163"/>
                      </a:lnTo>
                      <a:lnTo>
                        <a:pt x="798" y="1151"/>
                      </a:lnTo>
                      <a:lnTo>
                        <a:pt x="801" y="1133"/>
                      </a:lnTo>
                      <a:lnTo>
                        <a:pt x="804" y="1126"/>
                      </a:lnTo>
                      <a:lnTo>
                        <a:pt x="808" y="1114"/>
                      </a:lnTo>
                      <a:lnTo>
                        <a:pt x="808" y="1108"/>
                      </a:lnTo>
                      <a:lnTo>
                        <a:pt x="805" y="1059"/>
                      </a:lnTo>
                      <a:lnTo>
                        <a:pt x="807" y="1051"/>
                      </a:lnTo>
                      <a:lnTo>
                        <a:pt x="818" y="1017"/>
                      </a:lnTo>
                      <a:lnTo>
                        <a:pt x="812" y="1007"/>
                      </a:lnTo>
                      <a:lnTo>
                        <a:pt x="814" y="971"/>
                      </a:lnTo>
                      <a:lnTo>
                        <a:pt x="824" y="966"/>
                      </a:lnTo>
                      <a:lnTo>
                        <a:pt x="830" y="962"/>
                      </a:lnTo>
                      <a:lnTo>
                        <a:pt x="824" y="955"/>
                      </a:lnTo>
                      <a:lnTo>
                        <a:pt x="818" y="955"/>
                      </a:lnTo>
                      <a:lnTo>
                        <a:pt x="814" y="947"/>
                      </a:lnTo>
                      <a:lnTo>
                        <a:pt x="815" y="920"/>
                      </a:lnTo>
                      <a:lnTo>
                        <a:pt x="817" y="914"/>
                      </a:lnTo>
                      <a:lnTo>
                        <a:pt x="824" y="889"/>
                      </a:lnTo>
                      <a:lnTo>
                        <a:pt x="832" y="874"/>
                      </a:lnTo>
                      <a:lnTo>
                        <a:pt x="837" y="849"/>
                      </a:lnTo>
                      <a:lnTo>
                        <a:pt x="824" y="837"/>
                      </a:lnTo>
                      <a:lnTo>
                        <a:pt x="809" y="822"/>
                      </a:lnTo>
                      <a:lnTo>
                        <a:pt x="796" y="801"/>
                      </a:lnTo>
                      <a:lnTo>
                        <a:pt x="786" y="782"/>
                      </a:lnTo>
                      <a:lnTo>
                        <a:pt x="782" y="747"/>
                      </a:lnTo>
                      <a:lnTo>
                        <a:pt x="785" y="712"/>
                      </a:lnTo>
                      <a:lnTo>
                        <a:pt x="809" y="671"/>
                      </a:lnTo>
                      <a:lnTo>
                        <a:pt x="841" y="635"/>
                      </a:lnTo>
                      <a:lnTo>
                        <a:pt x="853" y="628"/>
                      </a:lnTo>
                      <a:lnTo>
                        <a:pt x="866" y="592"/>
                      </a:lnTo>
                      <a:lnTo>
                        <a:pt x="870" y="588"/>
                      </a:lnTo>
                      <a:lnTo>
                        <a:pt x="877" y="567"/>
                      </a:lnTo>
                      <a:lnTo>
                        <a:pt x="887" y="530"/>
                      </a:lnTo>
                      <a:lnTo>
                        <a:pt x="873" y="518"/>
                      </a:lnTo>
                      <a:lnTo>
                        <a:pt x="868" y="497"/>
                      </a:lnTo>
                      <a:lnTo>
                        <a:pt x="854" y="486"/>
                      </a:lnTo>
                      <a:lnTo>
                        <a:pt x="847" y="469"/>
                      </a:lnTo>
                      <a:lnTo>
                        <a:pt x="843" y="440"/>
                      </a:lnTo>
                      <a:lnTo>
                        <a:pt x="845" y="433"/>
                      </a:lnTo>
                      <a:lnTo>
                        <a:pt x="845" y="431"/>
                      </a:lnTo>
                      <a:lnTo>
                        <a:pt x="844" y="415"/>
                      </a:lnTo>
                      <a:lnTo>
                        <a:pt x="834" y="404"/>
                      </a:lnTo>
                      <a:lnTo>
                        <a:pt x="828" y="385"/>
                      </a:lnTo>
                      <a:lnTo>
                        <a:pt x="827" y="366"/>
                      </a:lnTo>
                      <a:lnTo>
                        <a:pt x="817" y="358"/>
                      </a:lnTo>
                      <a:lnTo>
                        <a:pt x="804" y="339"/>
                      </a:lnTo>
                      <a:lnTo>
                        <a:pt x="809" y="325"/>
                      </a:lnTo>
                      <a:lnTo>
                        <a:pt x="815" y="324"/>
                      </a:lnTo>
                      <a:lnTo>
                        <a:pt x="811" y="310"/>
                      </a:lnTo>
                      <a:lnTo>
                        <a:pt x="818" y="305"/>
                      </a:lnTo>
                      <a:lnTo>
                        <a:pt x="830" y="306"/>
                      </a:lnTo>
                      <a:lnTo>
                        <a:pt x="832" y="300"/>
                      </a:lnTo>
                      <a:lnTo>
                        <a:pt x="819" y="299"/>
                      </a:lnTo>
                      <a:lnTo>
                        <a:pt x="814" y="291"/>
                      </a:lnTo>
                      <a:lnTo>
                        <a:pt x="805" y="290"/>
                      </a:lnTo>
                      <a:lnTo>
                        <a:pt x="801" y="291"/>
                      </a:lnTo>
                      <a:lnTo>
                        <a:pt x="796" y="284"/>
                      </a:lnTo>
                      <a:lnTo>
                        <a:pt x="796" y="276"/>
                      </a:lnTo>
                      <a:lnTo>
                        <a:pt x="792" y="276"/>
                      </a:lnTo>
                      <a:lnTo>
                        <a:pt x="788" y="273"/>
                      </a:lnTo>
                      <a:lnTo>
                        <a:pt x="785" y="270"/>
                      </a:lnTo>
                      <a:lnTo>
                        <a:pt x="776" y="263"/>
                      </a:lnTo>
                      <a:lnTo>
                        <a:pt x="792" y="246"/>
                      </a:lnTo>
                      <a:lnTo>
                        <a:pt x="776" y="245"/>
                      </a:lnTo>
                      <a:lnTo>
                        <a:pt x="759" y="258"/>
                      </a:lnTo>
                      <a:lnTo>
                        <a:pt x="755" y="251"/>
                      </a:lnTo>
                      <a:lnTo>
                        <a:pt x="755" y="249"/>
                      </a:lnTo>
                      <a:lnTo>
                        <a:pt x="749" y="245"/>
                      </a:lnTo>
                      <a:lnTo>
                        <a:pt x="742" y="248"/>
                      </a:lnTo>
                      <a:lnTo>
                        <a:pt x="742" y="245"/>
                      </a:lnTo>
                      <a:lnTo>
                        <a:pt x="717" y="249"/>
                      </a:lnTo>
                      <a:lnTo>
                        <a:pt x="714" y="245"/>
                      </a:lnTo>
                      <a:lnTo>
                        <a:pt x="727" y="242"/>
                      </a:lnTo>
                      <a:lnTo>
                        <a:pt x="719" y="237"/>
                      </a:lnTo>
                      <a:lnTo>
                        <a:pt x="735" y="234"/>
                      </a:lnTo>
                      <a:lnTo>
                        <a:pt x="740" y="239"/>
                      </a:lnTo>
                      <a:lnTo>
                        <a:pt x="755" y="239"/>
                      </a:lnTo>
                      <a:lnTo>
                        <a:pt x="753" y="228"/>
                      </a:lnTo>
                      <a:lnTo>
                        <a:pt x="756" y="225"/>
                      </a:lnTo>
                      <a:lnTo>
                        <a:pt x="756" y="220"/>
                      </a:lnTo>
                      <a:lnTo>
                        <a:pt x="763" y="212"/>
                      </a:lnTo>
                      <a:lnTo>
                        <a:pt x="760" y="206"/>
                      </a:lnTo>
                      <a:lnTo>
                        <a:pt x="763" y="194"/>
                      </a:lnTo>
                      <a:lnTo>
                        <a:pt x="769" y="193"/>
                      </a:lnTo>
                      <a:lnTo>
                        <a:pt x="776" y="185"/>
                      </a:lnTo>
                      <a:lnTo>
                        <a:pt x="782" y="190"/>
                      </a:lnTo>
                      <a:lnTo>
                        <a:pt x="791" y="197"/>
                      </a:lnTo>
                      <a:lnTo>
                        <a:pt x="796" y="196"/>
                      </a:lnTo>
                      <a:lnTo>
                        <a:pt x="801" y="188"/>
                      </a:lnTo>
                      <a:lnTo>
                        <a:pt x="792" y="185"/>
                      </a:lnTo>
                      <a:lnTo>
                        <a:pt x="779" y="181"/>
                      </a:lnTo>
                      <a:lnTo>
                        <a:pt x="766" y="172"/>
                      </a:lnTo>
                      <a:lnTo>
                        <a:pt x="759" y="178"/>
                      </a:lnTo>
                      <a:lnTo>
                        <a:pt x="758" y="178"/>
                      </a:lnTo>
                      <a:lnTo>
                        <a:pt x="755" y="182"/>
                      </a:lnTo>
                      <a:lnTo>
                        <a:pt x="749" y="182"/>
                      </a:lnTo>
                      <a:lnTo>
                        <a:pt x="745" y="184"/>
                      </a:lnTo>
                      <a:lnTo>
                        <a:pt x="747" y="170"/>
                      </a:lnTo>
                      <a:lnTo>
                        <a:pt x="747" y="166"/>
                      </a:lnTo>
                      <a:lnTo>
                        <a:pt x="746" y="160"/>
                      </a:lnTo>
                      <a:lnTo>
                        <a:pt x="737" y="166"/>
                      </a:lnTo>
                      <a:lnTo>
                        <a:pt x="730" y="169"/>
                      </a:lnTo>
                      <a:lnTo>
                        <a:pt x="730" y="172"/>
                      </a:lnTo>
                      <a:lnTo>
                        <a:pt x="724" y="179"/>
                      </a:lnTo>
                      <a:lnTo>
                        <a:pt x="720" y="178"/>
                      </a:lnTo>
                      <a:lnTo>
                        <a:pt x="724" y="170"/>
                      </a:lnTo>
                      <a:lnTo>
                        <a:pt x="730" y="148"/>
                      </a:lnTo>
                      <a:lnTo>
                        <a:pt x="733" y="143"/>
                      </a:lnTo>
                      <a:lnTo>
                        <a:pt x="736" y="139"/>
                      </a:lnTo>
                      <a:lnTo>
                        <a:pt x="732" y="135"/>
                      </a:lnTo>
                      <a:lnTo>
                        <a:pt x="739" y="124"/>
                      </a:lnTo>
                      <a:lnTo>
                        <a:pt x="743" y="129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47" y="102"/>
                      </a:lnTo>
                      <a:lnTo>
                        <a:pt x="737" y="103"/>
                      </a:lnTo>
                      <a:lnTo>
                        <a:pt x="737" y="90"/>
                      </a:lnTo>
                      <a:lnTo>
                        <a:pt x="732" y="87"/>
                      </a:lnTo>
                      <a:lnTo>
                        <a:pt x="735" y="85"/>
                      </a:lnTo>
                      <a:lnTo>
                        <a:pt x="732" y="78"/>
                      </a:lnTo>
                      <a:lnTo>
                        <a:pt x="726" y="73"/>
                      </a:lnTo>
                      <a:lnTo>
                        <a:pt x="723" y="79"/>
                      </a:lnTo>
                      <a:lnTo>
                        <a:pt x="724" y="84"/>
                      </a:lnTo>
                      <a:lnTo>
                        <a:pt x="713" y="85"/>
                      </a:lnTo>
                      <a:lnTo>
                        <a:pt x="707" y="84"/>
                      </a:lnTo>
                      <a:lnTo>
                        <a:pt x="697" y="87"/>
                      </a:lnTo>
                      <a:lnTo>
                        <a:pt x="700" y="91"/>
                      </a:lnTo>
                      <a:lnTo>
                        <a:pt x="699" y="96"/>
                      </a:lnTo>
                      <a:lnTo>
                        <a:pt x="688" y="114"/>
                      </a:lnTo>
                      <a:lnTo>
                        <a:pt x="686" y="118"/>
                      </a:lnTo>
                      <a:lnTo>
                        <a:pt x="683" y="91"/>
                      </a:lnTo>
                      <a:lnTo>
                        <a:pt x="684" y="90"/>
                      </a:lnTo>
                      <a:lnTo>
                        <a:pt x="680" y="81"/>
                      </a:lnTo>
                      <a:lnTo>
                        <a:pt x="675" y="75"/>
                      </a:lnTo>
                      <a:lnTo>
                        <a:pt x="665" y="73"/>
                      </a:lnTo>
                      <a:lnTo>
                        <a:pt x="670" y="69"/>
                      </a:lnTo>
                      <a:lnTo>
                        <a:pt x="675" y="60"/>
                      </a:lnTo>
                      <a:lnTo>
                        <a:pt x="667" y="59"/>
                      </a:lnTo>
                      <a:lnTo>
                        <a:pt x="658" y="57"/>
                      </a:lnTo>
                      <a:lnTo>
                        <a:pt x="655" y="54"/>
                      </a:lnTo>
                      <a:lnTo>
                        <a:pt x="650" y="54"/>
                      </a:lnTo>
                      <a:lnTo>
                        <a:pt x="645" y="41"/>
                      </a:lnTo>
                      <a:lnTo>
                        <a:pt x="637" y="38"/>
                      </a:lnTo>
                      <a:lnTo>
                        <a:pt x="628" y="44"/>
                      </a:lnTo>
                      <a:lnTo>
                        <a:pt x="631" y="48"/>
                      </a:lnTo>
                      <a:lnTo>
                        <a:pt x="629" y="53"/>
                      </a:lnTo>
                      <a:lnTo>
                        <a:pt x="619" y="42"/>
                      </a:lnTo>
                      <a:lnTo>
                        <a:pt x="615" y="50"/>
                      </a:lnTo>
                      <a:lnTo>
                        <a:pt x="606" y="48"/>
                      </a:lnTo>
                      <a:lnTo>
                        <a:pt x="608" y="42"/>
                      </a:lnTo>
                      <a:lnTo>
                        <a:pt x="605" y="30"/>
                      </a:lnTo>
                      <a:lnTo>
                        <a:pt x="599" y="42"/>
                      </a:lnTo>
                      <a:lnTo>
                        <a:pt x="605" y="53"/>
                      </a:lnTo>
                      <a:lnTo>
                        <a:pt x="595" y="45"/>
                      </a:lnTo>
                      <a:lnTo>
                        <a:pt x="599" y="32"/>
                      </a:lnTo>
                      <a:lnTo>
                        <a:pt x="596" y="17"/>
                      </a:lnTo>
                      <a:lnTo>
                        <a:pt x="580" y="8"/>
                      </a:lnTo>
                      <a:lnTo>
                        <a:pt x="576" y="0"/>
                      </a:lnTo>
                      <a:lnTo>
                        <a:pt x="565" y="5"/>
                      </a:lnTo>
                      <a:lnTo>
                        <a:pt x="563" y="8"/>
                      </a:lnTo>
                      <a:lnTo>
                        <a:pt x="556" y="14"/>
                      </a:lnTo>
                      <a:lnTo>
                        <a:pt x="555" y="12"/>
                      </a:lnTo>
                      <a:lnTo>
                        <a:pt x="550" y="8"/>
                      </a:lnTo>
                      <a:lnTo>
                        <a:pt x="540" y="14"/>
                      </a:lnTo>
                      <a:lnTo>
                        <a:pt x="536" y="14"/>
                      </a:lnTo>
                      <a:lnTo>
                        <a:pt x="530" y="11"/>
                      </a:lnTo>
                      <a:lnTo>
                        <a:pt x="526" y="14"/>
                      </a:lnTo>
                      <a:lnTo>
                        <a:pt x="531" y="18"/>
                      </a:lnTo>
                      <a:lnTo>
                        <a:pt x="539" y="20"/>
                      </a:lnTo>
                      <a:lnTo>
                        <a:pt x="534" y="41"/>
                      </a:lnTo>
                      <a:lnTo>
                        <a:pt x="537" y="51"/>
                      </a:lnTo>
                      <a:lnTo>
                        <a:pt x="543" y="59"/>
                      </a:lnTo>
                      <a:lnTo>
                        <a:pt x="537" y="70"/>
                      </a:lnTo>
                      <a:lnTo>
                        <a:pt x="520" y="76"/>
                      </a:lnTo>
                      <a:lnTo>
                        <a:pt x="516" y="78"/>
                      </a:lnTo>
                      <a:lnTo>
                        <a:pt x="513" y="87"/>
                      </a:lnTo>
                      <a:lnTo>
                        <a:pt x="487" y="96"/>
                      </a:lnTo>
                      <a:lnTo>
                        <a:pt x="481" y="88"/>
                      </a:lnTo>
                      <a:lnTo>
                        <a:pt x="465" y="96"/>
                      </a:lnTo>
                      <a:lnTo>
                        <a:pt x="452" y="111"/>
                      </a:lnTo>
                      <a:lnTo>
                        <a:pt x="442" y="123"/>
                      </a:lnTo>
                      <a:lnTo>
                        <a:pt x="421" y="149"/>
                      </a:lnTo>
                      <a:lnTo>
                        <a:pt x="411" y="161"/>
                      </a:lnTo>
                      <a:lnTo>
                        <a:pt x="395" y="166"/>
                      </a:lnTo>
                      <a:lnTo>
                        <a:pt x="393" y="169"/>
                      </a:lnTo>
                      <a:lnTo>
                        <a:pt x="392" y="175"/>
                      </a:lnTo>
                      <a:lnTo>
                        <a:pt x="389" y="178"/>
                      </a:lnTo>
                      <a:lnTo>
                        <a:pt x="383" y="196"/>
                      </a:lnTo>
                      <a:lnTo>
                        <a:pt x="350" y="236"/>
                      </a:lnTo>
                      <a:lnTo>
                        <a:pt x="334" y="246"/>
                      </a:lnTo>
                      <a:lnTo>
                        <a:pt x="303" y="246"/>
                      </a:lnTo>
                      <a:lnTo>
                        <a:pt x="298" y="249"/>
                      </a:lnTo>
                      <a:lnTo>
                        <a:pt x="259" y="275"/>
                      </a:lnTo>
                      <a:lnTo>
                        <a:pt x="256" y="284"/>
                      </a:lnTo>
                      <a:lnTo>
                        <a:pt x="228" y="306"/>
                      </a:lnTo>
                      <a:lnTo>
                        <a:pt x="174" y="316"/>
                      </a:lnTo>
                      <a:lnTo>
                        <a:pt x="170" y="316"/>
                      </a:lnTo>
                      <a:lnTo>
                        <a:pt x="148" y="305"/>
                      </a:lnTo>
                      <a:lnTo>
                        <a:pt x="135" y="305"/>
                      </a:lnTo>
                      <a:lnTo>
                        <a:pt x="92" y="299"/>
                      </a:lnTo>
                      <a:lnTo>
                        <a:pt x="53" y="255"/>
                      </a:lnTo>
                      <a:lnTo>
                        <a:pt x="49" y="231"/>
                      </a:lnTo>
                      <a:lnTo>
                        <a:pt x="53" y="221"/>
                      </a:lnTo>
                      <a:lnTo>
                        <a:pt x="38" y="209"/>
                      </a:lnTo>
                      <a:lnTo>
                        <a:pt x="33" y="209"/>
                      </a:lnTo>
                      <a:lnTo>
                        <a:pt x="22" y="236"/>
                      </a:lnTo>
                      <a:lnTo>
                        <a:pt x="27" y="245"/>
                      </a:lnTo>
                      <a:lnTo>
                        <a:pt x="42" y="261"/>
                      </a:lnTo>
                      <a:lnTo>
                        <a:pt x="43" y="273"/>
                      </a:lnTo>
                      <a:lnTo>
                        <a:pt x="30" y="306"/>
                      </a:lnTo>
                      <a:lnTo>
                        <a:pt x="23" y="324"/>
                      </a:lnTo>
                      <a:lnTo>
                        <a:pt x="22" y="327"/>
                      </a:lnTo>
                      <a:lnTo>
                        <a:pt x="15" y="339"/>
                      </a:lnTo>
                      <a:lnTo>
                        <a:pt x="13" y="361"/>
                      </a:lnTo>
                      <a:lnTo>
                        <a:pt x="6" y="372"/>
                      </a:lnTo>
                      <a:lnTo>
                        <a:pt x="0" y="382"/>
                      </a:lnTo>
                      <a:lnTo>
                        <a:pt x="20" y="404"/>
                      </a:lnTo>
                      <a:lnTo>
                        <a:pt x="36" y="416"/>
                      </a:lnTo>
                      <a:lnTo>
                        <a:pt x="33" y="422"/>
                      </a:lnTo>
                      <a:lnTo>
                        <a:pt x="25" y="449"/>
                      </a:lnTo>
                      <a:lnTo>
                        <a:pt x="15" y="454"/>
                      </a:lnTo>
                      <a:lnTo>
                        <a:pt x="4" y="461"/>
                      </a:lnTo>
                      <a:lnTo>
                        <a:pt x="10" y="492"/>
                      </a:lnTo>
                      <a:lnTo>
                        <a:pt x="15" y="503"/>
                      </a:lnTo>
                      <a:lnTo>
                        <a:pt x="17" y="488"/>
                      </a:lnTo>
                      <a:lnTo>
                        <a:pt x="19" y="480"/>
                      </a:lnTo>
                      <a:lnTo>
                        <a:pt x="29" y="467"/>
                      </a:lnTo>
                      <a:lnTo>
                        <a:pt x="32" y="463"/>
                      </a:lnTo>
                      <a:lnTo>
                        <a:pt x="43" y="474"/>
                      </a:lnTo>
                      <a:lnTo>
                        <a:pt x="39" y="480"/>
                      </a:lnTo>
                      <a:lnTo>
                        <a:pt x="38" y="482"/>
                      </a:lnTo>
                      <a:lnTo>
                        <a:pt x="35" y="497"/>
                      </a:lnTo>
                      <a:lnTo>
                        <a:pt x="58" y="495"/>
                      </a:lnTo>
                      <a:lnTo>
                        <a:pt x="63" y="486"/>
                      </a:lnTo>
                      <a:lnTo>
                        <a:pt x="69" y="486"/>
                      </a:lnTo>
                      <a:lnTo>
                        <a:pt x="75" y="482"/>
                      </a:lnTo>
                      <a:lnTo>
                        <a:pt x="88" y="485"/>
                      </a:lnTo>
                      <a:lnTo>
                        <a:pt x="92" y="503"/>
                      </a:lnTo>
                      <a:lnTo>
                        <a:pt x="95" y="510"/>
                      </a:lnTo>
                      <a:lnTo>
                        <a:pt x="108" y="548"/>
                      </a:lnTo>
                      <a:lnTo>
                        <a:pt x="115" y="549"/>
                      </a:lnTo>
                      <a:lnTo>
                        <a:pt x="123" y="552"/>
                      </a:lnTo>
                      <a:lnTo>
                        <a:pt x="128" y="573"/>
                      </a:lnTo>
                      <a:lnTo>
                        <a:pt x="138" y="615"/>
                      </a:lnTo>
                      <a:lnTo>
                        <a:pt x="128" y="650"/>
                      </a:lnTo>
                      <a:lnTo>
                        <a:pt x="130" y="662"/>
                      </a:lnTo>
                      <a:lnTo>
                        <a:pt x="148" y="665"/>
                      </a:lnTo>
                      <a:lnTo>
                        <a:pt x="157" y="674"/>
                      </a:lnTo>
                      <a:lnTo>
                        <a:pt x="167" y="679"/>
                      </a:lnTo>
                      <a:lnTo>
                        <a:pt x="177" y="701"/>
                      </a:lnTo>
                      <a:lnTo>
                        <a:pt x="182" y="713"/>
                      </a:lnTo>
                      <a:lnTo>
                        <a:pt x="177" y="725"/>
                      </a:lnTo>
                      <a:close/>
                    </a:path>
                  </a:pathLst>
                </a:custGeom>
                <a:solidFill>
                  <a:srgbClr val="94B8E4"/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xmlns="" id="{60844EF0-66F4-4B9F-AD37-0C7EDB722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232" y="4066827"/>
                  <a:ext cx="47492" cy="58470"/>
                </a:xfrm>
                <a:custGeom>
                  <a:avLst/>
                  <a:gdLst/>
                  <a:ahLst/>
                  <a:cxnLst>
                    <a:cxn ang="0">
                      <a:pos x="52" y="4"/>
                    </a:cxn>
                    <a:cxn ang="0">
                      <a:pos x="58" y="0"/>
                    </a:cxn>
                    <a:cxn ang="0">
                      <a:pos x="60" y="6"/>
                    </a:cxn>
                    <a:cxn ang="0">
                      <a:pos x="65" y="12"/>
                    </a:cxn>
                    <a:cxn ang="0">
                      <a:pos x="72" y="19"/>
                    </a:cxn>
                    <a:cxn ang="0">
                      <a:pos x="73" y="21"/>
                    </a:cxn>
                    <a:cxn ang="0">
                      <a:pos x="66" y="30"/>
                    </a:cxn>
                    <a:cxn ang="0">
                      <a:pos x="65" y="41"/>
                    </a:cxn>
                    <a:cxn ang="0">
                      <a:pos x="62" y="47"/>
                    </a:cxn>
                    <a:cxn ang="0">
                      <a:pos x="36" y="39"/>
                    </a:cxn>
                    <a:cxn ang="0">
                      <a:pos x="29" y="44"/>
                    </a:cxn>
                    <a:cxn ang="0">
                      <a:pos x="26" y="47"/>
                    </a:cxn>
                    <a:cxn ang="0">
                      <a:pos x="27" y="52"/>
                    </a:cxn>
                    <a:cxn ang="0">
                      <a:pos x="14" y="67"/>
                    </a:cxn>
                    <a:cxn ang="0">
                      <a:pos x="19" y="67"/>
                    </a:cxn>
                    <a:cxn ang="0">
                      <a:pos x="24" y="77"/>
                    </a:cxn>
                    <a:cxn ang="0">
                      <a:pos x="27" y="91"/>
                    </a:cxn>
                    <a:cxn ang="0">
                      <a:pos x="19" y="95"/>
                    </a:cxn>
                    <a:cxn ang="0">
                      <a:pos x="0" y="91"/>
                    </a:cxn>
                    <a:cxn ang="0">
                      <a:pos x="1" y="86"/>
                    </a:cxn>
                    <a:cxn ang="0">
                      <a:pos x="3" y="76"/>
                    </a:cxn>
                    <a:cxn ang="0">
                      <a:pos x="7" y="67"/>
                    </a:cxn>
                    <a:cxn ang="0">
                      <a:pos x="4" y="64"/>
                    </a:cxn>
                    <a:cxn ang="0">
                      <a:pos x="7" y="52"/>
                    </a:cxn>
                    <a:cxn ang="0">
                      <a:pos x="22" y="46"/>
                    </a:cxn>
                    <a:cxn ang="0">
                      <a:pos x="32" y="31"/>
                    </a:cxn>
                    <a:cxn ang="0">
                      <a:pos x="39" y="27"/>
                    </a:cxn>
                    <a:cxn ang="0">
                      <a:pos x="33" y="9"/>
                    </a:cxn>
                    <a:cxn ang="0">
                      <a:pos x="52" y="4"/>
                    </a:cxn>
                  </a:cxnLst>
                  <a:rect l="0" t="0" r="r" b="b"/>
                  <a:pathLst>
                    <a:path w="73" h="95">
                      <a:moveTo>
                        <a:pt x="52" y="4"/>
                      </a:moveTo>
                      <a:lnTo>
                        <a:pt x="58" y="0"/>
                      </a:lnTo>
                      <a:lnTo>
                        <a:pt x="60" y="6"/>
                      </a:lnTo>
                      <a:lnTo>
                        <a:pt x="65" y="12"/>
                      </a:lnTo>
                      <a:lnTo>
                        <a:pt x="72" y="19"/>
                      </a:lnTo>
                      <a:lnTo>
                        <a:pt x="73" y="21"/>
                      </a:lnTo>
                      <a:lnTo>
                        <a:pt x="66" y="30"/>
                      </a:lnTo>
                      <a:lnTo>
                        <a:pt x="65" y="41"/>
                      </a:lnTo>
                      <a:lnTo>
                        <a:pt x="62" y="47"/>
                      </a:lnTo>
                      <a:lnTo>
                        <a:pt x="36" y="39"/>
                      </a:lnTo>
                      <a:lnTo>
                        <a:pt x="29" y="44"/>
                      </a:lnTo>
                      <a:lnTo>
                        <a:pt x="26" y="47"/>
                      </a:lnTo>
                      <a:lnTo>
                        <a:pt x="27" y="52"/>
                      </a:lnTo>
                      <a:lnTo>
                        <a:pt x="14" y="67"/>
                      </a:lnTo>
                      <a:lnTo>
                        <a:pt x="19" y="67"/>
                      </a:lnTo>
                      <a:lnTo>
                        <a:pt x="24" y="77"/>
                      </a:lnTo>
                      <a:lnTo>
                        <a:pt x="27" y="91"/>
                      </a:lnTo>
                      <a:lnTo>
                        <a:pt x="19" y="95"/>
                      </a:lnTo>
                      <a:lnTo>
                        <a:pt x="0" y="91"/>
                      </a:lnTo>
                      <a:lnTo>
                        <a:pt x="1" y="86"/>
                      </a:lnTo>
                      <a:lnTo>
                        <a:pt x="3" y="76"/>
                      </a:lnTo>
                      <a:lnTo>
                        <a:pt x="7" y="67"/>
                      </a:lnTo>
                      <a:lnTo>
                        <a:pt x="4" y="64"/>
                      </a:lnTo>
                      <a:lnTo>
                        <a:pt x="7" y="52"/>
                      </a:lnTo>
                      <a:lnTo>
                        <a:pt x="22" y="46"/>
                      </a:lnTo>
                      <a:lnTo>
                        <a:pt x="32" y="31"/>
                      </a:lnTo>
                      <a:lnTo>
                        <a:pt x="39" y="27"/>
                      </a:lnTo>
                      <a:lnTo>
                        <a:pt x="33" y="9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xmlns="" id="{99AEE114-F814-438C-91BD-50406AF06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189" y="4918296"/>
                  <a:ext cx="31662" cy="40198"/>
                </a:xfrm>
                <a:custGeom>
                  <a:avLst/>
                  <a:gdLst/>
                  <a:ahLst/>
                  <a:cxnLst>
                    <a:cxn ang="0">
                      <a:pos x="5" y="16"/>
                    </a:cxn>
                    <a:cxn ang="0">
                      <a:pos x="12" y="13"/>
                    </a:cxn>
                    <a:cxn ang="0">
                      <a:pos x="22" y="4"/>
                    </a:cxn>
                    <a:cxn ang="0">
                      <a:pos x="42" y="1"/>
                    </a:cxn>
                    <a:cxn ang="0">
                      <a:pos x="45" y="0"/>
                    </a:cxn>
                    <a:cxn ang="0">
                      <a:pos x="46" y="34"/>
                    </a:cxn>
                    <a:cxn ang="0">
                      <a:pos x="41" y="62"/>
                    </a:cxn>
                    <a:cxn ang="0">
                      <a:pos x="35" y="65"/>
                    </a:cxn>
                    <a:cxn ang="0">
                      <a:pos x="26" y="64"/>
                    </a:cxn>
                    <a:cxn ang="0">
                      <a:pos x="13" y="55"/>
                    </a:cxn>
                    <a:cxn ang="0">
                      <a:pos x="16" y="47"/>
                    </a:cxn>
                    <a:cxn ang="0">
                      <a:pos x="12" y="44"/>
                    </a:cxn>
                    <a:cxn ang="0">
                      <a:pos x="12" y="37"/>
                    </a:cxn>
                    <a:cxn ang="0">
                      <a:pos x="2" y="33"/>
                    </a:cxn>
                    <a:cxn ang="0">
                      <a:pos x="0" y="25"/>
                    </a:cxn>
                    <a:cxn ang="0">
                      <a:pos x="5" y="16"/>
                    </a:cxn>
                  </a:cxnLst>
                  <a:rect l="0" t="0" r="r" b="b"/>
                  <a:pathLst>
                    <a:path w="46" h="65">
                      <a:moveTo>
                        <a:pt x="5" y="16"/>
                      </a:moveTo>
                      <a:lnTo>
                        <a:pt x="12" y="13"/>
                      </a:lnTo>
                      <a:lnTo>
                        <a:pt x="22" y="4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6" y="34"/>
                      </a:lnTo>
                      <a:lnTo>
                        <a:pt x="41" y="62"/>
                      </a:lnTo>
                      <a:lnTo>
                        <a:pt x="35" y="65"/>
                      </a:lnTo>
                      <a:lnTo>
                        <a:pt x="26" y="64"/>
                      </a:lnTo>
                      <a:lnTo>
                        <a:pt x="13" y="55"/>
                      </a:lnTo>
                      <a:lnTo>
                        <a:pt x="16" y="47"/>
                      </a:lnTo>
                      <a:lnTo>
                        <a:pt x="12" y="44"/>
                      </a:lnTo>
                      <a:lnTo>
                        <a:pt x="12" y="37"/>
                      </a:lnTo>
                      <a:lnTo>
                        <a:pt x="2" y="33"/>
                      </a:lnTo>
                      <a:lnTo>
                        <a:pt x="0" y="25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xmlns="" id="{1FA5F593-A808-498C-B7C4-E4CB6498C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916" y="4001048"/>
                  <a:ext cx="39577" cy="42025"/>
                </a:xfrm>
                <a:custGeom>
                  <a:avLst/>
                  <a:gdLst/>
                  <a:ahLst/>
                  <a:cxnLst>
                    <a:cxn ang="0">
                      <a:pos x="32" y="61"/>
                    </a:cxn>
                    <a:cxn ang="0">
                      <a:pos x="32" y="57"/>
                    </a:cxn>
                    <a:cxn ang="0">
                      <a:pos x="37" y="49"/>
                    </a:cxn>
                    <a:cxn ang="0">
                      <a:pos x="40" y="48"/>
                    </a:cxn>
                    <a:cxn ang="0">
                      <a:pos x="33" y="37"/>
                    </a:cxn>
                    <a:cxn ang="0">
                      <a:pos x="4" y="40"/>
                    </a:cxn>
                    <a:cxn ang="0">
                      <a:pos x="0" y="31"/>
                    </a:cxn>
                    <a:cxn ang="0">
                      <a:pos x="3" y="24"/>
                    </a:cxn>
                    <a:cxn ang="0">
                      <a:pos x="7" y="21"/>
                    </a:cxn>
                    <a:cxn ang="0">
                      <a:pos x="13" y="10"/>
                    </a:cxn>
                    <a:cxn ang="0">
                      <a:pos x="13" y="6"/>
                    </a:cxn>
                    <a:cxn ang="0">
                      <a:pos x="19" y="10"/>
                    </a:cxn>
                    <a:cxn ang="0">
                      <a:pos x="23" y="0"/>
                    </a:cxn>
                    <a:cxn ang="0">
                      <a:pos x="27" y="6"/>
                    </a:cxn>
                    <a:cxn ang="0">
                      <a:pos x="30" y="13"/>
                    </a:cxn>
                    <a:cxn ang="0">
                      <a:pos x="30" y="30"/>
                    </a:cxn>
                    <a:cxn ang="0">
                      <a:pos x="36" y="24"/>
                    </a:cxn>
                    <a:cxn ang="0">
                      <a:pos x="33" y="36"/>
                    </a:cxn>
                    <a:cxn ang="0">
                      <a:pos x="39" y="34"/>
                    </a:cxn>
                    <a:cxn ang="0">
                      <a:pos x="42" y="33"/>
                    </a:cxn>
                    <a:cxn ang="0">
                      <a:pos x="46" y="18"/>
                    </a:cxn>
                    <a:cxn ang="0">
                      <a:pos x="55" y="22"/>
                    </a:cxn>
                    <a:cxn ang="0">
                      <a:pos x="59" y="34"/>
                    </a:cxn>
                    <a:cxn ang="0">
                      <a:pos x="53" y="46"/>
                    </a:cxn>
                    <a:cxn ang="0">
                      <a:pos x="49" y="60"/>
                    </a:cxn>
                    <a:cxn ang="0">
                      <a:pos x="55" y="61"/>
                    </a:cxn>
                    <a:cxn ang="0">
                      <a:pos x="49" y="70"/>
                    </a:cxn>
                    <a:cxn ang="0">
                      <a:pos x="45" y="63"/>
                    </a:cxn>
                    <a:cxn ang="0">
                      <a:pos x="42" y="60"/>
                    </a:cxn>
                    <a:cxn ang="0">
                      <a:pos x="39" y="55"/>
                    </a:cxn>
                    <a:cxn ang="0">
                      <a:pos x="32" y="61"/>
                    </a:cxn>
                  </a:cxnLst>
                  <a:rect l="0" t="0" r="r" b="b"/>
                  <a:pathLst>
                    <a:path w="59" h="70">
                      <a:moveTo>
                        <a:pt x="32" y="61"/>
                      </a:moveTo>
                      <a:lnTo>
                        <a:pt x="32" y="57"/>
                      </a:lnTo>
                      <a:lnTo>
                        <a:pt x="37" y="49"/>
                      </a:lnTo>
                      <a:lnTo>
                        <a:pt x="40" y="48"/>
                      </a:lnTo>
                      <a:lnTo>
                        <a:pt x="33" y="37"/>
                      </a:lnTo>
                      <a:lnTo>
                        <a:pt x="4" y="40"/>
                      </a:lnTo>
                      <a:lnTo>
                        <a:pt x="0" y="31"/>
                      </a:lnTo>
                      <a:lnTo>
                        <a:pt x="3" y="24"/>
                      </a:lnTo>
                      <a:lnTo>
                        <a:pt x="7" y="21"/>
                      </a:lnTo>
                      <a:lnTo>
                        <a:pt x="13" y="10"/>
                      </a:lnTo>
                      <a:lnTo>
                        <a:pt x="13" y="6"/>
                      </a:lnTo>
                      <a:lnTo>
                        <a:pt x="19" y="10"/>
                      </a:lnTo>
                      <a:lnTo>
                        <a:pt x="23" y="0"/>
                      </a:lnTo>
                      <a:lnTo>
                        <a:pt x="27" y="6"/>
                      </a:lnTo>
                      <a:lnTo>
                        <a:pt x="30" y="13"/>
                      </a:lnTo>
                      <a:lnTo>
                        <a:pt x="30" y="30"/>
                      </a:lnTo>
                      <a:lnTo>
                        <a:pt x="36" y="24"/>
                      </a:lnTo>
                      <a:lnTo>
                        <a:pt x="33" y="36"/>
                      </a:lnTo>
                      <a:lnTo>
                        <a:pt x="39" y="34"/>
                      </a:lnTo>
                      <a:lnTo>
                        <a:pt x="42" y="33"/>
                      </a:lnTo>
                      <a:lnTo>
                        <a:pt x="46" y="18"/>
                      </a:lnTo>
                      <a:lnTo>
                        <a:pt x="55" y="22"/>
                      </a:lnTo>
                      <a:lnTo>
                        <a:pt x="59" y="34"/>
                      </a:lnTo>
                      <a:lnTo>
                        <a:pt x="53" y="46"/>
                      </a:lnTo>
                      <a:lnTo>
                        <a:pt x="49" y="60"/>
                      </a:lnTo>
                      <a:lnTo>
                        <a:pt x="55" y="61"/>
                      </a:lnTo>
                      <a:lnTo>
                        <a:pt x="49" y="70"/>
                      </a:lnTo>
                      <a:lnTo>
                        <a:pt x="45" y="63"/>
                      </a:lnTo>
                      <a:lnTo>
                        <a:pt x="42" y="60"/>
                      </a:lnTo>
                      <a:lnTo>
                        <a:pt x="39" y="55"/>
                      </a:lnTo>
                      <a:lnTo>
                        <a:pt x="32" y="6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xmlns="" id="{21CA5793-F15D-4AC2-BBF3-3367220B16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816" y="4150877"/>
                  <a:ext cx="23746" cy="18272"/>
                </a:xfrm>
                <a:custGeom>
                  <a:avLst/>
                  <a:gdLst/>
                  <a:ahLst/>
                  <a:cxnLst>
                    <a:cxn ang="0">
                      <a:pos x="9" y="29"/>
                    </a:cxn>
                    <a:cxn ang="0">
                      <a:pos x="35" y="9"/>
                    </a:cxn>
                    <a:cxn ang="0">
                      <a:pos x="30" y="6"/>
                    </a:cxn>
                    <a:cxn ang="0">
                      <a:pos x="30" y="0"/>
                    </a:cxn>
                    <a:cxn ang="0">
                      <a:pos x="0" y="24"/>
                    </a:cxn>
                    <a:cxn ang="0">
                      <a:pos x="9" y="29"/>
                    </a:cxn>
                  </a:cxnLst>
                  <a:rect l="0" t="0" r="r" b="b"/>
                  <a:pathLst>
                    <a:path w="35" h="29">
                      <a:moveTo>
                        <a:pt x="9" y="29"/>
                      </a:moveTo>
                      <a:lnTo>
                        <a:pt x="35" y="9"/>
                      </a:ln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0" y="24"/>
                      </a:lnTo>
                      <a:lnTo>
                        <a:pt x="9" y="2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" name="Freeform 17">
                  <a:extLst>
                    <a:ext uri="{FF2B5EF4-FFF2-40B4-BE49-F238E27FC236}">
                      <a16:creationId xmlns:a16="http://schemas.microsoft.com/office/drawing/2014/main" xmlns="" id="{EDBE78F9-C7E7-46E0-8C47-3771965EB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064" y="4008357"/>
                  <a:ext cx="5937" cy="91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8" y="15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15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8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" name="Freeform 18">
                  <a:extLst>
                    <a:ext uri="{FF2B5EF4-FFF2-40B4-BE49-F238E27FC236}">
                      <a16:creationId xmlns:a16="http://schemas.microsoft.com/office/drawing/2014/main" xmlns="" id="{816C3E3C-9874-4930-914B-A055B2C0A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668" y="4174631"/>
                  <a:ext cx="7915" cy="7309"/>
                </a:xfrm>
                <a:custGeom>
                  <a:avLst/>
                  <a:gdLst/>
                  <a:ahLst/>
                  <a:cxnLst>
                    <a:cxn ang="0">
                      <a:pos x="13" y="12"/>
                    </a:cxn>
                    <a:cxn ang="0">
                      <a:pos x="14" y="7"/>
                    </a:cxn>
                    <a:cxn ang="0">
                      <a:pos x="11" y="0"/>
                    </a:cxn>
                    <a:cxn ang="0">
                      <a:pos x="0" y="1"/>
                    </a:cxn>
                    <a:cxn ang="0">
                      <a:pos x="13" y="12"/>
                    </a:cxn>
                  </a:cxnLst>
                  <a:rect l="0" t="0" r="r" b="b"/>
                  <a:pathLst>
                    <a:path w="14" h="12">
                      <a:moveTo>
                        <a:pt x="13" y="12"/>
                      </a:moveTo>
                      <a:lnTo>
                        <a:pt x="14" y="7"/>
                      </a:lnTo>
                      <a:lnTo>
                        <a:pt x="11" y="0"/>
                      </a:lnTo>
                      <a:lnTo>
                        <a:pt x="0" y="1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" name="Freeform 19">
                  <a:extLst>
                    <a:ext uri="{FF2B5EF4-FFF2-40B4-BE49-F238E27FC236}">
                      <a16:creationId xmlns:a16="http://schemas.microsoft.com/office/drawing/2014/main" xmlns="" id="{E9D42E7E-BE08-450E-A700-FF3FCA73C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7852" y="4026629"/>
                  <a:ext cx="7915" cy="9136"/>
                </a:xfrm>
                <a:custGeom>
                  <a:avLst/>
                  <a:gdLst/>
                  <a:ahLst/>
                  <a:cxnLst>
                    <a:cxn ang="0">
                      <a:pos x="10" y="15"/>
                    </a:cxn>
                    <a:cxn ang="0">
                      <a:pos x="12" y="0"/>
                    </a:cxn>
                    <a:cxn ang="0">
                      <a:pos x="0" y="12"/>
                    </a:cxn>
                    <a:cxn ang="0">
                      <a:pos x="6" y="14"/>
                    </a:cxn>
                    <a:cxn ang="0">
                      <a:pos x="10" y="15"/>
                    </a:cxn>
                  </a:cxnLst>
                  <a:rect l="0" t="0" r="r" b="b"/>
                  <a:pathLst>
                    <a:path w="12" h="15">
                      <a:moveTo>
                        <a:pt x="10" y="15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4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" name="Freeform 20">
                  <a:extLst>
                    <a:ext uri="{FF2B5EF4-FFF2-40B4-BE49-F238E27FC236}">
                      <a16:creationId xmlns:a16="http://schemas.microsoft.com/office/drawing/2014/main" xmlns="" id="{D910A1B8-4A12-4C9A-B411-BF4CD80E8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979" y="3984603"/>
                  <a:ext cx="5937" cy="7309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0" y="0"/>
                    </a:cxn>
                    <a:cxn ang="0">
                      <a:pos x="9" y="9"/>
                    </a:cxn>
                    <a:cxn ang="0">
                      <a:pos x="2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0" h="11">
                      <a:moveTo>
                        <a:pt x="0" y="6"/>
                      </a:moveTo>
                      <a:lnTo>
                        <a:pt x="10" y="0"/>
                      </a:lnTo>
                      <a:lnTo>
                        <a:pt x="9" y="9"/>
                      </a:lnTo>
                      <a:lnTo>
                        <a:pt x="2" y="1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Freeform 21">
                  <a:extLst>
                    <a:ext uri="{FF2B5EF4-FFF2-40B4-BE49-F238E27FC236}">
                      <a16:creationId xmlns:a16="http://schemas.microsoft.com/office/drawing/2014/main" xmlns="" id="{9AE7BB2E-595A-4BFC-873D-6BE6A33ED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085" y="3984603"/>
                  <a:ext cx="7915" cy="5482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6" y="0"/>
                    </a:cxn>
                    <a:cxn ang="0">
                      <a:pos x="11" y="10"/>
                    </a:cxn>
                    <a:cxn ang="0">
                      <a:pos x="4" y="7"/>
                    </a:cxn>
                    <a:cxn ang="0">
                      <a:pos x="6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1" h="10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11" y="10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22">
                  <a:extLst>
                    <a:ext uri="{FF2B5EF4-FFF2-40B4-BE49-F238E27FC236}">
                      <a16:creationId xmlns:a16="http://schemas.microsoft.com/office/drawing/2014/main" xmlns="" id="{736C16F8-1685-41E1-84DC-3911CAABF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280" y="4598538"/>
                  <a:ext cx="7915" cy="3654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9" y="0"/>
                    </a:cxn>
                    <a:cxn ang="0">
                      <a:pos x="13" y="1"/>
                    </a:cxn>
                    <a:cxn ang="0">
                      <a:pos x="9" y="6"/>
                    </a:cxn>
                    <a:cxn ang="0">
                      <a:pos x="0" y="6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13" h="6">
                      <a:moveTo>
                        <a:pt x="6" y="1"/>
                      </a:moveTo>
                      <a:lnTo>
                        <a:pt x="9" y="0"/>
                      </a:lnTo>
                      <a:lnTo>
                        <a:pt x="13" y="1"/>
                      </a:lnTo>
                      <a:lnTo>
                        <a:pt x="9" y="6"/>
                      </a:lnTo>
                      <a:lnTo>
                        <a:pt x="0" y="6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23">
                  <a:extLst>
                    <a:ext uri="{FF2B5EF4-FFF2-40B4-BE49-F238E27FC236}">
                      <a16:creationId xmlns:a16="http://schemas.microsoft.com/office/drawing/2014/main" xmlns="" id="{DAE29527-B7CC-42D0-A808-BDE11756C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064" y="3991912"/>
                  <a:ext cx="7915" cy="548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0" y="0"/>
                    </a:cxn>
                    <a:cxn ang="0">
                      <a:pos x="7" y="9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0" h="9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7" y="9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7" name="Freeform 24">
                  <a:extLst>
                    <a:ext uri="{FF2B5EF4-FFF2-40B4-BE49-F238E27FC236}">
                      <a16:creationId xmlns:a16="http://schemas.microsoft.com/office/drawing/2014/main" xmlns="" id="{72FC333D-26EB-4103-B21D-708682FD5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9893" y="4561994"/>
                  <a:ext cx="3958" cy="5482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0"/>
                    </a:cxn>
                    <a:cxn ang="0">
                      <a:pos x="0" y="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" h="9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" name="Freeform 25">
                  <a:extLst>
                    <a:ext uri="{FF2B5EF4-FFF2-40B4-BE49-F238E27FC236}">
                      <a16:creationId xmlns:a16="http://schemas.microsoft.com/office/drawing/2014/main" xmlns="" id="{B68E5198-401D-434D-A022-DDDC40A40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366" y="4960321"/>
                  <a:ext cx="3958" cy="365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3" y="4"/>
                    </a:cxn>
                    <a:cxn ang="0">
                      <a:pos x="5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3" y="4"/>
                      </a:lnTo>
                      <a:lnTo>
                        <a:pt x="5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9" name="Freeform 26">
                  <a:extLst>
                    <a:ext uri="{FF2B5EF4-FFF2-40B4-BE49-F238E27FC236}">
                      <a16:creationId xmlns:a16="http://schemas.microsoft.com/office/drawing/2014/main" xmlns="" id="{E84A6675-0A05-493D-B943-55A74A899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174" y="4963975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" y="0"/>
                    </a:cxn>
                    <a:cxn ang="0">
                      <a:pos x="3" y="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" h="8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3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0" name="Freeform 27">
                  <a:extLst>
                    <a:ext uri="{FF2B5EF4-FFF2-40B4-BE49-F238E27FC236}">
                      <a16:creationId xmlns:a16="http://schemas.microsoft.com/office/drawing/2014/main" xmlns="" id="{3E984553-DF5E-4193-82A5-D1EB9C02B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1070" y="4936568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1" name="Freeform 28">
                  <a:extLst>
                    <a:ext uri="{FF2B5EF4-FFF2-40B4-BE49-F238E27FC236}">
                      <a16:creationId xmlns:a16="http://schemas.microsoft.com/office/drawing/2014/main" xmlns="" id="{236A3F75-4576-438D-86A7-B95167EAC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211" y="4127124"/>
                  <a:ext cx="1979" cy="5482"/>
                </a:xfrm>
                <a:custGeom>
                  <a:avLst/>
                  <a:gdLst/>
                  <a:ahLst/>
                  <a:cxnLst>
                    <a:cxn ang="0">
                      <a:pos x="1" y="10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1" y="10"/>
                    </a:cxn>
                  </a:cxnLst>
                  <a:rect l="0" t="0" r="r" b="b"/>
                  <a:pathLst>
                    <a:path w="3" h="10">
                      <a:moveTo>
                        <a:pt x="1" y="10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Freeform 29">
                  <a:extLst>
                    <a:ext uri="{FF2B5EF4-FFF2-40B4-BE49-F238E27FC236}">
                      <a16:creationId xmlns:a16="http://schemas.microsoft.com/office/drawing/2014/main" xmlns="" id="{C194E1C6-5B49-41E9-BC2F-F0B11FC61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197" y="4088753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" y="4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lnTo>
                        <a:pt x="4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30">
                  <a:extLst>
                    <a:ext uri="{FF2B5EF4-FFF2-40B4-BE49-F238E27FC236}">
                      <a16:creationId xmlns:a16="http://schemas.microsoft.com/office/drawing/2014/main" xmlns="" id="{31E74892-78C3-4CF3-85AC-0BC362FE4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9091" y="4083271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xmlns="" id="{1844F759-6940-42E4-B029-75AF724B8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195" y="4969457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xmlns="" id="{5F2F914B-BED0-4FB7-9893-CD765324F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3216" y="4969457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xmlns="" id="{1D07B1F0-AFC8-4FAF-9D52-EE59BF483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132" y="4962148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xmlns="" id="{B20AF3BD-9A8F-4813-93D1-6D089B8B3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174" y="4973111"/>
                  <a:ext cx="3958" cy="182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xmlns="" id="{0633769A-2969-4D80-A230-3A0F36900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387" y="4044901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9" name="Freeform 37">
                  <a:extLst>
                    <a:ext uri="{FF2B5EF4-FFF2-40B4-BE49-F238E27FC236}">
                      <a16:creationId xmlns:a16="http://schemas.microsoft.com/office/drawing/2014/main" xmlns="" id="{D0048270-BF4C-4F81-9BBC-C8810B454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1505" y="3310371"/>
                  <a:ext cx="894438" cy="716257"/>
                </a:xfrm>
                <a:custGeom>
                  <a:avLst/>
                  <a:gdLst/>
                  <a:ahLst/>
                  <a:cxnLst>
                    <a:cxn ang="0">
                      <a:pos x="1267" y="1032"/>
                    </a:cxn>
                    <a:cxn ang="0">
                      <a:pos x="1328" y="993"/>
                    </a:cxn>
                    <a:cxn ang="0">
                      <a:pos x="1342" y="938"/>
                    </a:cxn>
                    <a:cxn ang="0">
                      <a:pos x="1338" y="878"/>
                    </a:cxn>
                    <a:cxn ang="0">
                      <a:pos x="1290" y="808"/>
                    </a:cxn>
                    <a:cxn ang="0">
                      <a:pos x="1241" y="783"/>
                    </a:cxn>
                    <a:cxn ang="0">
                      <a:pos x="1185" y="759"/>
                    </a:cxn>
                    <a:cxn ang="0">
                      <a:pos x="1116" y="783"/>
                    </a:cxn>
                    <a:cxn ang="0">
                      <a:pos x="1050" y="734"/>
                    </a:cxn>
                    <a:cxn ang="0">
                      <a:pos x="1007" y="704"/>
                    </a:cxn>
                    <a:cxn ang="0">
                      <a:pos x="972" y="640"/>
                    </a:cxn>
                    <a:cxn ang="0">
                      <a:pos x="861" y="600"/>
                    </a:cxn>
                    <a:cxn ang="0">
                      <a:pos x="827" y="540"/>
                    </a:cxn>
                    <a:cxn ang="0">
                      <a:pos x="860" y="477"/>
                    </a:cxn>
                    <a:cxn ang="0">
                      <a:pos x="958" y="506"/>
                    </a:cxn>
                    <a:cxn ang="0">
                      <a:pos x="1013" y="476"/>
                    </a:cxn>
                    <a:cxn ang="0">
                      <a:pos x="942" y="410"/>
                    </a:cxn>
                    <a:cxn ang="0">
                      <a:pos x="912" y="333"/>
                    </a:cxn>
                    <a:cxn ang="0">
                      <a:pos x="909" y="260"/>
                    </a:cxn>
                    <a:cxn ang="0">
                      <a:pos x="906" y="212"/>
                    </a:cxn>
                    <a:cxn ang="0">
                      <a:pos x="971" y="193"/>
                    </a:cxn>
                    <a:cxn ang="0">
                      <a:pos x="1028" y="140"/>
                    </a:cxn>
                    <a:cxn ang="0">
                      <a:pos x="971" y="78"/>
                    </a:cxn>
                    <a:cxn ang="0">
                      <a:pos x="910" y="112"/>
                    </a:cxn>
                    <a:cxn ang="0">
                      <a:pos x="834" y="152"/>
                    </a:cxn>
                    <a:cxn ang="0">
                      <a:pos x="752" y="164"/>
                    </a:cxn>
                    <a:cxn ang="0">
                      <a:pos x="696" y="234"/>
                    </a:cxn>
                    <a:cxn ang="0">
                      <a:pos x="637" y="287"/>
                    </a:cxn>
                    <a:cxn ang="0">
                      <a:pos x="609" y="313"/>
                    </a:cxn>
                    <a:cxn ang="0">
                      <a:pos x="559" y="313"/>
                    </a:cxn>
                    <a:cxn ang="0">
                      <a:pos x="534" y="296"/>
                    </a:cxn>
                    <a:cxn ang="0">
                      <a:pos x="511" y="255"/>
                    </a:cxn>
                    <a:cxn ang="0">
                      <a:pos x="449" y="252"/>
                    </a:cxn>
                    <a:cxn ang="0">
                      <a:pos x="441" y="231"/>
                    </a:cxn>
                    <a:cxn ang="0">
                      <a:pos x="413" y="184"/>
                    </a:cxn>
                    <a:cxn ang="0">
                      <a:pos x="402" y="134"/>
                    </a:cxn>
                    <a:cxn ang="0">
                      <a:pos x="341" y="129"/>
                    </a:cxn>
                    <a:cxn ang="0">
                      <a:pos x="251" y="96"/>
                    </a:cxn>
                    <a:cxn ang="0">
                      <a:pos x="241" y="5"/>
                    </a:cxn>
                    <a:cxn ang="0">
                      <a:pos x="169" y="14"/>
                    </a:cxn>
                    <a:cxn ang="0">
                      <a:pos x="185" y="93"/>
                    </a:cxn>
                    <a:cxn ang="0">
                      <a:pos x="160" y="143"/>
                    </a:cxn>
                    <a:cxn ang="0">
                      <a:pos x="105" y="194"/>
                    </a:cxn>
                    <a:cxn ang="0">
                      <a:pos x="59" y="230"/>
                    </a:cxn>
                    <a:cxn ang="0">
                      <a:pos x="22" y="288"/>
                    </a:cxn>
                    <a:cxn ang="0">
                      <a:pos x="138" y="461"/>
                    </a:cxn>
                    <a:cxn ang="0">
                      <a:pos x="245" y="577"/>
                    </a:cxn>
                    <a:cxn ang="0">
                      <a:pos x="356" y="659"/>
                    </a:cxn>
                    <a:cxn ang="0">
                      <a:pos x="409" y="789"/>
                    </a:cxn>
                    <a:cxn ang="0">
                      <a:pos x="507" y="855"/>
                    </a:cxn>
                    <a:cxn ang="0">
                      <a:pos x="691" y="1034"/>
                    </a:cxn>
                    <a:cxn ang="0">
                      <a:pos x="861" y="1168"/>
                    </a:cxn>
                    <a:cxn ang="0">
                      <a:pos x="1063" y="1156"/>
                    </a:cxn>
                    <a:cxn ang="0">
                      <a:pos x="1123" y="1178"/>
                    </a:cxn>
                    <a:cxn ang="0">
                      <a:pos x="1221" y="1153"/>
                    </a:cxn>
                    <a:cxn ang="0">
                      <a:pos x="1250" y="1124"/>
                    </a:cxn>
                  </a:cxnLst>
                  <a:rect l="0" t="0" r="r" b="b"/>
                  <a:pathLst>
                    <a:path w="1354" h="1178">
                      <a:moveTo>
                        <a:pt x="1275" y="1084"/>
                      </a:moveTo>
                      <a:lnTo>
                        <a:pt x="1273" y="1069"/>
                      </a:lnTo>
                      <a:lnTo>
                        <a:pt x="1273" y="1057"/>
                      </a:lnTo>
                      <a:lnTo>
                        <a:pt x="1279" y="1048"/>
                      </a:lnTo>
                      <a:lnTo>
                        <a:pt x="1275" y="1041"/>
                      </a:lnTo>
                      <a:lnTo>
                        <a:pt x="1272" y="1036"/>
                      </a:lnTo>
                      <a:lnTo>
                        <a:pt x="1267" y="1032"/>
                      </a:lnTo>
                      <a:lnTo>
                        <a:pt x="1267" y="1026"/>
                      </a:lnTo>
                      <a:lnTo>
                        <a:pt x="1282" y="1020"/>
                      </a:lnTo>
                      <a:lnTo>
                        <a:pt x="1289" y="1020"/>
                      </a:lnTo>
                      <a:lnTo>
                        <a:pt x="1290" y="1019"/>
                      </a:lnTo>
                      <a:lnTo>
                        <a:pt x="1302" y="1010"/>
                      </a:lnTo>
                      <a:lnTo>
                        <a:pt x="1322" y="993"/>
                      </a:lnTo>
                      <a:lnTo>
                        <a:pt x="1328" y="993"/>
                      </a:lnTo>
                      <a:lnTo>
                        <a:pt x="1337" y="978"/>
                      </a:lnTo>
                      <a:lnTo>
                        <a:pt x="1325" y="972"/>
                      </a:lnTo>
                      <a:lnTo>
                        <a:pt x="1326" y="968"/>
                      </a:lnTo>
                      <a:lnTo>
                        <a:pt x="1337" y="957"/>
                      </a:lnTo>
                      <a:lnTo>
                        <a:pt x="1349" y="952"/>
                      </a:lnTo>
                      <a:lnTo>
                        <a:pt x="1354" y="950"/>
                      </a:lnTo>
                      <a:lnTo>
                        <a:pt x="1342" y="938"/>
                      </a:lnTo>
                      <a:lnTo>
                        <a:pt x="1351" y="937"/>
                      </a:lnTo>
                      <a:lnTo>
                        <a:pt x="1352" y="928"/>
                      </a:lnTo>
                      <a:lnTo>
                        <a:pt x="1341" y="917"/>
                      </a:lnTo>
                      <a:lnTo>
                        <a:pt x="1338" y="910"/>
                      </a:lnTo>
                      <a:lnTo>
                        <a:pt x="1345" y="902"/>
                      </a:lnTo>
                      <a:lnTo>
                        <a:pt x="1341" y="884"/>
                      </a:lnTo>
                      <a:lnTo>
                        <a:pt x="1338" y="878"/>
                      </a:lnTo>
                      <a:lnTo>
                        <a:pt x="1337" y="867"/>
                      </a:lnTo>
                      <a:lnTo>
                        <a:pt x="1334" y="856"/>
                      </a:lnTo>
                      <a:lnTo>
                        <a:pt x="1326" y="849"/>
                      </a:lnTo>
                      <a:lnTo>
                        <a:pt x="1308" y="831"/>
                      </a:lnTo>
                      <a:lnTo>
                        <a:pt x="1301" y="820"/>
                      </a:lnTo>
                      <a:lnTo>
                        <a:pt x="1299" y="813"/>
                      </a:lnTo>
                      <a:lnTo>
                        <a:pt x="1290" y="808"/>
                      </a:lnTo>
                      <a:lnTo>
                        <a:pt x="1286" y="802"/>
                      </a:lnTo>
                      <a:lnTo>
                        <a:pt x="1286" y="798"/>
                      </a:lnTo>
                      <a:lnTo>
                        <a:pt x="1283" y="796"/>
                      </a:lnTo>
                      <a:lnTo>
                        <a:pt x="1280" y="799"/>
                      </a:lnTo>
                      <a:lnTo>
                        <a:pt x="1265" y="799"/>
                      </a:lnTo>
                      <a:lnTo>
                        <a:pt x="1246" y="790"/>
                      </a:lnTo>
                      <a:lnTo>
                        <a:pt x="1241" y="783"/>
                      </a:lnTo>
                      <a:lnTo>
                        <a:pt x="1230" y="792"/>
                      </a:lnTo>
                      <a:lnTo>
                        <a:pt x="1220" y="788"/>
                      </a:lnTo>
                      <a:lnTo>
                        <a:pt x="1213" y="782"/>
                      </a:lnTo>
                      <a:lnTo>
                        <a:pt x="1208" y="779"/>
                      </a:lnTo>
                      <a:lnTo>
                        <a:pt x="1205" y="768"/>
                      </a:lnTo>
                      <a:lnTo>
                        <a:pt x="1197" y="752"/>
                      </a:lnTo>
                      <a:lnTo>
                        <a:pt x="1185" y="759"/>
                      </a:lnTo>
                      <a:lnTo>
                        <a:pt x="1177" y="753"/>
                      </a:lnTo>
                      <a:lnTo>
                        <a:pt x="1162" y="743"/>
                      </a:lnTo>
                      <a:lnTo>
                        <a:pt x="1149" y="749"/>
                      </a:lnTo>
                      <a:lnTo>
                        <a:pt x="1152" y="756"/>
                      </a:lnTo>
                      <a:lnTo>
                        <a:pt x="1136" y="767"/>
                      </a:lnTo>
                      <a:lnTo>
                        <a:pt x="1123" y="774"/>
                      </a:lnTo>
                      <a:lnTo>
                        <a:pt x="1116" y="783"/>
                      </a:lnTo>
                      <a:lnTo>
                        <a:pt x="1087" y="770"/>
                      </a:lnTo>
                      <a:lnTo>
                        <a:pt x="1089" y="765"/>
                      </a:lnTo>
                      <a:lnTo>
                        <a:pt x="1080" y="750"/>
                      </a:lnTo>
                      <a:lnTo>
                        <a:pt x="1073" y="749"/>
                      </a:lnTo>
                      <a:lnTo>
                        <a:pt x="1072" y="747"/>
                      </a:lnTo>
                      <a:lnTo>
                        <a:pt x="1069" y="747"/>
                      </a:lnTo>
                      <a:lnTo>
                        <a:pt x="1050" y="734"/>
                      </a:lnTo>
                      <a:lnTo>
                        <a:pt x="1033" y="725"/>
                      </a:lnTo>
                      <a:lnTo>
                        <a:pt x="1023" y="726"/>
                      </a:lnTo>
                      <a:lnTo>
                        <a:pt x="1020" y="737"/>
                      </a:lnTo>
                      <a:lnTo>
                        <a:pt x="1014" y="738"/>
                      </a:lnTo>
                      <a:lnTo>
                        <a:pt x="1010" y="729"/>
                      </a:lnTo>
                      <a:lnTo>
                        <a:pt x="1008" y="720"/>
                      </a:lnTo>
                      <a:lnTo>
                        <a:pt x="1007" y="704"/>
                      </a:lnTo>
                      <a:lnTo>
                        <a:pt x="1002" y="700"/>
                      </a:lnTo>
                      <a:lnTo>
                        <a:pt x="1015" y="674"/>
                      </a:lnTo>
                      <a:lnTo>
                        <a:pt x="1013" y="670"/>
                      </a:lnTo>
                      <a:lnTo>
                        <a:pt x="1001" y="659"/>
                      </a:lnTo>
                      <a:lnTo>
                        <a:pt x="997" y="662"/>
                      </a:lnTo>
                      <a:lnTo>
                        <a:pt x="985" y="647"/>
                      </a:lnTo>
                      <a:lnTo>
                        <a:pt x="972" y="640"/>
                      </a:lnTo>
                      <a:lnTo>
                        <a:pt x="969" y="643"/>
                      </a:lnTo>
                      <a:lnTo>
                        <a:pt x="964" y="638"/>
                      </a:lnTo>
                      <a:lnTo>
                        <a:pt x="938" y="622"/>
                      </a:lnTo>
                      <a:lnTo>
                        <a:pt x="920" y="615"/>
                      </a:lnTo>
                      <a:lnTo>
                        <a:pt x="869" y="586"/>
                      </a:lnTo>
                      <a:lnTo>
                        <a:pt x="867" y="598"/>
                      </a:lnTo>
                      <a:lnTo>
                        <a:pt x="861" y="600"/>
                      </a:lnTo>
                      <a:lnTo>
                        <a:pt x="857" y="600"/>
                      </a:lnTo>
                      <a:lnTo>
                        <a:pt x="841" y="589"/>
                      </a:lnTo>
                      <a:lnTo>
                        <a:pt x="840" y="585"/>
                      </a:lnTo>
                      <a:lnTo>
                        <a:pt x="828" y="570"/>
                      </a:lnTo>
                      <a:lnTo>
                        <a:pt x="827" y="559"/>
                      </a:lnTo>
                      <a:lnTo>
                        <a:pt x="825" y="549"/>
                      </a:lnTo>
                      <a:lnTo>
                        <a:pt x="827" y="540"/>
                      </a:lnTo>
                      <a:lnTo>
                        <a:pt x="828" y="537"/>
                      </a:lnTo>
                      <a:lnTo>
                        <a:pt x="831" y="522"/>
                      </a:lnTo>
                      <a:lnTo>
                        <a:pt x="831" y="518"/>
                      </a:lnTo>
                      <a:lnTo>
                        <a:pt x="838" y="522"/>
                      </a:lnTo>
                      <a:lnTo>
                        <a:pt x="856" y="506"/>
                      </a:lnTo>
                      <a:lnTo>
                        <a:pt x="863" y="486"/>
                      </a:lnTo>
                      <a:lnTo>
                        <a:pt x="860" y="477"/>
                      </a:lnTo>
                      <a:lnTo>
                        <a:pt x="883" y="480"/>
                      </a:lnTo>
                      <a:lnTo>
                        <a:pt x="903" y="497"/>
                      </a:lnTo>
                      <a:lnTo>
                        <a:pt x="910" y="492"/>
                      </a:lnTo>
                      <a:lnTo>
                        <a:pt x="935" y="506"/>
                      </a:lnTo>
                      <a:lnTo>
                        <a:pt x="938" y="513"/>
                      </a:lnTo>
                      <a:lnTo>
                        <a:pt x="943" y="515"/>
                      </a:lnTo>
                      <a:lnTo>
                        <a:pt x="958" y="506"/>
                      </a:lnTo>
                      <a:lnTo>
                        <a:pt x="965" y="513"/>
                      </a:lnTo>
                      <a:lnTo>
                        <a:pt x="974" y="513"/>
                      </a:lnTo>
                      <a:lnTo>
                        <a:pt x="985" y="494"/>
                      </a:lnTo>
                      <a:lnTo>
                        <a:pt x="985" y="489"/>
                      </a:lnTo>
                      <a:lnTo>
                        <a:pt x="1000" y="486"/>
                      </a:lnTo>
                      <a:lnTo>
                        <a:pt x="994" y="479"/>
                      </a:lnTo>
                      <a:lnTo>
                        <a:pt x="1013" y="476"/>
                      </a:lnTo>
                      <a:lnTo>
                        <a:pt x="1005" y="470"/>
                      </a:lnTo>
                      <a:lnTo>
                        <a:pt x="988" y="455"/>
                      </a:lnTo>
                      <a:lnTo>
                        <a:pt x="994" y="449"/>
                      </a:lnTo>
                      <a:lnTo>
                        <a:pt x="989" y="446"/>
                      </a:lnTo>
                      <a:lnTo>
                        <a:pt x="972" y="440"/>
                      </a:lnTo>
                      <a:lnTo>
                        <a:pt x="959" y="427"/>
                      </a:lnTo>
                      <a:lnTo>
                        <a:pt x="942" y="410"/>
                      </a:lnTo>
                      <a:lnTo>
                        <a:pt x="939" y="404"/>
                      </a:lnTo>
                      <a:lnTo>
                        <a:pt x="935" y="373"/>
                      </a:lnTo>
                      <a:lnTo>
                        <a:pt x="917" y="364"/>
                      </a:lnTo>
                      <a:lnTo>
                        <a:pt x="909" y="358"/>
                      </a:lnTo>
                      <a:lnTo>
                        <a:pt x="905" y="355"/>
                      </a:lnTo>
                      <a:lnTo>
                        <a:pt x="894" y="348"/>
                      </a:lnTo>
                      <a:lnTo>
                        <a:pt x="912" y="333"/>
                      </a:lnTo>
                      <a:lnTo>
                        <a:pt x="915" y="321"/>
                      </a:lnTo>
                      <a:lnTo>
                        <a:pt x="913" y="315"/>
                      </a:lnTo>
                      <a:lnTo>
                        <a:pt x="903" y="310"/>
                      </a:lnTo>
                      <a:lnTo>
                        <a:pt x="876" y="285"/>
                      </a:lnTo>
                      <a:lnTo>
                        <a:pt x="887" y="272"/>
                      </a:lnTo>
                      <a:lnTo>
                        <a:pt x="896" y="272"/>
                      </a:lnTo>
                      <a:lnTo>
                        <a:pt x="909" y="260"/>
                      </a:lnTo>
                      <a:lnTo>
                        <a:pt x="905" y="255"/>
                      </a:lnTo>
                      <a:lnTo>
                        <a:pt x="907" y="237"/>
                      </a:lnTo>
                      <a:lnTo>
                        <a:pt x="903" y="234"/>
                      </a:lnTo>
                      <a:lnTo>
                        <a:pt x="899" y="224"/>
                      </a:lnTo>
                      <a:lnTo>
                        <a:pt x="896" y="215"/>
                      </a:lnTo>
                      <a:lnTo>
                        <a:pt x="902" y="216"/>
                      </a:lnTo>
                      <a:lnTo>
                        <a:pt x="906" y="212"/>
                      </a:lnTo>
                      <a:lnTo>
                        <a:pt x="906" y="196"/>
                      </a:lnTo>
                      <a:lnTo>
                        <a:pt x="916" y="188"/>
                      </a:lnTo>
                      <a:lnTo>
                        <a:pt x="916" y="181"/>
                      </a:lnTo>
                      <a:lnTo>
                        <a:pt x="936" y="187"/>
                      </a:lnTo>
                      <a:lnTo>
                        <a:pt x="946" y="188"/>
                      </a:lnTo>
                      <a:lnTo>
                        <a:pt x="961" y="184"/>
                      </a:lnTo>
                      <a:lnTo>
                        <a:pt x="971" y="193"/>
                      </a:lnTo>
                      <a:lnTo>
                        <a:pt x="991" y="187"/>
                      </a:lnTo>
                      <a:lnTo>
                        <a:pt x="1001" y="188"/>
                      </a:lnTo>
                      <a:lnTo>
                        <a:pt x="1018" y="181"/>
                      </a:lnTo>
                      <a:lnTo>
                        <a:pt x="1021" y="178"/>
                      </a:lnTo>
                      <a:lnTo>
                        <a:pt x="1023" y="155"/>
                      </a:lnTo>
                      <a:lnTo>
                        <a:pt x="1030" y="142"/>
                      </a:lnTo>
                      <a:lnTo>
                        <a:pt x="1028" y="140"/>
                      </a:lnTo>
                      <a:lnTo>
                        <a:pt x="1013" y="134"/>
                      </a:lnTo>
                      <a:lnTo>
                        <a:pt x="1011" y="134"/>
                      </a:lnTo>
                      <a:lnTo>
                        <a:pt x="1000" y="123"/>
                      </a:lnTo>
                      <a:lnTo>
                        <a:pt x="998" y="112"/>
                      </a:lnTo>
                      <a:lnTo>
                        <a:pt x="1002" y="103"/>
                      </a:lnTo>
                      <a:lnTo>
                        <a:pt x="989" y="94"/>
                      </a:lnTo>
                      <a:lnTo>
                        <a:pt x="971" y="78"/>
                      </a:lnTo>
                      <a:lnTo>
                        <a:pt x="965" y="70"/>
                      </a:lnTo>
                      <a:lnTo>
                        <a:pt x="956" y="70"/>
                      </a:lnTo>
                      <a:lnTo>
                        <a:pt x="948" y="84"/>
                      </a:lnTo>
                      <a:lnTo>
                        <a:pt x="915" y="75"/>
                      </a:lnTo>
                      <a:lnTo>
                        <a:pt x="915" y="90"/>
                      </a:lnTo>
                      <a:lnTo>
                        <a:pt x="906" y="108"/>
                      </a:lnTo>
                      <a:lnTo>
                        <a:pt x="910" y="112"/>
                      </a:lnTo>
                      <a:lnTo>
                        <a:pt x="900" y="130"/>
                      </a:lnTo>
                      <a:lnTo>
                        <a:pt x="899" y="132"/>
                      </a:lnTo>
                      <a:lnTo>
                        <a:pt x="892" y="137"/>
                      </a:lnTo>
                      <a:lnTo>
                        <a:pt x="883" y="129"/>
                      </a:lnTo>
                      <a:lnTo>
                        <a:pt x="869" y="143"/>
                      </a:lnTo>
                      <a:lnTo>
                        <a:pt x="847" y="155"/>
                      </a:lnTo>
                      <a:lnTo>
                        <a:pt x="834" y="152"/>
                      </a:lnTo>
                      <a:lnTo>
                        <a:pt x="831" y="146"/>
                      </a:lnTo>
                      <a:lnTo>
                        <a:pt x="825" y="146"/>
                      </a:lnTo>
                      <a:lnTo>
                        <a:pt x="822" y="158"/>
                      </a:lnTo>
                      <a:lnTo>
                        <a:pt x="789" y="158"/>
                      </a:lnTo>
                      <a:lnTo>
                        <a:pt x="775" y="169"/>
                      </a:lnTo>
                      <a:lnTo>
                        <a:pt x="761" y="160"/>
                      </a:lnTo>
                      <a:lnTo>
                        <a:pt x="752" y="164"/>
                      </a:lnTo>
                      <a:lnTo>
                        <a:pt x="758" y="199"/>
                      </a:lnTo>
                      <a:lnTo>
                        <a:pt x="748" y="200"/>
                      </a:lnTo>
                      <a:lnTo>
                        <a:pt x="740" y="203"/>
                      </a:lnTo>
                      <a:lnTo>
                        <a:pt x="719" y="221"/>
                      </a:lnTo>
                      <a:lnTo>
                        <a:pt x="701" y="219"/>
                      </a:lnTo>
                      <a:lnTo>
                        <a:pt x="696" y="221"/>
                      </a:lnTo>
                      <a:lnTo>
                        <a:pt x="696" y="234"/>
                      </a:lnTo>
                      <a:lnTo>
                        <a:pt x="681" y="237"/>
                      </a:lnTo>
                      <a:lnTo>
                        <a:pt x="663" y="243"/>
                      </a:lnTo>
                      <a:lnTo>
                        <a:pt x="678" y="266"/>
                      </a:lnTo>
                      <a:lnTo>
                        <a:pt x="670" y="273"/>
                      </a:lnTo>
                      <a:lnTo>
                        <a:pt x="663" y="270"/>
                      </a:lnTo>
                      <a:lnTo>
                        <a:pt x="658" y="275"/>
                      </a:lnTo>
                      <a:lnTo>
                        <a:pt x="637" y="287"/>
                      </a:lnTo>
                      <a:lnTo>
                        <a:pt x="631" y="282"/>
                      </a:lnTo>
                      <a:lnTo>
                        <a:pt x="625" y="267"/>
                      </a:lnTo>
                      <a:lnTo>
                        <a:pt x="612" y="270"/>
                      </a:lnTo>
                      <a:lnTo>
                        <a:pt x="615" y="281"/>
                      </a:lnTo>
                      <a:lnTo>
                        <a:pt x="611" y="297"/>
                      </a:lnTo>
                      <a:lnTo>
                        <a:pt x="612" y="306"/>
                      </a:lnTo>
                      <a:lnTo>
                        <a:pt x="609" y="313"/>
                      </a:lnTo>
                      <a:lnTo>
                        <a:pt x="606" y="315"/>
                      </a:lnTo>
                      <a:lnTo>
                        <a:pt x="593" y="324"/>
                      </a:lnTo>
                      <a:lnTo>
                        <a:pt x="579" y="330"/>
                      </a:lnTo>
                      <a:lnTo>
                        <a:pt x="566" y="342"/>
                      </a:lnTo>
                      <a:lnTo>
                        <a:pt x="562" y="339"/>
                      </a:lnTo>
                      <a:lnTo>
                        <a:pt x="560" y="322"/>
                      </a:lnTo>
                      <a:lnTo>
                        <a:pt x="559" y="313"/>
                      </a:lnTo>
                      <a:lnTo>
                        <a:pt x="546" y="318"/>
                      </a:lnTo>
                      <a:lnTo>
                        <a:pt x="543" y="313"/>
                      </a:lnTo>
                      <a:lnTo>
                        <a:pt x="534" y="321"/>
                      </a:lnTo>
                      <a:lnTo>
                        <a:pt x="533" y="318"/>
                      </a:lnTo>
                      <a:lnTo>
                        <a:pt x="521" y="318"/>
                      </a:lnTo>
                      <a:lnTo>
                        <a:pt x="530" y="310"/>
                      </a:lnTo>
                      <a:lnTo>
                        <a:pt x="534" y="296"/>
                      </a:lnTo>
                      <a:lnTo>
                        <a:pt x="529" y="297"/>
                      </a:lnTo>
                      <a:lnTo>
                        <a:pt x="509" y="300"/>
                      </a:lnTo>
                      <a:lnTo>
                        <a:pt x="507" y="276"/>
                      </a:lnTo>
                      <a:lnTo>
                        <a:pt x="513" y="275"/>
                      </a:lnTo>
                      <a:lnTo>
                        <a:pt x="511" y="269"/>
                      </a:lnTo>
                      <a:lnTo>
                        <a:pt x="506" y="264"/>
                      </a:lnTo>
                      <a:lnTo>
                        <a:pt x="511" y="255"/>
                      </a:lnTo>
                      <a:lnTo>
                        <a:pt x="510" y="249"/>
                      </a:lnTo>
                      <a:lnTo>
                        <a:pt x="494" y="245"/>
                      </a:lnTo>
                      <a:lnTo>
                        <a:pt x="493" y="249"/>
                      </a:lnTo>
                      <a:lnTo>
                        <a:pt x="475" y="263"/>
                      </a:lnTo>
                      <a:lnTo>
                        <a:pt x="465" y="251"/>
                      </a:lnTo>
                      <a:lnTo>
                        <a:pt x="462" y="249"/>
                      </a:lnTo>
                      <a:lnTo>
                        <a:pt x="449" y="252"/>
                      </a:lnTo>
                      <a:lnTo>
                        <a:pt x="447" y="252"/>
                      </a:lnTo>
                      <a:lnTo>
                        <a:pt x="441" y="248"/>
                      </a:lnTo>
                      <a:lnTo>
                        <a:pt x="451" y="246"/>
                      </a:lnTo>
                      <a:lnTo>
                        <a:pt x="447" y="242"/>
                      </a:lnTo>
                      <a:lnTo>
                        <a:pt x="439" y="239"/>
                      </a:lnTo>
                      <a:lnTo>
                        <a:pt x="434" y="236"/>
                      </a:lnTo>
                      <a:lnTo>
                        <a:pt x="441" y="231"/>
                      </a:lnTo>
                      <a:lnTo>
                        <a:pt x="435" y="228"/>
                      </a:lnTo>
                      <a:lnTo>
                        <a:pt x="429" y="218"/>
                      </a:lnTo>
                      <a:lnTo>
                        <a:pt x="437" y="214"/>
                      </a:lnTo>
                      <a:lnTo>
                        <a:pt x="435" y="202"/>
                      </a:lnTo>
                      <a:lnTo>
                        <a:pt x="429" y="200"/>
                      </a:lnTo>
                      <a:lnTo>
                        <a:pt x="419" y="194"/>
                      </a:lnTo>
                      <a:lnTo>
                        <a:pt x="413" y="184"/>
                      </a:lnTo>
                      <a:lnTo>
                        <a:pt x="419" y="173"/>
                      </a:lnTo>
                      <a:lnTo>
                        <a:pt x="413" y="166"/>
                      </a:lnTo>
                      <a:lnTo>
                        <a:pt x="411" y="160"/>
                      </a:lnTo>
                      <a:lnTo>
                        <a:pt x="413" y="155"/>
                      </a:lnTo>
                      <a:lnTo>
                        <a:pt x="418" y="151"/>
                      </a:lnTo>
                      <a:lnTo>
                        <a:pt x="408" y="145"/>
                      </a:lnTo>
                      <a:lnTo>
                        <a:pt x="402" y="134"/>
                      </a:lnTo>
                      <a:lnTo>
                        <a:pt x="393" y="124"/>
                      </a:lnTo>
                      <a:lnTo>
                        <a:pt x="375" y="117"/>
                      </a:lnTo>
                      <a:lnTo>
                        <a:pt x="363" y="130"/>
                      </a:lnTo>
                      <a:lnTo>
                        <a:pt x="360" y="127"/>
                      </a:lnTo>
                      <a:lnTo>
                        <a:pt x="356" y="134"/>
                      </a:lnTo>
                      <a:lnTo>
                        <a:pt x="344" y="126"/>
                      </a:lnTo>
                      <a:lnTo>
                        <a:pt x="341" y="129"/>
                      </a:lnTo>
                      <a:lnTo>
                        <a:pt x="330" y="130"/>
                      </a:lnTo>
                      <a:lnTo>
                        <a:pt x="316" y="134"/>
                      </a:lnTo>
                      <a:lnTo>
                        <a:pt x="305" y="139"/>
                      </a:lnTo>
                      <a:lnTo>
                        <a:pt x="294" y="126"/>
                      </a:lnTo>
                      <a:lnTo>
                        <a:pt x="259" y="111"/>
                      </a:lnTo>
                      <a:lnTo>
                        <a:pt x="264" y="103"/>
                      </a:lnTo>
                      <a:lnTo>
                        <a:pt x="251" y="96"/>
                      </a:lnTo>
                      <a:lnTo>
                        <a:pt x="261" y="81"/>
                      </a:lnTo>
                      <a:lnTo>
                        <a:pt x="269" y="79"/>
                      </a:lnTo>
                      <a:lnTo>
                        <a:pt x="274" y="72"/>
                      </a:lnTo>
                      <a:lnTo>
                        <a:pt x="280" y="57"/>
                      </a:lnTo>
                      <a:lnTo>
                        <a:pt x="280" y="54"/>
                      </a:lnTo>
                      <a:lnTo>
                        <a:pt x="254" y="44"/>
                      </a:lnTo>
                      <a:lnTo>
                        <a:pt x="241" y="5"/>
                      </a:lnTo>
                      <a:lnTo>
                        <a:pt x="233" y="2"/>
                      </a:lnTo>
                      <a:lnTo>
                        <a:pt x="213" y="0"/>
                      </a:lnTo>
                      <a:lnTo>
                        <a:pt x="195" y="9"/>
                      </a:lnTo>
                      <a:lnTo>
                        <a:pt x="190" y="21"/>
                      </a:lnTo>
                      <a:lnTo>
                        <a:pt x="187" y="32"/>
                      </a:lnTo>
                      <a:lnTo>
                        <a:pt x="172" y="12"/>
                      </a:lnTo>
                      <a:lnTo>
                        <a:pt x="169" y="14"/>
                      </a:lnTo>
                      <a:lnTo>
                        <a:pt x="157" y="38"/>
                      </a:lnTo>
                      <a:lnTo>
                        <a:pt x="166" y="44"/>
                      </a:lnTo>
                      <a:lnTo>
                        <a:pt x="174" y="54"/>
                      </a:lnTo>
                      <a:lnTo>
                        <a:pt x="176" y="58"/>
                      </a:lnTo>
                      <a:lnTo>
                        <a:pt x="195" y="66"/>
                      </a:lnTo>
                      <a:lnTo>
                        <a:pt x="190" y="75"/>
                      </a:lnTo>
                      <a:lnTo>
                        <a:pt x="185" y="93"/>
                      </a:lnTo>
                      <a:lnTo>
                        <a:pt x="174" y="94"/>
                      </a:lnTo>
                      <a:lnTo>
                        <a:pt x="177" y="117"/>
                      </a:lnTo>
                      <a:lnTo>
                        <a:pt x="186" y="123"/>
                      </a:lnTo>
                      <a:lnTo>
                        <a:pt x="187" y="140"/>
                      </a:lnTo>
                      <a:lnTo>
                        <a:pt x="183" y="142"/>
                      </a:lnTo>
                      <a:lnTo>
                        <a:pt x="176" y="146"/>
                      </a:lnTo>
                      <a:lnTo>
                        <a:pt x="160" y="143"/>
                      </a:lnTo>
                      <a:lnTo>
                        <a:pt x="160" y="146"/>
                      </a:lnTo>
                      <a:lnTo>
                        <a:pt x="151" y="167"/>
                      </a:lnTo>
                      <a:lnTo>
                        <a:pt x="140" y="164"/>
                      </a:lnTo>
                      <a:lnTo>
                        <a:pt x="123" y="175"/>
                      </a:lnTo>
                      <a:lnTo>
                        <a:pt x="124" y="181"/>
                      </a:lnTo>
                      <a:lnTo>
                        <a:pt x="114" y="188"/>
                      </a:lnTo>
                      <a:lnTo>
                        <a:pt x="105" y="194"/>
                      </a:lnTo>
                      <a:lnTo>
                        <a:pt x="97" y="194"/>
                      </a:lnTo>
                      <a:lnTo>
                        <a:pt x="88" y="202"/>
                      </a:lnTo>
                      <a:lnTo>
                        <a:pt x="79" y="194"/>
                      </a:lnTo>
                      <a:lnTo>
                        <a:pt x="68" y="196"/>
                      </a:lnTo>
                      <a:lnTo>
                        <a:pt x="71" y="209"/>
                      </a:lnTo>
                      <a:lnTo>
                        <a:pt x="72" y="214"/>
                      </a:lnTo>
                      <a:lnTo>
                        <a:pt x="59" y="230"/>
                      </a:lnTo>
                      <a:lnTo>
                        <a:pt x="65" y="236"/>
                      </a:lnTo>
                      <a:lnTo>
                        <a:pt x="74" y="245"/>
                      </a:lnTo>
                      <a:lnTo>
                        <a:pt x="89" y="252"/>
                      </a:lnTo>
                      <a:lnTo>
                        <a:pt x="89" y="291"/>
                      </a:lnTo>
                      <a:lnTo>
                        <a:pt x="53" y="287"/>
                      </a:lnTo>
                      <a:lnTo>
                        <a:pt x="38" y="293"/>
                      </a:lnTo>
                      <a:lnTo>
                        <a:pt x="22" y="288"/>
                      </a:lnTo>
                      <a:lnTo>
                        <a:pt x="17" y="298"/>
                      </a:lnTo>
                      <a:lnTo>
                        <a:pt x="5" y="315"/>
                      </a:lnTo>
                      <a:lnTo>
                        <a:pt x="0" y="333"/>
                      </a:lnTo>
                      <a:lnTo>
                        <a:pt x="66" y="369"/>
                      </a:lnTo>
                      <a:lnTo>
                        <a:pt x="97" y="392"/>
                      </a:lnTo>
                      <a:lnTo>
                        <a:pt x="127" y="433"/>
                      </a:lnTo>
                      <a:lnTo>
                        <a:pt x="138" y="461"/>
                      </a:lnTo>
                      <a:lnTo>
                        <a:pt x="153" y="482"/>
                      </a:lnTo>
                      <a:lnTo>
                        <a:pt x="150" y="491"/>
                      </a:lnTo>
                      <a:lnTo>
                        <a:pt x="174" y="528"/>
                      </a:lnTo>
                      <a:lnTo>
                        <a:pt x="193" y="561"/>
                      </a:lnTo>
                      <a:lnTo>
                        <a:pt x="195" y="564"/>
                      </a:lnTo>
                      <a:lnTo>
                        <a:pt x="206" y="585"/>
                      </a:lnTo>
                      <a:lnTo>
                        <a:pt x="245" y="577"/>
                      </a:lnTo>
                      <a:lnTo>
                        <a:pt x="272" y="597"/>
                      </a:lnTo>
                      <a:lnTo>
                        <a:pt x="281" y="610"/>
                      </a:lnTo>
                      <a:lnTo>
                        <a:pt x="294" y="612"/>
                      </a:lnTo>
                      <a:lnTo>
                        <a:pt x="307" y="625"/>
                      </a:lnTo>
                      <a:lnTo>
                        <a:pt x="316" y="638"/>
                      </a:lnTo>
                      <a:lnTo>
                        <a:pt x="321" y="640"/>
                      </a:lnTo>
                      <a:lnTo>
                        <a:pt x="356" y="659"/>
                      </a:lnTo>
                      <a:lnTo>
                        <a:pt x="363" y="667"/>
                      </a:lnTo>
                      <a:lnTo>
                        <a:pt x="375" y="682"/>
                      </a:lnTo>
                      <a:lnTo>
                        <a:pt x="383" y="698"/>
                      </a:lnTo>
                      <a:lnTo>
                        <a:pt x="399" y="734"/>
                      </a:lnTo>
                      <a:lnTo>
                        <a:pt x="406" y="762"/>
                      </a:lnTo>
                      <a:lnTo>
                        <a:pt x="405" y="771"/>
                      </a:lnTo>
                      <a:lnTo>
                        <a:pt x="409" y="789"/>
                      </a:lnTo>
                      <a:lnTo>
                        <a:pt x="406" y="790"/>
                      </a:lnTo>
                      <a:lnTo>
                        <a:pt x="412" y="793"/>
                      </a:lnTo>
                      <a:lnTo>
                        <a:pt x="416" y="795"/>
                      </a:lnTo>
                      <a:lnTo>
                        <a:pt x="439" y="804"/>
                      </a:lnTo>
                      <a:lnTo>
                        <a:pt x="460" y="816"/>
                      </a:lnTo>
                      <a:lnTo>
                        <a:pt x="483" y="831"/>
                      </a:lnTo>
                      <a:lnTo>
                        <a:pt x="507" y="855"/>
                      </a:lnTo>
                      <a:lnTo>
                        <a:pt x="545" y="896"/>
                      </a:lnTo>
                      <a:lnTo>
                        <a:pt x="579" y="943"/>
                      </a:lnTo>
                      <a:lnTo>
                        <a:pt x="618" y="1007"/>
                      </a:lnTo>
                      <a:lnTo>
                        <a:pt x="621" y="1007"/>
                      </a:lnTo>
                      <a:lnTo>
                        <a:pt x="624" y="1002"/>
                      </a:lnTo>
                      <a:lnTo>
                        <a:pt x="644" y="999"/>
                      </a:lnTo>
                      <a:lnTo>
                        <a:pt x="691" y="1034"/>
                      </a:lnTo>
                      <a:lnTo>
                        <a:pt x="696" y="1029"/>
                      </a:lnTo>
                      <a:lnTo>
                        <a:pt x="739" y="1031"/>
                      </a:lnTo>
                      <a:lnTo>
                        <a:pt x="771" y="1051"/>
                      </a:lnTo>
                      <a:lnTo>
                        <a:pt x="805" y="1087"/>
                      </a:lnTo>
                      <a:lnTo>
                        <a:pt x="833" y="1150"/>
                      </a:lnTo>
                      <a:lnTo>
                        <a:pt x="840" y="1165"/>
                      </a:lnTo>
                      <a:lnTo>
                        <a:pt x="861" y="1168"/>
                      </a:lnTo>
                      <a:lnTo>
                        <a:pt x="886" y="1142"/>
                      </a:lnTo>
                      <a:lnTo>
                        <a:pt x="922" y="1124"/>
                      </a:lnTo>
                      <a:lnTo>
                        <a:pt x="949" y="1121"/>
                      </a:lnTo>
                      <a:lnTo>
                        <a:pt x="962" y="1114"/>
                      </a:lnTo>
                      <a:lnTo>
                        <a:pt x="1013" y="1124"/>
                      </a:lnTo>
                      <a:lnTo>
                        <a:pt x="1027" y="1133"/>
                      </a:lnTo>
                      <a:lnTo>
                        <a:pt x="1063" y="1156"/>
                      </a:lnTo>
                      <a:lnTo>
                        <a:pt x="1064" y="1156"/>
                      </a:lnTo>
                      <a:lnTo>
                        <a:pt x="1069" y="1157"/>
                      </a:lnTo>
                      <a:lnTo>
                        <a:pt x="1079" y="1166"/>
                      </a:lnTo>
                      <a:lnTo>
                        <a:pt x="1083" y="1168"/>
                      </a:lnTo>
                      <a:lnTo>
                        <a:pt x="1100" y="1175"/>
                      </a:lnTo>
                      <a:lnTo>
                        <a:pt x="1115" y="1178"/>
                      </a:lnTo>
                      <a:lnTo>
                        <a:pt x="1123" y="1178"/>
                      </a:lnTo>
                      <a:lnTo>
                        <a:pt x="1112" y="1165"/>
                      </a:lnTo>
                      <a:lnTo>
                        <a:pt x="1119" y="1151"/>
                      </a:lnTo>
                      <a:lnTo>
                        <a:pt x="1145" y="1139"/>
                      </a:lnTo>
                      <a:lnTo>
                        <a:pt x="1177" y="1150"/>
                      </a:lnTo>
                      <a:lnTo>
                        <a:pt x="1185" y="1145"/>
                      </a:lnTo>
                      <a:lnTo>
                        <a:pt x="1216" y="1168"/>
                      </a:lnTo>
                      <a:lnTo>
                        <a:pt x="1221" y="1153"/>
                      </a:lnTo>
                      <a:lnTo>
                        <a:pt x="1237" y="1150"/>
                      </a:lnTo>
                      <a:lnTo>
                        <a:pt x="1244" y="1151"/>
                      </a:lnTo>
                      <a:lnTo>
                        <a:pt x="1252" y="1144"/>
                      </a:lnTo>
                      <a:lnTo>
                        <a:pt x="1253" y="1138"/>
                      </a:lnTo>
                      <a:lnTo>
                        <a:pt x="1256" y="1138"/>
                      </a:lnTo>
                      <a:lnTo>
                        <a:pt x="1249" y="1135"/>
                      </a:lnTo>
                      <a:lnTo>
                        <a:pt x="1250" y="1124"/>
                      </a:lnTo>
                      <a:lnTo>
                        <a:pt x="1263" y="1117"/>
                      </a:lnTo>
                      <a:lnTo>
                        <a:pt x="1269" y="1119"/>
                      </a:lnTo>
                      <a:lnTo>
                        <a:pt x="1282" y="1114"/>
                      </a:lnTo>
                      <a:lnTo>
                        <a:pt x="1282" y="1099"/>
                      </a:lnTo>
                      <a:lnTo>
                        <a:pt x="1275" y="1084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0" name="Freeform 38">
                  <a:extLst>
                    <a:ext uri="{FF2B5EF4-FFF2-40B4-BE49-F238E27FC236}">
                      <a16:creationId xmlns:a16="http://schemas.microsoft.com/office/drawing/2014/main" xmlns="" id="{C28DC129-2471-459A-AB7D-A17AABA14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4555" y="3719661"/>
                  <a:ext cx="5937" cy="3654"/>
                </a:xfrm>
                <a:custGeom>
                  <a:avLst/>
                  <a:gdLst/>
                  <a:ahLst/>
                  <a:cxnLst>
                    <a:cxn ang="0">
                      <a:pos x="9" y="6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9" y="2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9" h="6">
                      <a:moveTo>
                        <a:pt x="9" y="6"/>
                      </a:move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1" name="Freeform 39">
                  <a:extLst>
                    <a:ext uri="{FF2B5EF4-FFF2-40B4-BE49-F238E27FC236}">
                      <a16:creationId xmlns:a16="http://schemas.microsoft.com/office/drawing/2014/main" xmlns="" id="{A4B2E004-B06D-4E61-A36E-D83831E04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794" y="3789094"/>
                  <a:ext cx="3958" cy="7309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4" y="11"/>
                    </a:cxn>
                    <a:cxn ang="0">
                      <a:pos x="6" y="10"/>
                    </a:cxn>
                    <a:cxn ang="0">
                      <a:pos x="7" y="10"/>
                    </a:cxn>
                    <a:cxn ang="0">
                      <a:pos x="6" y="8"/>
                    </a:cxn>
                    <a:cxn ang="0">
                      <a:pos x="4" y="7"/>
                    </a:cxn>
                    <a:cxn ang="0">
                      <a:pos x="4" y="5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3" y="5"/>
                    </a:cxn>
                    <a:cxn ang="0">
                      <a:pos x="3" y="7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7" h="11">
                      <a:moveTo>
                        <a:pt x="3" y="8"/>
                      </a:moveTo>
                      <a:lnTo>
                        <a:pt x="4" y="8"/>
                      </a:lnTo>
                      <a:lnTo>
                        <a:pt x="4" y="11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2" name="Freeform 40">
                  <a:extLst>
                    <a:ext uri="{FF2B5EF4-FFF2-40B4-BE49-F238E27FC236}">
                      <a16:creationId xmlns:a16="http://schemas.microsoft.com/office/drawing/2014/main" xmlns="" id="{E1308831-7F5B-474E-B9B1-8D3409C17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6715" y="4147223"/>
                  <a:ext cx="17810" cy="23753"/>
                </a:xfrm>
                <a:custGeom>
                  <a:avLst/>
                  <a:gdLst/>
                  <a:ahLst/>
                  <a:cxnLst>
                    <a:cxn ang="0">
                      <a:pos x="10" y="29"/>
                    </a:cxn>
                    <a:cxn ang="0">
                      <a:pos x="13" y="29"/>
                    </a:cxn>
                    <a:cxn ang="0">
                      <a:pos x="6" y="39"/>
                    </a:cxn>
                    <a:cxn ang="0">
                      <a:pos x="4" y="33"/>
                    </a:cxn>
                    <a:cxn ang="0">
                      <a:pos x="6" y="27"/>
                    </a:cxn>
                    <a:cxn ang="0">
                      <a:pos x="0" y="24"/>
                    </a:cxn>
                    <a:cxn ang="0">
                      <a:pos x="4" y="9"/>
                    </a:cxn>
                    <a:cxn ang="0">
                      <a:pos x="14" y="6"/>
                    </a:cxn>
                    <a:cxn ang="0">
                      <a:pos x="13" y="2"/>
                    </a:cxn>
                    <a:cxn ang="0">
                      <a:pos x="24" y="0"/>
                    </a:cxn>
                    <a:cxn ang="0">
                      <a:pos x="27" y="2"/>
                    </a:cxn>
                    <a:cxn ang="0">
                      <a:pos x="12" y="12"/>
                    </a:cxn>
                    <a:cxn ang="0">
                      <a:pos x="10" y="29"/>
                    </a:cxn>
                  </a:cxnLst>
                  <a:rect l="0" t="0" r="r" b="b"/>
                  <a:pathLst>
                    <a:path w="27" h="39">
                      <a:moveTo>
                        <a:pt x="10" y="29"/>
                      </a:moveTo>
                      <a:lnTo>
                        <a:pt x="13" y="29"/>
                      </a:lnTo>
                      <a:lnTo>
                        <a:pt x="6" y="39"/>
                      </a:lnTo>
                      <a:lnTo>
                        <a:pt x="4" y="33"/>
                      </a:lnTo>
                      <a:lnTo>
                        <a:pt x="6" y="27"/>
                      </a:lnTo>
                      <a:lnTo>
                        <a:pt x="0" y="24"/>
                      </a:lnTo>
                      <a:lnTo>
                        <a:pt x="4" y="9"/>
                      </a:lnTo>
                      <a:lnTo>
                        <a:pt x="14" y="6"/>
                      </a:lnTo>
                      <a:lnTo>
                        <a:pt x="13" y="2"/>
                      </a:lnTo>
                      <a:lnTo>
                        <a:pt x="24" y="0"/>
                      </a:lnTo>
                      <a:lnTo>
                        <a:pt x="27" y="2"/>
                      </a:lnTo>
                      <a:lnTo>
                        <a:pt x="12" y="12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3" name="Freeform 41">
                  <a:extLst>
                    <a:ext uri="{FF2B5EF4-FFF2-40B4-BE49-F238E27FC236}">
                      <a16:creationId xmlns:a16="http://schemas.microsoft.com/office/drawing/2014/main" xmlns="" id="{51932998-65FA-4BF0-B8F5-21F547519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8980" y="4207520"/>
                  <a:ext cx="7915" cy="5482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3" y="5"/>
                    </a:cxn>
                    <a:cxn ang="0">
                      <a:pos x="0" y="9"/>
                    </a:cxn>
                    <a:cxn ang="0">
                      <a:pos x="7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3" h="9">
                      <a:moveTo>
                        <a:pt x="11" y="0"/>
                      </a:moveTo>
                      <a:lnTo>
                        <a:pt x="13" y="5"/>
                      </a:lnTo>
                      <a:lnTo>
                        <a:pt x="0" y="9"/>
                      </a:lnTo>
                      <a:lnTo>
                        <a:pt x="7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4" name="Freeform 42">
                  <a:extLst>
                    <a:ext uri="{FF2B5EF4-FFF2-40B4-BE49-F238E27FC236}">
                      <a16:creationId xmlns:a16="http://schemas.microsoft.com/office/drawing/2014/main" xmlns="" id="{10D4122F-EA90-4274-927B-D9F989282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053" y="4141741"/>
                  <a:ext cx="3958" cy="730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6" y="5"/>
                    </a:cxn>
                    <a:cxn ang="0">
                      <a:pos x="3" y="14"/>
                    </a:cxn>
                    <a:cxn ang="0">
                      <a:pos x="0" y="1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" h="14">
                      <a:moveTo>
                        <a:pt x="4" y="0"/>
                      </a:moveTo>
                      <a:lnTo>
                        <a:pt x="6" y="5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5" name="Freeform 43">
                  <a:extLst>
                    <a:ext uri="{FF2B5EF4-FFF2-40B4-BE49-F238E27FC236}">
                      <a16:creationId xmlns:a16="http://schemas.microsoft.com/office/drawing/2014/main" xmlns="" id="{CB4B868E-BF9A-4843-A1A5-8EA1161A8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2334" y="4132605"/>
                  <a:ext cx="5937" cy="1827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8" h="4">
                      <a:moveTo>
                        <a:pt x="5" y="4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6" name="Freeform 44">
                  <a:extLst>
                    <a:ext uri="{FF2B5EF4-FFF2-40B4-BE49-F238E27FC236}">
                      <a16:creationId xmlns:a16="http://schemas.microsoft.com/office/drawing/2014/main" xmlns="" id="{62A749CD-8351-4988-BAB9-C93A67BC9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832" y="4211175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5" y="2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" name="Freeform 45">
                  <a:extLst>
                    <a:ext uri="{FF2B5EF4-FFF2-40B4-BE49-F238E27FC236}">
                      <a16:creationId xmlns:a16="http://schemas.microsoft.com/office/drawing/2014/main" xmlns="" id="{88B45594-6E6C-4404-9D8F-9A55FE380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6503" y="4145396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8" name="Freeform 46">
                  <a:extLst>
                    <a:ext uri="{FF2B5EF4-FFF2-40B4-BE49-F238E27FC236}">
                      <a16:creationId xmlns:a16="http://schemas.microsoft.com/office/drawing/2014/main" xmlns="" id="{B9C4B61D-A9CC-48BC-ADE7-4FB36711A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572" y="2296283"/>
                  <a:ext cx="1228862" cy="615762"/>
                </a:xfrm>
                <a:custGeom>
                  <a:avLst/>
                  <a:gdLst/>
                  <a:ahLst/>
                  <a:cxnLst>
                    <a:cxn ang="0">
                      <a:pos x="984" y="127"/>
                    </a:cxn>
                    <a:cxn ang="0">
                      <a:pos x="887" y="164"/>
                    </a:cxn>
                    <a:cxn ang="0">
                      <a:pos x="844" y="148"/>
                    </a:cxn>
                    <a:cxn ang="0">
                      <a:pos x="785" y="129"/>
                    </a:cxn>
                    <a:cxn ang="0">
                      <a:pos x="697" y="163"/>
                    </a:cxn>
                    <a:cxn ang="0">
                      <a:pos x="588" y="111"/>
                    </a:cxn>
                    <a:cxn ang="0">
                      <a:pos x="509" y="68"/>
                    </a:cxn>
                    <a:cxn ang="0">
                      <a:pos x="442" y="54"/>
                    </a:cxn>
                    <a:cxn ang="0">
                      <a:pos x="378" y="27"/>
                    </a:cxn>
                    <a:cxn ang="0">
                      <a:pos x="342" y="29"/>
                    </a:cxn>
                    <a:cxn ang="0">
                      <a:pos x="290" y="18"/>
                    </a:cxn>
                    <a:cxn ang="0">
                      <a:pos x="229" y="6"/>
                    </a:cxn>
                    <a:cxn ang="0">
                      <a:pos x="178" y="11"/>
                    </a:cxn>
                    <a:cxn ang="0">
                      <a:pos x="113" y="42"/>
                    </a:cxn>
                    <a:cxn ang="0">
                      <a:pos x="74" y="126"/>
                    </a:cxn>
                    <a:cxn ang="0">
                      <a:pos x="49" y="164"/>
                    </a:cxn>
                    <a:cxn ang="0">
                      <a:pos x="84" y="227"/>
                    </a:cxn>
                    <a:cxn ang="0">
                      <a:pos x="68" y="293"/>
                    </a:cxn>
                    <a:cxn ang="0">
                      <a:pos x="22" y="328"/>
                    </a:cxn>
                    <a:cxn ang="0">
                      <a:pos x="46" y="391"/>
                    </a:cxn>
                    <a:cxn ang="0">
                      <a:pos x="106" y="397"/>
                    </a:cxn>
                    <a:cxn ang="0">
                      <a:pos x="154" y="421"/>
                    </a:cxn>
                    <a:cxn ang="0">
                      <a:pos x="126" y="521"/>
                    </a:cxn>
                    <a:cxn ang="0">
                      <a:pos x="214" y="507"/>
                    </a:cxn>
                    <a:cxn ang="0">
                      <a:pos x="294" y="540"/>
                    </a:cxn>
                    <a:cxn ang="0">
                      <a:pos x="415" y="501"/>
                    </a:cxn>
                    <a:cxn ang="0">
                      <a:pos x="506" y="579"/>
                    </a:cxn>
                    <a:cxn ang="0">
                      <a:pos x="605" y="627"/>
                    </a:cxn>
                    <a:cxn ang="0">
                      <a:pos x="679" y="680"/>
                    </a:cxn>
                    <a:cxn ang="0">
                      <a:pos x="749" y="735"/>
                    </a:cxn>
                    <a:cxn ang="0">
                      <a:pos x="831" y="729"/>
                    </a:cxn>
                    <a:cxn ang="0">
                      <a:pos x="895" y="777"/>
                    </a:cxn>
                    <a:cxn ang="0">
                      <a:pos x="972" y="756"/>
                    </a:cxn>
                    <a:cxn ang="0">
                      <a:pos x="1083" y="743"/>
                    </a:cxn>
                    <a:cxn ang="0">
                      <a:pos x="1138" y="676"/>
                    </a:cxn>
                    <a:cxn ang="0">
                      <a:pos x="1213" y="704"/>
                    </a:cxn>
                    <a:cxn ang="0">
                      <a:pos x="1262" y="728"/>
                    </a:cxn>
                    <a:cxn ang="0">
                      <a:pos x="1338" y="732"/>
                    </a:cxn>
                    <a:cxn ang="0">
                      <a:pos x="1288" y="820"/>
                    </a:cxn>
                    <a:cxn ang="0">
                      <a:pos x="1345" y="928"/>
                    </a:cxn>
                    <a:cxn ang="0">
                      <a:pos x="1427" y="968"/>
                    </a:cxn>
                    <a:cxn ang="0">
                      <a:pos x="1527" y="1001"/>
                    </a:cxn>
                    <a:cxn ang="0">
                      <a:pos x="1554" y="911"/>
                    </a:cxn>
                    <a:cxn ang="0">
                      <a:pos x="1587" y="885"/>
                    </a:cxn>
                    <a:cxn ang="0">
                      <a:pos x="1654" y="856"/>
                    </a:cxn>
                    <a:cxn ang="0">
                      <a:pos x="1701" y="853"/>
                    </a:cxn>
                    <a:cxn ang="0">
                      <a:pos x="1749" y="896"/>
                    </a:cxn>
                    <a:cxn ang="0">
                      <a:pos x="1772" y="905"/>
                    </a:cxn>
                    <a:cxn ang="0">
                      <a:pos x="1796" y="950"/>
                    </a:cxn>
                    <a:cxn ang="0">
                      <a:pos x="1851" y="908"/>
                    </a:cxn>
                    <a:cxn ang="0">
                      <a:pos x="1849" y="843"/>
                    </a:cxn>
                    <a:cxn ang="0">
                      <a:pos x="1702" y="700"/>
                    </a:cxn>
                    <a:cxn ang="0">
                      <a:pos x="1620" y="381"/>
                    </a:cxn>
                    <a:cxn ang="0">
                      <a:pos x="1606" y="233"/>
                    </a:cxn>
                    <a:cxn ang="0">
                      <a:pos x="1679" y="249"/>
                    </a:cxn>
                    <a:cxn ang="0">
                      <a:pos x="1616" y="139"/>
                    </a:cxn>
                    <a:cxn ang="0">
                      <a:pos x="1554" y="150"/>
                    </a:cxn>
                    <a:cxn ang="0">
                      <a:pos x="1504" y="121"/>
                    </a:cxn>
                    <a:cxn ang="0">
                      <a:pos x="1367" y="115"/>
                    </a:cxn>
                    <a:cxn ang="0">
                      <a:pos x="1256" y="178"/>
                    </a:cxn>
                    <a:cxn ang="0">
                      <a:pos x="1155" y="135"/>
                    </a:cxn>
                    <a:cxn ang="0">
                      <a:pos x="1089" y="142"/>
                    </a:cxn>
                  </a:cxnLst>
                  <a:rect l="0" t="0" r="r" b="b"/>
                  <a:pathLst>
                    <a:path w="1865" h="1010">
                      <a:moveTo>
                        <a:pt x="1076" y="136"/>
                      </a:moveTo>
                      <a:lnTo>
                        <a:pt x="1059" y="142"/>
                      </a:lnTo>
                      <a:lnTo>
                        <a:pt x="1054" y="144"/>
                      </a:lnTo>
                      <a:lnTo>
                        <a:pt x="1031" y="144"/>
                      </a:lnTo>
                      <a:lnTo>
                        <a:pt x="1026" y="148"/>
                      </a:lnTo>
                      <a:lnTo>
                        <a:pt x="1013" y="136"/>
                      </a:lnTo>
                      <a:lnTo>
                        <a:pt x="993" y="129"/>
                      </a:lnTo>
                      <a:lnTo>
                        <a:pt x="984" y="127"/>
                      </a:lnTo>
                      <a:lnTo>
                        <a:pt x="977" y="136"/>
                      </a:lnTo>
                      <a:lnTo>
                        <a:pt x="959" y="135"/>
                      </a:lnTo>
                      <a:lnTo>
                        <a:pt x="949" y="132"/>
                      </a:lnTo>
                      <a:lnTo>
                        <a:pt x="934" y="142"/>
                      </a:lnTo>
                      <a:lnTo>
                        <a:pt x="921" y="148"/>
                      </a:lnTo>
                      <a:lnTo>
                        <a:pt x="916" y="154"/>
                      </a:lnTo>
                      <a:lnTo>
                        <a:pt x="902" y="154"/>
                      </a:lnTo>
                      <a:lnTo>
                        <a:pt x="887" y="164"/>
                      </a:lnTo>
                      <a:lnTo>
                        <a:pt x="892" y="157"/>
                      </a:lnTo>
                      <a:lnTo>
                        <a:pt x="882" y="160"/>
                      </a:lnTo>
                      <a:lnTo>
                        <a:pt x="880" y="157"/>
                      </a:lnTo>
                      <a:lnTo>
                        <a:pt x="877" y="157"/>
                      </a:lnTo>
                      <a:lnTo>
                        <a:pt x="876" y="153"/>
                      </a:lnTo>
                      <a:lnTo>
                        <a:pt x="866" y="153"/>
                      </a:lnTo>
                      <a:lnTo>
                        <a:pt x="853" y="147"/>
                      </a:lnTo>
                      <a:lnTo>
                        <a:pt x="844" y="148"/>
                      </a:lnTo>
                      <a:lnTo>
                        <a:pt x="843" y="145"/>
                      </a:lnTo>
                      <a:lnTo>
                        <a:pt x="824" y="141"/>
                      </a:lnTo>
                      <a:lnTo>
                        <a:pt x="811" y="133"/>
                      </a:lnTo>
                      <a:lnTo>
                        <a:pt x="814" y="127"/>
                      </a:lnTo>
                      <a:lnTo>
                        <a:pt x="804" y="109"/>
                      </a:lnTo>
                      <a:lnTo>
                        <a:pt x="800" y="108"/>
                      </a:lnTo>
                      <a:lnTo>
                        <a:pt x="794" y="117"/>
                      </a:lnTo>
                      <a:lnTo>
                        <a:pt x="785" y="129"/>
                      </a:lnTo>
                      <a:lnTo>
                        <a:pt x="784" y="123"/>
                      </a:lnTo>
                      <a:lnTo>
                        <a:pt x="781" y="111"/>
                      </a:lnTo>
                      <a:lnTo>
                        <a:pt x="762" y="138"/>
                      </a:lnTo>
                      <a:lnTo>
                        <a:pt x="752" y="150"/>
                      </a:lnTo>
                      <a:lnTo>
                        <a:pt x="742" y="157"/>
                      </a:lnTo>
                      <a:lnTo>
                        <a:pt x="732" y="163"/>
                      </a:lnTo>
                      <a:lnTo>
                        <a:pt x="728" y="163"/>
                      </a:lnTo>
                      <a:lnTo>
                        <a:pt x="697" y="163"/>
                      </a:lnTo>
                      <a:lnTo>
                        <a:pt x="686" y="157"/>
                      </a:lnTo>
                      <a:lnTo>
                        <a:pt x="666" y="147"/>
                      </a:lnTo>
                      <a:lnTo>
                        <a:pt x="654" y="144"/>
                      </a:lnTo>
                      <a:lnTo>
                        <a:pt x="644" y="129"/>
                      </a:lnTo>
                      <a:lnTo>
                        <a:pt x="638" y="115"/>
                      </a:lnTo>
                      <a:lnTo>
                        <a:pt x="627" y="112"/>
                      </a:lnTo>
                      <a:lnTo>
                        <a:pt x="608" y="126"/>
                      </a:lnTo>
                      <a:lnTo>
                        <a:pt x="588" y="111"/>
                      </a:lnTo>
                      <a:lnTo>
                        <a:pt x="582" y="109"/>
                      </a:lnTo>
                      <a:lnTo>
                        <a:pt x="582" y="103"/>
                      </a:lnTo>
                      <a:lnTo>
                        <a:pt x="563" y="99"/>
                      </a:lnTo>
                      <a:lnTo>
                        <a:pt x="561" y="96"/>
                      </a:lnTo>
                      <a:lnTo>
                        <a:pt x="548" y="84"/>
                      </a:lnTo>
                      <a:lnTo>
                        <a:pt x="532" y="75"/>
                      </a:lnTo>
                      <a:lnTo>
                        <a:pt x="516" y="78"/>
                      </a:lnTo>
                      <a:lnTo>
                        <a:pt x="509" y="68"/>
                      </a:lnTo>
                      <a:lnTo>
                        <a:pt x="502" y="71"/>
                      </a:lnTo>
                      <a:lnTo>
                        <a:pt x="490" y="78"/>
                      </a:lnTo>
                      <a:lnTo>
                        <a:pt x="484" y="81"/>
                      </a:lnTo>
                      <a:lnTo>
                        <a:pt x="470" y="82"/>
                      </a:lnTo>
                      <a:lnTo>
                        <a:pt x="464" y="68"/>
                      </a:lnTo>
                      <a:lnTo>
                        <a:pt x="447" y="71"/>
                      </a:lnTo>
                      <a:lnTo>
                        <a:pt x="448" y="63"/>
                      </a:lnTo>
                      <a:lnTo>
                        <a:pt x="442" y="54"/>
                      </a:lnTo>
                      <a:lnTo>
                        <a:pt x="435" y="50"/>
                      </a:lnTo>
                      <a:lnTo>
                        <a:pt x="437" y="38"/>
                      </a:lnTo>
                      <a:lnTo>
                        <a:pt x="431" y="24"/>
                      </a:lnTo>
                      <a:lnTo>
                        <a:pt x="414" y="5"/>
                      </a:lnTo>
                      <a:lnTo>
                        <a:pt x="406" y="6"/>
                      </a:lnTo>
                      <a:lnTo>
                        <a:pt x="405" y="8"/>
                      </a:lnTo>
                      <a:lnTo>
                        <a:pt x="391" y="21"/>
                      </a:lnTo>
                      <a:lnTo>
                        <a:pt x="378" y="27"/>
                      </a:lnTo>
                      <a:lnTo>
                        <a:pt x="379" y="18"/>
                      </a:lnTo>
                      <a:lnTo>
                        <a:pt x="382" y="5"/>
                      </a:lnTo>
                      <a:lnTo>
                        <a:pt x="373" y="0"/>
                      </a:lnTo>
                      <a:lnTo>
                        <a:pt x="362" y="5"/>
                      </a:lnTo>
                      <a:lnTo>
                        <a:pt x="356" y="14"/>
                      </a:lnTo>
                      <a:lnTo>
                        <a:pt x="369" y="35"/>
                      </a:lnTo>
                      <a:lnTo>
                        <a:pt x="360" y="47"/>
                      </a:lnTo>
                      <a:lnTo>
                        <a:pt x="342" y="29"/>
                      </a:lnTo>
                      <a:lnTo>
                        <a:pt x="339" y="30"/>
                      </a:lnTo>
                      <a:lnTo>
                        <a:pt x="333" y="42"/>
                      </a:lnTo>
                      <a:lnTo>
                        <a:pt x="329" y="59"/>
                      </a:lnTo>
                      <a:lnTo>
                        <a:pt x="326" y="48"/>
                      </a:lnTo>
                      <a:lnTo>
                        <a:pt x="306" y="35"/>
                      </a:lnTo>
                      <a:lnTo>
                        <a:pt x="297" y="20"/>
                      </a:lnTo>
                      <a:lnTo>
                        <a:pt x="294" y="18"/>
                      </a:lnTo>
                      <a:lnTo>
                        <a:pt x="290" y="18"/>
                      </a:lnTo>
                      <a:lnTo>
                        <a:pt x="287" y="21"/>
                      </a:lnTo>
                      <a:lnTo>
                        <a:pt x="294" y="33"/>
                      </a:lnTo>
                      <a:lnTo>
                        <a:pt x="274" y="56"/>
                      </a:lnTo>
                      <a:lnTo>
                        <a:pt x="250" y="42"/>
                      </a:lnTo>
                      <a:lnTo>
                        <a:pt x="229" y="38"/>
                      </a:lnTo>
                      <a:lnTo>
                        <a:pt x="231" y="24"/>
                      </a:lnTo>
                      <a:lnTo>
                        <a:pt x="231" y="9"/>
                      </a:lnTo>
                      <a:lnTo>
                        <a:pt x="229" y="6"/>
                      </a:lnTo>
                      <a:lnTo>
                        <a:pt x="221" y="2"/>
                      </a:lnTo>
                      <a:lnTo>
                        <a:pt x="216" y="20"/>
                      </a:lnTo>
                      <a:lnTo>
                        <a:pt x="199" y="26"/>
                      </a:lnTo>
                      <a:lnTo>
                        <a:pt x="186" y="5"/>
                      </a:lnTo>
                      <a:lnTo>
                        <a:pt x="180" y="3"/>
                      </a:lnTo>
                      <a:lnTo>
                        <a:pt x="178" y="8"/>
                      </a:lnTo>
                      <a:lnTo>
                        <a:pt x="178" y="9"/>
                      </a:lnTo>
                      <a:lnTo>
                        <a:pt x="178" y="11"/>
                      </a:lnTo>
                      <a:lnTo>
                        <a:pt x="185" y="32"/>
                      </a:lnTo>
                      <a:lnTo>
                        <a:pt x="175" y="42"/>
                      </a:lnTo>
                      <a:lnTo>
                        <a:pt x="172" y="42"/>
                      </a:lnTo>
                      <a:lnTo>
                        <a:pt x="162" y="24"/>
                      </a:lnTo>
                      <a:lnTo>
                        <a:pt x="149" y="27"/>
                      </a:lnTo>
                      <a:lnTo>
                        <a:pt x="126" y="33"/>
                      </a:lnTo>
                      <a:lnTo>
                        <a:pt x="124" y="38"/>
                      </a:lnTo>
                      <a:lnTo>
                        <a:pt x="113" y="42"/>
                      </a:lnTo>
                      <a:lnTo>
                        <a:pt x="100" y="53"/>
                      </a:lnTo>
                      <a:lnTo>
                        <a:pt x="91" y="65"/>
                      </a:lnTo>
                      <a:lnTo>
                        <a:pt x="94" y="68"/>
                      </a:lnTo>
                      <a:lnTo>
                        <a:pt x="90" y="82"/>
                      </a:lnTo>
                      <a:lnTo>
                        <a:pt x="93" y="85"/>
                      </a:lnTo>
                      <a:lnTo>
                        <a:pt x="91" y="91"/>
                      </a:lnTo>
                      <a:lnTo>
                        <a:pt x="78" y="102"/>
                      </a:lnTo>
                      <a:lnTo>
                        <a:pt x="74" y="126"/>
                      </a:lnTo>
                      <a:lnTo>
                        <a:pt x="67" y="132"/>
                      </a:lnTo>
                      <a:lnTo>
                        <a:pt x="67" y="136"/>
                      </a:lnTo>
                      <a:lnTo>
                        <a:pt x="58" y="147"/>
                      </a:lnTo>
                      <a:lnTo>
                        <a:pt x="58" y="148"/>
                      </a:lnTo>
                      <a:lnTo>
                        <a:pt x="46" y="148"/>
                      </a:lnTo>
                      <a:lnTo>
                        <a:pt x="49" y="154"/>
                      </a:lnTo>
                      <a:lnTo>
                        <a:pt x="51" y="155"/>
                      </a:lnTo>
                      <a:lnTo>
                        <a:pt x="49" y="164"/>
                      </a:lnTo>
                      <a:lnTo>
                        <a:pt x="42" y="176"/>
                      </a:lnTo>
                      <a:lnTo>
                        <a:pt x="44" y="176"/>
                      </a:lnTo>
                      <a:lnTo>
                        <a:pt x="51" y="181"/>
                      </a:lnTo>
                      <a:lnTo>
                        <a:pt x="52" y="188"/>
                      </a:lnTo>
                      <a:lnTo>
                        <a:pt x="64" y="187"/>
                      </a:lnTo>
                      <a:lnTo>
                        <a:pt x="68" y="191"/>
                      </a:lnTo>
                      <a:lnTo>
                        <a:pt x="77" y="194"/>
                      </a:lnTo>
                      <a:lnTo>
                        <a:pt x="84" y="227"/>
                      </a:lnTo>
                      <a:lnTo>
                        <a:pt x="87" y="229"/>
                      </a:lnTo>
                      <a:lnTo>
                        <a:pt x="82" y="236"/>
                      </a:lnTo>
                      <a:lnTo>
                        <a:pt x="65" y="245"/>
                      </a:lnTo>
                      <a:lnTo>
                        <a:pt x="64" y="252"/>
                      </a:lnTo>
                      <a:lnTo>
                        <a:pt x="46" y="264"/>
                      </a:lnTo>
                      <a:lnTo>
                        <a:pt x="48" y="275"/>
                      </a:lnTo>
                      <a:lnTo>
                        <a:pt x="65" y="285"/>
                      </a:lnTo>
                      <a:lnTo>
                        <a:pt x="68" y="293"/>
                      </a:lnTo>
                      <a:lnTo>
                        <a:pt x="59" y="317"/>
                      </a:lnTo>
                      <a:lnTo>
                        <a:pt x="67" y="324"/>
                      </a:lnTo>
                      <a:lnTo>
                        <a:pt x="55" y="325"/>
                      </a:lnTo>
                      <a:lnTo>
                        <a:pt x="54" y="331"/>
                      </a:lnTo>
                      <a:lnTo>
                        <a:pt x="34" y="333"/>
                      </a:lnTo>
                      <a:lnTo>
                        <a:pt x="31" y="322"/>
                      </a:lnTo>
                      <a:lnTo>
                        <a:pt x="21" y="305"/>
                      </a:lnTo>
                      <a:lnTo>
                        <a:pt x="22" y="328"/>
                      </a:lnTo>
                      <a:lnTo>
                        <a:pt x="3" y="325"/>
                      </a:lnTo>
                      <a:lnTo>
                        <a:pt x="5" y="339"/>
                      </a:lnTo>
                      <a:lnTo>
                        <a:pt x="0" y="354"/>
                      </a:lnTo>
                      <a:lnTo>
                        <a:pt x="2" y="379"/>
                      </a:lnTo>
                      <a:lnTo>
                        <a:pt x="25" y="373"/>
                      </a:lnTo>
                      <a:lnTo>
                        <a:pt x="31" y="381"/>
                      </a:lnTo>
                      <a:lnTo>
                        <a:pt x="23" y="388"/>
                      </a:lnTo>
                      <a:lnTo>
                        <a:pt x="46" y="391"/>
                      </a:lnTo>
                      <a:lnTo>
                        <a:pt x="46" y="382"/>
                      </a:lnTo>
                      <a:lnTo>
                        <a:pt x="54" y="384"/>
                      </a:lnTo>
                      <a:lnTo>
                        <a:pt x="61" y="391"/>
                      </a:lnTo>
                      <a:lnTo>
                        <a:pt x="81" y="407"/>
                      </a:lnTo>
                      <a:lnTo>
                        <a:pt x="91" y="403"/>
                      </a:lnTo>
                      <a:lnTo>
                        <a:pt x="97" y="406"/>
                      </a:lnTo>
                      <a:lnTo>
                        <a:pt x="101" y="396"/>
                      </a:lnTo>
                      <a:lnTo>
                        <a:pt x="106" y="397"/>
                      </a:lnTo>
                      <a:lnTo>
                        <a:pt x="108" y="390"/>
                      </a:lnTo>
                      <a:lnTo>
                        <a:pt x="116" y="397"/>
                      </a:lnTo>
                      <a:lnTo>
                        <a:pt x="117" y="406"/>
                      </a:lnTo>
                      <a:lnTo>
                        <a:pt x="127" y="410"/>
                      </a:lnTo>
                      <a:lnTo>
                        <a:pt x="133" y="409"/>
                      </a:lnTo>
                      <a:lnTo>
                        <a:pt x="134" y="416"/>
                      </a:lnTo>
                      <a:lnTo>
                        <a:pt x="154" y="418"/>
                      </a:lnTo>
                      <a:lnTo>
                        <a:pt x="154" y="421"/>
                      </a:lnTo>
                      <a:lnTo>
                        <a:pt x="152" y="428"/>
                      </a:lnTo>
                      <a:lnTo>
                        <a:pt x="162" y="439"/>
                      </a:lnTo>
                      <a:lnTo>
                        <a:pt x="154" y="461"/>
                      </a:lnTo>
                      <a:lnTo>
                        <a:pt x="156" y="473"/>
                      </a:lnTo>
                      <a:lnTo>
                        <a:pt x="144" y="475"/>
                      </a:lnTo>
                      <a:lnTo>
                        <a:pt x="143" y="479"/>
                      </a:lnTo>
                      <a:lnTo>
                        <a:pt x="133" y="504"/>
                      </a:lnTo>
                      <a:lnTo>
                        <a:pt x="126" y="521"/>
                      </a:lnTo>
                      <a:lnTo>
                        <a:pt x="143" y="516"/>
                      </a:lnTo>
                      <a:lnTo>
                        <a:pt x="147" y="527"/>
                      </a:lnTo>
                      <a:lnTo>
                        <a:pt x="159" y="516"/>
                      </a:lnTo>
                      <a:lnTo>
                        <a:pt x="186" y="513"/>
                      </a:lnTo>
                      <a:lnTo>
                        <a:pt x="188" y="506"/>
                      </a:lnTo>
                      <a:lnTo>
                        <a:pt x="199" y="509"/>
                      </a:lnTo>
                      <a:lnTo>
                        <a:pt x="201" y="513"/>
                      </a:lnTo>
                      <a:lnTo>
                        <a:pt x="214" y="507"/>
                      </a:lnTo>
                      <a:lnTo>
                        <a:pt x="224" y="518"/>
                      </a:lnTo>
                      <a:lnTo>
                        <a:pt x="239" y="525"/>
                      </a:lnTo>
                      <a:lnTo>
                        <a:pt x="251" y="558"/>
                      </a:lnTo>
                      <a:lnTo>
                        <a:pt x="257" y="558"/>
                      </a:lnTo>
                      <a:lnTo>
                        <a:pt x="275" y="546"/>
                      </a:lnTo>
                      <a:lnTo>
                        <a:pt x="286" y="548"/>
                      </a:lnTo>
                      <a:lnTo>
                        <a:pt x="288" y="542"/>
                      </a:lnTo>
                      <a:lnTo>
                        <a:pt x="294" y="540"/>
                      </a:lnTo>
                      <a:lnTo>
                        <a:pt x="293" y="528"/>
                      </a:lnTo>
                      <a:lnTo>
                        <a:pt x="324" y="494"/>
                      </a:lnTo>
                      <a:lnTo>
                        <a:pt x="329" y="485"/>
                      </a:lnTo>
                      <a:lnTo>
                        <a:pt x="368" y="481"/>
                      </a:lnTo>
                      <a:lnTo>
                        <a:pt x="378" y="482"/>
                      </a:lnTo>
                      <a:lnTo>
                        <a:pt x="405" y="488"/>
                      </a:lnTo>
                      <a:lnTo>
                        <a:pt x="405" y="494"/>
                      </a:lnTo>
                      <a:lnTo>
                        <a:pt x="415" y="501"/>
                      </a:lnTo>
                      <a:lnTo>
                        <a:pt x="424" y="507"/>
                      </a:lnTo>
                      <a:lnTo>
                        <a:pt x="415" y="530"/>
                      </a:lnTo>
                      <a:lnTo>
                        <a:pt x="430" y="543"/>
                      </a:lnTo>
                      <a:lnTo>
                        <a:pt x="448" y="554"/>
                      </a:lnTo>
                      <a:lnTo>
                        <a:pt x="461" y="565"/>
                      </a:lnTo>
                      <a:lnTo>
                        <a:pt x="474" y="571"/>
                      </a:lnTo>
                      <a:lnTo>
                        <a:pt x="496" y="567"/>
                      </a:lnTo>
                      <a:lnTo>
                        <a:pt x="506" y="579"/>
                      </a:lnTo>
                      <a:lnTo>
                        <a:pt x="520" y="591"/>
                      </a:lnTo>
                      <a:lnTo>
                        <a:pt x="523" y="595"/>
                      </a:lnTo>
                      <a:lnTo>
                        <a:pt x="527" y="598"/>
                      </a:lnTo>
                      <a:lnTo>
                        <a:pt x="535" y="603"/>
                      </a:lnTo>
                      <a:lnTo>
                        <a:pt x="543" y="612"/>
                      </a:lnTo>
                      <a:lnTo>
                        <a:pt x="555" y="630"/>
                      </a:lnTo>
                      <a:lnTo>
                        <a:pt x="576" y="616"/>
                      </a:lnTo>
                      <a:lnTo>
                        <a:pt x="605" y="627"/>
                      </a:lnTo>
                      <a:lnTo>
                        <a:pt x="621" y="631"/>
                      </a:lnTo>
                      <a:lnTo>
                        <a:pt x="635" y="643"/>
                      </a:lnTo>
                      <a:lnTo>
                        <a:pt x="638" y="653"/>
                      </a:lnTo>
                      <a:lnTo>
                        <a:pt x="650" y="659"/>
                      </a:lnTo>
                      <a:lnTo>
                        <a:pt x="667" y="658"/>
                      </a:lnTo>
                      <a:lnTo>
                        <a:pt x="669" y="659"/>
                      </a:lnTo>
                      <a:lnTo>
                        <a:pt x="680" y="667"/>
                      </a:lnTo>
                      <a:lnTo>
                        <a:pt x="679" y="680"/>
                      </a:lnTo>
                      <a:lnTo>
                        <a:pt x="689" y="688"/>
                      </a:lnTo>
                      <a:lnTo>
                        <a:pt x="696" y="697"/>
                      </a:lnTo>
                      <a:lnTo>
                        <a:pt x="694" y="704"/>
                      </a:lnTo>
                      <a:lnTo>
                        <a:pt x="697" y="710"/>
                      </a:lnTo>
                      <a:lnTo>
                        <a:pt x="726" y="731"/>
                      </a:lnTo>
                      <a:lnTo>
                        <a:pt x="728" y="735"/>
                      </a:lnTo>
                      <a:lnTo>
                        <a:pt x="741" y="737"/>
                      </a:lnTo>
                      <a:lnTo>
                        <a:pt x="749" y="735"/>
                      </a:lnTo>
                      <a:lnTo>
                        <a:pt x="749" y="734"/>
                      </a:lnTo>
                      <a:lnTo>
                        <a:pt x="751" y="719"/>
                      </a:lnTo>
                      <a:lnTo>
                        <a:pt x="761" y="709"/>
                      </a:lnTo>
                      <a:lnTo>
                        <a:pt x="777" y="712"/>
                      </a:lnTo>
                      <a:lnTo>
                        <a:pt x="794" y="712"/>
                      </a:lnTo>
                      <a:lnTo>
                        <a:pt x="795" y="710"/>
                      </a:lnTo>
                      <a:lnTo>
                        <a:pt x="820" y="713"/>
                      </a:lnTo>
                      <a:lnTo>
                        <a:pt x="831" y="729"/>
                      </a:lnTo>
                      <a:lnTo>
                        <a:pt x="849" y="740"/>
                      </a:lnTo>
                      <a:lnTo>
                        <a:pt x="860" y="741"/>
                      </a:lnTo>
                      <a:lnTo>
                        <a:pt x="869" y="752"/>
                      </a:lnTo>
                      <a:lnTo>
                        <a:pt x="872" y="750"/>
                      </a:lnTo>
                      <a:lnTo>
                        <a:pt x="876" y="750"/>
                      </a:lnTo>
                      <a:lnTo>
                        <a:pt x="883" y="752"/>
                      </a:lnTo>
                      <a:lnTo>
                        <a:pt x="896" y="765"/>
                      </a:lnTo>
                      <a:lnTo>
                        <a:pt x="895" y="777"/>
                      </a:lnTo>
                      <a:lnTo>
                        <a:pt x="903" y="777"/>
                      </a:lnTo>
                      <a:lnTo>
                        <a:pt x="931" y="744"/>
                      </a:lnTo>
                      <a:lnTo>
                        <a:pt x="948" y="724"/>
                      </a:lnTo>
                      <a:lnTo>
                        <a:pt x="949" y="724"/>
                      </a:lnTo>
                      <a:lnTo>
                        <a:pt x="954" y="729"/>
                      </a:lnTo>
                      <a:lnTo>
                        <a:pt x="949" y="744"/>
                      </a:lnTo>
                      <a:lnTo>
                        <a:pt x="964" y="753"/>
                      </a:lnTo>
                      <a:lnTo>
                        <a:pt x="972" y="756"/>
                      </a:lnTo>
                      <a:lnTo>
                        <a:pt x="994" y="756"/>
                      </a:lnTo>
                      <a:lnTo>
                        <a:pt x="995" y="755"/>
                      </a:lnTo>
                      <a:lnTo>
                        <a:pt x="1013" y="744"/>
                      </a:lnTo>
                      <a:lnTo>
                        <a:pt x="1046" y="747"/>
                      </a:lnTo>
                      <a:lnTo>
                        <a:pt x="1052" y="750"/>
                      </a:lnTo>
                      <a:lnTo>
                        <a:pt x="1076" y="750"/>
                      </a:lnTo>
                      <a:lnTo>
                        <a:pt x="1085" y="749"/>
                      </a:lnTo>
                      <a:lnTo>
                        <a:pt x="1083" y="743"/>
                      </a:lnTo>
                      <a:lnTo>
                        <a:pt x="1059" y="727"/>
                      </a:lnTo>
                      <a:lnTo>
                        <a:pt x="1049" y="713"/>
                      </a:lnTo>
                      <a:lnTo>
                        <a:pt x="1089" y="709"/>
                      </a:lnTo>
                      <a:lnTo>
                        <a:pt x="1096" y="707"/>
                      </a:lnTo>
                      <a:lnTo>
                        <a:pt x="1102" y="698"/>
                      </a:lnTo>
                      <a:lnTo>
                        <a:pt x="1115" y="692"/>
                      </a:lnTo>
                      <a:lnTo>
                        <a:pt x="1122" y="677"/>
                      </a:lnTo>
                      <a:lnTo>
                        <a:pt x="1138" y="676"/>
                      </a:lnTo>
                      <a:lnTo>
                        <a:pt x="1148" y="676"/>
                      </a:lnTo>
                      <a:lnTo>
                        <a:pt x="1150" y="670"/>
                      </a:lnTo>
                      <a:lnTo>
                        <a:pt x="1167" y="652"/>
                      </a:lnTo>
                      <a:lnTo>
                        <a:pt x="1184" y="670"/>
                      </a:lnTo>
                      <a:lnTo>
                        <a:pt x="1184" y="682"/>
                      </a:lnTo>
                      <a:lnTo>
                        <a:pt x="1188" y="685"/>
                      </a:lnTo>
                      <a:lnTo>
                        <a:pt x="1201" y="694"/>
                      </a:lnTo>
                      <a:lnTo>
                        <a:pt x="1213" y="704"/>
                      </a:lnTo>
                      <a:lnTo>
                        <a:pt x="1220" y="710"/>
                      </a:lnTo>
                      <a:lnTo>
                        <a:pt x="1222" y="709"/>
                      </a:lnTo>
                      <a:lnTo>
                        <a:pt x="1233" y="712"/>
                      </a:lnTo>
                      <a:lnTo>
                        <a:pt x="1240" y="703"/>
                      </a:lnTo>
                      <a:lnTo>
                        <a:pt x="1265" y="707"/>
                      </a:lnTo>
                      <a:lnTo>
                        <a:pt x="1268" y="710"/>
                      </a:lnTo>
                      <a:lnTo>
                        <a:pt x="1269" y="721"/>
                      </a:lnTo>
                      <a:lnTo>
                        <a:pt x="1262" y="728"/>
                      </a:lnTo>
                      <a:lnTo>
                        <a:pt x="1252" y="740"/>
                      </a:lnTo>
                      <a:lnTo>
                        <a:pt x="1253" y="741"/>
                      </a:lnTo>
                      <a:lnTo>
                        <a:pt x="1269" y="737"/>
                      </a:lnTo>
                      <a:lnTo>
                        <a:pt x="1285" y="747"/>
                      </a:lnTo>
                      <a:lnTo>
                        <a:pt x="1292" y="747"/>
                      </a:lnTo>
                      <a:lnTo>
                        <a:pt x="1305" y="735"/>
                      </a:lnTo>
                      <a:lnTo>
                        <a:pt x="1321" y="734"/>
                      </a:lnTo>
                      <a:lnTo>
                        <a:pt x="1338" y="732"/>
                      </a:lnTo>
                      <a:lnTo>
                        <a:pt x="1341" y="735"/>
                      </a:lnTo>
                      <a:lnTo>
                        <a:pt x="1340" y="738"/>
                      </a:lnTo>
                      <a:lnTo>
                        <a:pt x="1330" y="762"/>
                      </a:lnTo>
                      <a:lnTo>
                        <a:pt x="1312" y="789"/>
                      </a:lnTo>
                      <a:lnTo>
                        <a:pt x="1304" y="807"/>
                      </a:lnTo>
                      <a:lnTo>
                        <a:pt x="1291" y="810"/>
                      </a:lnTo>
                      <a:lnTo>
                        <a:pt x="1292" y="820"/>
                      </a:lnTo>
                      <a:lnTo>
                        <a:pt x="1288" y="820"/>
                      </a:lnTo>
                      <a:lnTo>
                        <a:pt x="1285" y="828"/>
                      </a:lnTo>
                      <a:lnTo>
                        <a:pt x="1291" y="841"/>
                      </a:lnTo>
                      <a:lnTo>
                        <a:pt x="1309" y="856"/>
                      </a:lnTo>
                      <a:lnTo>
                        <a:pt x="1304" y="868"/>
                      </a:lnTo>
                      <a:lnTo>
                        <a:pt x="1321" y="879"/>
                      </a:lnTo>
                      <a:lnTo>
                        <a:pt x="1321" y="895"/>
                      </a:lnTo>
                      <a:lnTo>
                        <a:pt x="1319" y="911"/>
                      </a:lnTo>
                      <a:lnTo>
                        <a:pt x="1345" y="928"/>
                      </a:lnTo>
                      <a:lnTo>
                        <a:pt x="1361" y="935"/>
                      </a:lnTo>
                      <a:lnTo>
                        <a:pt x="1371" y="947"/>
                      </a:lnTo>
                      <a:lnTo>
                        <a:pt x="1389" y="962"/>
                      </a:lnTo>
                      <a:lnTo>
                        <a:pt x="1390" y="961"/>
                      </a:lnTo>
                      <a:lnTo>
                        <a:pt x="1406" y="958"/>
                      </a:lnTo>
                      <a:lnTo>
                        <a:pt x="1417" y="962"/>
                      </a:lnTo>
                      <a:lnTo>
                        <a:pt x="1427" y="961"/>
                      </a:lnTo>
                      <a:lnTo>
                        <a:pt x="1427" y="968"/>
                      </a:lnTo>
                      <a:lnTo>
                        <a:pt x="1445" y="977"/>
                      </a:lnTo>
                      <a:lnTo>
                        <a:pt x="1445" y="980"/>
                      </a:lnTo>
                      <a:lnTo>
                        <a:pt x="1463" y="995"/>
                      </a:lnTo>
                      <a:lnTo>
                        <a:pt x="1478" y="995"/>
                      </a:lnTo>
                      <a:lnTo>
                        <a:pt x="1494" y="998"/>
                      </a:lnTo>
                      <a:lnTo>
                        <a:pt x="1502" y="1004"/>
                      </a:lnTo>
                      <a:lnTo>
                        <a:pt x="1511" y="1010"/>
                      </a:lnTo>
                      <a:lnTo>
                        <a:pt x="1527" y="1001"/>
                      </a:lnTo>
                      <a:lnTo>
                        <a:pt x="1521" y="992"/>
                      </a:lnTo>
                      <a:lnTo>
                        <a:pt x="1524" y="974"/>
                      </a:lnTo>
                      <a:lnTo>
                        <a:pt x="1533" y="971"/>
                      </a:lnTo>
                      <a:lnTo>
                        <a:pt x="1533" y="958"/>
                      </a:lnTo>
                      <a:lnTo>
                        <a:pt x="1548" y="944"/>
                      </a:lnTo>
                      <a:lnTo>
                        <a:pt x="1543" y="932"/>
                      </a:lnTo>
                      <a:lnTo>
                        <a:pt x="1544" y="922"/>
                      </a:lnTo>
                      <a:lnTo>
                        <a:pt x="1554" y="911"/>
                      </a:lnTo>
                      <a:lnTo>
                        <a:pt x="1558" y="896"/>
                      </a:lnTo>
                      <a:lnTo>
                        <a:pt x="1553" y="892"/>
                      </a:lnTo>
                      <a:lnTo>
                        <a:pt x="1557" y="877"/>
                      </a:lnTo>
                      <a:lnTo>
                        <a:pt x="1560" y="877"/>
                      </a:lnTo>
                      <a:lnTo>
                        <a:pt x="1574" y="883"/>
                      </a:lnTo>
                      <a:lnTo>
                        <a:pt x="1577" y="886"/>
                      </a:lnTo>
                      <a:lnTo>
                        <a:pt x="1587" y="889"/>
                      </a:lnTo>
                      <a:lnTo>
                        <a:pt x="1587" y="885"/>
                      </a:lnTo>
                      <a:lnTo>
                        <a:pt x="1594" y="883"/>
                      </a:lnTo>
                      <a:lnTo>
                        <a:pt x="1603" y="886"/>
                      </a:lnTo>
                      <a:lnTo>
                        <a:pt x="1603" y="880"/>
                      </a:lnTo>
                      <a:lnTo>
                        <a:pt x="1612" y="874"/>
                      </a:lnTo>
                      <a:lnTo>
                        <a:pt x="1625" y="874"/>
                      </a:lnTo>
                      <a:lnTo>
                        <a:pt x="1635" y="861"/>
                      </a:lnTo>
                      <a:lnTo>
                        <a:pt x="1641" y="850"/>
                      </a:lnTo>
                      <a:lnTo>
                        <a:pt x="1654" y="856"/>
                      </a:lnTo>
                      <a:lnTo>
                        <a:pt x="1656" y="859"/>
                      </a:lnTo>
                      <a:lnTo>
                        <a:pt x="1666" y="849"/>
                      </a:lnTo>
                      <a:lnTo>
                        <a:pt x="1677" y="850"/>
                      </a:lnTo>
                      <a:lnTo>
                        <a:pt x="1679" y="849"/>
                      </a:lnTo>
                      <a:lnTo>
                        <a:pt x="1682" y="855"/>
                      </a:lnTo>
                      <a:lnTo>
                        <a:pt x="1688" y="856"/>
                      </a:lnTo>
                      <a:lnTo>
                        <a:pt x="1691" y="852"/>
                      </a:lnTo>
                      <a:lnTo>
                        <a:pt x="1701" y="853"/>
                      </a:lnTo>
                      <a:lnTo>
                        <a:pt x="1710" y="846"/>
                      </a:lnTo>
                      <a:lnTo>
                        <a:pt x="1740" y="829"/>
                      </a:lnTo>
                      <a:lnTo>
                        <a:pt x="1740" y="843"/>
                      </a:lnTo>
                      <a:lnTo>
                        <a:pt x="1737" y="855"/>
                      </a:lnTo>
                      <a:lnTo>
                        <a:pt x="1741" y="867"/>
                      </a:lnTo>
                      <a:lnTo>
                        <a:pt x="1736" y="880"/>
                      </a:lnTo>
                      <a:lnTo>
                        <a:pt x="1728" y="883"/>
                      </a:lnTo>
                      <a:lnTo>
                        <a:pt x="1749" y="896"/>
                      </a:lnTo>
                      <a:lnTo>
                        <a:pt x="1751" y="898"/>
                      </a:lnTo>
                      <a:lnTo>
                        <a:pt x="1753" y="908"/>
                      </a:lnTo>
                      <a:lnTo>
                        <a:pt x="1749" y="911"/>
                      </a:lnTo>
                      <a:lnTo>
                        <a:pt x="1751" y="917"/>
                      </a:lnTo>
                      <a:lnTo>
                        <a:pt x="1754" y="922"/>
                      </a:lnTo>
                      <a:lnTo>
                        <a:pt x="1760" y="919"/>
                      </a:lnTo>
                      <a:lnTo>
                        <a:pt x="1766" y="916"/>
                      </a:lnTo>
                      <a:lnTo>
                        <a:pt x="1772" y="905"/>
                      </a:lnTo>
                      <a:lnTo>
                        <a:pt x="1780" y="904"/>
                      </a:lnTo>
                      <a:lnTo>
                        <a:pt x="1780" y="919"/>
                      </a:lnTo>
                      <a:lnTo>
                        <a:pt x="1787" y="922"/>
                      </a:lnTo>
                      <a:lnTo>
                        <a:pt x="1789" y="935"/>
                      </a:lnTo>
                      <a:lnTo>
                        <a:pt x="1793" y="934"/>
                      </a:lnTo>
                      <a:lnTo>
                        <a:pt x="1796" y="937"/>
                      </a:lnTo>
                      <a:lnTo>
                        <a:pt x="1792" y="946"/>
                      </a:lnTo>
                      <a:lnTo>
                        <a:pt x="1796" y="950"/>
                      </a:lnTo>
                      <a:lnTo>
                        <a:pt x="1808" y="950"/>
                      </a:lnTo>
                      <a:lnTo>
                        <a:pt x="1831" y="949"/>
                      </a:lnTo>
                      <a:lnTo>
                        <a:pt x="1829" y="929"/>
                      </a:lnTo>
                      <a:lnTo>
                        <a:pt x="1838" y="929"/>
                      </a:lnTo>
                      <a:lnTo>
                        <a:pt x="1849" y="923"/>
                      </a:lnTo>
                      <a:lnTo>
                        <a:pt x="1857" y="917"/>
                      </a:lnTo>
                      <a:lnTo>
                        <a:pt x="1858" y="916"/>
                      </a:lnTo>
                      <a:lnTo>
                        <a:pt x="1851" y="908"/>
                      </a:lnTo>
                      <a:lnTo>
                        <a:pt x="1858" y="899"/>
                      </a:lnTo>
                      <a:lnTo>
                        <a:pt x="1854" y="886"/>
                      </a:lnTo>
                      <a:lnTo>
                        <a:pt x="1857" y="873"/>
                      </a:lnTo>
                      <a:lnTo>
                        <a:pt x="1859" y="865"/>
                      </a:lnTo>
                      <a:lnTo>
                        <a:pt x="1865" y="856"/>
                      </a:lnTo>
                      <a:lnTo>
                        <a:pt x="1865" y="846"/>
                      </a:lnTo>
                      <a:lnTo>
                        <a:pt x="1865" y="844"/>
                      </a:lnTo>
                      <a:lnTo>
                        <a:pt x="1849" y="843"/>
                      </a:lnTo>
                      <a:lnTo>
                        <a:pt x="1832" y="832"/>
                      </a:lnTo>
                      <a:lnTo>
                        <a:pt x="1803" y="806"/>
                      </a:lnTo>
                      <a:lnTo>
                        <a:pt x="1773" y="767"/>
                      </a:lnTo>
                      <a:lnTo>
                        <a:pt x="1766" y="768"/>
                      </a:lnTo>
                      <a:lnTo>
                        <a:pt x="1736" y="740"/>
                      </a:lnTo>
                      <a:lnTo>
                        <a:pt x="1707" y="706"/>
                      </a:lnTo>
                      <a:lnTo>
                        <a:pt x="1704" y="701"/>
                      </a:lnTo>
                      <a:lnTo>
                        <a:pt x="1702" y="700"/>
                      </a:lnTo>
                      <a:lnTo>
                        <a:pt x="1700" y="697"/>
                      </a:lnTo>
                      <a:lnTo>
                        <a:pt x="1671" y="661"/>
                      </a:lnTo>
                      <a:lnTo>
                        <a:pt x="1654" y="604"/>
                      </a:lnTo>
                      <a:lnTo>
                        <a:pt x="1641" y="563"/>
                      </a:lnTo>
                      <a:lnTo>
                        <a:pt x="1639" y="531"/>
                      </a:lnTo>
                      <a:lnTo>
                        <a:pt x="1629" y="507"/>
                      </a:lnTo>
                      <a:lnTo>
                        <a:pt x="1620" y="467"/>
                      </a:lnTo>
                      <a:lnTo>
                        <a:pt x="1620" y="381"/>
                      </a:lnTo>
                      <a:lnTo>
                        <a:pt x="1615" y="367"/>
                      </a:lnTo>
                      <a:lnTo>
                        <a:pt x="1613" y="373"/>
                      </a:lnTo>
                      <a:lnTo>
                        <a:pt x="1609" y="370"/>
                      </a:lnTo>
                      <a:lnTo>
                        <a:pt x="1599" y="333"/>
                      </a:lnTo>
                      <a:lnTo>
                        <a:pt x="1602" y="273"/>
                      </a:lnTo>
                      <a:lnTo>
                        <a:pt x="1618" y="230"/>
                      </a:lnTo>
                      <a:lnTo>
                        <a:pt x="1618" y="227"/>
                      </a:lnTo>
                      <a:lnTo>
                        <a:pt x="1606" y="233"/>
                      </a:lnTo>
                      <a:lnTo>
                        <a:pt x="1620" y="221"/>
                      </a:lnTo>
                      <a:lnTo>
                        <a:pt x="1619" y="214"/>
                      </a:lnTo>
                      <a:lnTo>
                        <a:pt x="1630" y="206"/>
                      </a:lnTo>
                      <a:lnTo>
                        <a:pt x="1646" y="212"/>
                      </a:lnTo>
                      <a:lnTo>
                        <a:pt x="1651" y="230"/>
                      </a:lnTo>
                      <a:lnTo>
                        <a:pt x="1661" y="240"/>
                      </a:lnTo>
                      <a:lnTo>
                        <a:pt x="1655" y="242"/>
                      </a:lnTo>
                      <a:lnTo>
                        <a:pt x="1679" y="249"/>
                      </a:lnTo>
                      <a:lnTo>
                        <a:pt x="1654" y="226"/>
                      </a:lnTo>
                      <a:lnTo>
                        <a:pt x="1649" y="208"/>
                      </a:lnTo>
                      <a:lnTo>
                        <a:pt x="1626" y="203"/>
                      </a:lnTo>
                      <a:lnTo>
                        <a:pt x="1620" y="191"/>
                      </a:lnTo>
                      <a:lnTo>
                        <a:pt x="1620" y="176"/>
                      </a:lnTo>
                      <a:lnTo>
                        <a:pt x="1619" y="166"/>
                      </a:lnTo>
                      <a:lnTo>
                        <a:pt x="1625" y="151"/>
                      </a:lnTo>
                      <a:lnTo>
                        <a:pt x="1616" y="139"/>
                      </a:lnTo>
                      <a:lnTo>
                        <a:pt x="1607" y="144"/>
                      </a:lnTo>
                      <a:lnTo>
                        <a:pt x="1607" y="139"/>
                      </a:lnTo>
                      <a:lnTo>
                        <a:pt x="1605" y="144"/>
                      </a:lnTo>
                      <a:lnTo>
                        <a:pt x="1599" y="145"/>
                      </a:lnTo>
                      <a:lnTo>
                        <a:pt x="1592" y="154"/>
                      </a:lnTo>
                      <a:lnTo>
                        <a:pt x="1570" y="153"/>
                      </a:lnTo>
                      <a:lnTo>
                        <a:pt x="1560" y="141"/>
                      </a:lnTo>
                      <a:lnTo>
                        <a:pt x="1554" y="150"/>
                      </a:lnTo>
                      <a:lnTo>
                        <a:pt x="1546" y="151"/>
                      </a:lnTo>
                      <a:lnTo>
                        <a:pt x="1533" y="139"/>
                      </a:lnTo>
                      <a:lnTo>
                        <a:pt x="1531" y="130"/>
                      </a:lnTo>
                      <a:lnTo>
                        <a:pt x="1522" y="127"/>
                      </a:lnTo>
                      <a:lnTo>
                        <a:pt x="1524" y="120"/>
                      </a:lnTo>
                      <a:lnTo>
                        <a:pt x="1515" y="123"/>
                      </a:lnTo>
                      <a:lnTo>
                        <a:pt x="1512" y="118"/>
                      </a:lnTo>
                      <a:lnTo>
                        <a:pt x="1504" y="121"/>
                      </a:lnTo>
                      <a:lnTo>
                        <a:pt x="1497" y="117"/>
                      </a:lnTo>
                      <a:lnTo>
                        <a:pt x="1479" y="117"/>
                      </a:lnTo>
                      <a:lnTo>
                        <a:pt x="1463" y="111"/>
                      </a:lnTo>
                      <a:lnTo>
                        <a:pt x="1452" y="109"/>
                      </a:lnTo>
                      <a:lnTo>
                        <a:pt x="1432" y="117"/>
                      </a:lnTo>
                      <a:lnTo>
                        <a:pt x="1390" y="118"/>
                      </a:lnTo>
                      <a:lnTo>
                        <a:pt x="1386" y="118"/>
                      </a:lnTo>
                      <a:lnTo>
                        <a:pt x="1367" y="115"/>
                      </a:lnTo>
                      <a:lnTo>
                        <a:pt x="1351" y="127"/>
                      </a:lnTo>
                      <a:lnTo>
                        <a:pt x="1337" y="129"/>
                      </a:lnTo>
                      <a:lnTo>
                        <a:pt x="1334" y="135"/>
                      </a:lnTo>
                      <a:lnTo>
                        <a:pt x="1335" y="148"/>
                      </a:lnTo>
                      <a:lnTo>
                        <a:pt x="1325" y="153"/>
                      </a:lnTo>
                      <a:lnTo>
                        <a:pt x="1291" y="166"/>
                      </a:lnTo>
                      <a:lnTo>
                        <a:pt x="1276" y="179"/>
                      </a:lnTo>
                      <a:lnTo>
                        <a:pt x="1256" y="178"/>
                      </a:lnTo>
                      <a:lnTo>
                        <a:pt x="1253" y="164"/>
                      </a:lnTo>
                      <a:lnTo>
                        <a:pt x="1234" y="151"/>
                      </a:lnTo>
                      <a:lnTo>
                        <a:pt x="1220" y="145"/>
                      </a:lnTo>
                      <a:lnTo>
                        <a:pt x="1190" y="145"/>
                      </a:lnTo>
                      <a:lnTo>
                        <a:pt x="1188" y="147"/>
                      </a:lnTo>
                      <a:lnTo>
                        <a:pt x="1170" y="151"/>
                      </a:lnTo>
                      <a:lnTo>
                        <a:pt x="1170" y="136"/>
                      </a:lnTo>
                      <a:lnTo>
                        <a:pt x="1155" y="135"/>
                      </a:lnTo>
                      <a:lnTo>
                        <a:pt x="1144" y="130"/>
                      </a:lnTo>
                      <a:lnTo>
                        <a:pt x="1135" y="136"/>
                      </a:lnTo>
                      <a:lnTo>
                        <a:pt x="1118" y="127"/>
                      </a:lnTo>
                      <a:lnTo>
                        <a:pt x="1111" y="130"/>
                      </a:lnTo>
                      <a:lnTo>
                        <a:pt x="1106" y="127"/>
                      </a:lnTo>
                      <a:lnTo>
                        <a:pt x="1106" y="132"/>
                      </a:lnTo>
                      <a:lnTo>
                        <a:pt x="1096" y="130"/>
                      </a:lnTo>
                      <a:lnTo>
                        <a:pt x="1089" y="142"/>
                      </a:lnTo>
                      <a:lnTo>
                        <a:pt x="1076" y="136"/>
                      </a:lnTo>
                      <a:close/>
                    </a:path>
                  </a:pathLst>
                </a:custGeom>
                <a:solidFill>
                  <a:srgbClr val="1D3D8B"/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9" name="Freeform 47">
                  <a:extLst>
                    <a:ext uri="{FF2B5EF4-FFF2-40B4-BE49-F238E27FC236}">
                      <a16:creationId xmlns:a16="http://schemas.microsoft.com/office/drawing/2014/main" xmlns="" id="{2A6A2A88-714B-4FCC-BB20-6FF98C02C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233" y="2488137"/>
                  <a:ext cx="5937" cy="18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1"/>
                    </a:cxn>
                    <a:cxn ang="0">
                      <a:pos x="3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0" y="3"/>
                      </a:moveTo>
                      <a:lnTo>
                        <a:pt x="8" y="1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0" name="Freeform 48">
                  <a:extLst>
                    <a:ext uri="{FF2B5EF4-FFF2-40B4-BE49-F238E27FC236}">
                      <a16:creationId xmlns:a16="http://schemas.microsoft.com/office/drawing/2014/main" xmlns="" id="{990E43A6-AD2B-4024-91EA-052BA6FC0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191" y="2489965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1" name="Freeform 49">
                  <a:extLst>
                    <a:ext uri="{FF2B5EF4-FFF2-40B4-BE49-F238E27FC236}">
                      <a16:creationId xmlns:a16="http://schemas.microsoft.com/office/drawing/2014/main" xmlns="" id="{6E64D11C-B982-45FA-9395-CB2468E96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021" y="1631187"/>
                  <a:ext cx="552098" cy="469587"/>
                </a:xfrm>
                <a:custGeom>
                  <a:avLst/>
                  <a:gdLst/>
                  <a:ahLst/>
                  <a:cxnLst>
                    <a:cxn ang="0">
                      <a:pos x="353" y="604"/>
                    </a:cxn>
                    <a:cxn ang="0">
                      <a:pos x="344" y="622"/>
                    </a:cxn>
                    <a:cxn ang="0">
                      <a:pos x="362" y="661"/>
                    </a:cxn>
                    <a:cxn ang="0">
                      <a:pos x="385" y="690"/>
                    </a:cxn>
                    <a:cxn ang="0">
                      <a:pos x="400" y="720"/>
                    </a:cxn>
                    <a:cxn ang="0">
                      <a:pos x="409" y="692"/>
                    </a:cxn>
                    <a:cxn ang="0">
                      <a:pos x="405" y="661"/>
                    </a:cxn>
                    <a:cxn ang="0">
                      <a:pos x="416" y="643"/>
                    </a:cxn>
                    <a:cxn ang="0">
                      <a:pos x="439" y="649"/>
                    </a:cxn>
                    <a:cxn ang="0">
                      <a:pos x="472" y="632"/>
                    </a:cxn>
                    <a:cxn ang="0">
                      <a:pos x="529" y="653"/>
                    </a:cxn>
                    <a:cxn ang="0">
                      <a:pos x="555" y="699"/>
                    </a:cxn>
                    <a:cxn ang="0">
                      <a:pos x="645" y="668"/>
                    </a:cxn>
                    <a:cxn ang="0">
                      <a:pos x="642" y="622"/>
                    </a:cxn>
                    <a:cxn ang="0">
                      <a:pos x="661" y="626"/>
                    </a:cxn>
                    <a:cxn ang="0">
                      <a:pos x="759" y="716"/>
                    </a:cxn>
                    <a:cxn ang="0">
                      <a:pos x="768" y="747"/>
                    </a:cxn>
                    <a:cxn ang="0">
                      <a:pos x="735" y="756"/>
                    </a:cxn>
                    <a:cxn ang="0">
                      <a:pos x="804" y="765"/>
                    </a:cxn>
                    <a:cxn ang="0">
                      <a:pos x="794" y="690"/>
                    </a:cxn>
                    <a:cxn ang="0">
                      <a:pos x="709" y="616"/>
                    </a:cxn>
                    <a:cxn ang="0">
                      <a:pos x="663" y="562"/>
                    </a:cxn>
                    <a:cxn ang="0">
                      <a:pos x="667" y="476"/>
                    </a:cxn>
                    <a:cxn ang="0">
                      <a:pos x="625" y="482"/>
                    </a:cxn>
                    <a:cxn ang="0">
                      <a:pos x="627" y="434"/>
                    </a:cxn>
                    <a:cxn ang="0">
                      <a:pos x="673" y="386"/>
                    </a:cxn>
                    <a:cxn ang="0">
                      <a:pos x="680" y="336"/>
                    </a:cxn>
                    <a:cxn ang="0">
                      <a:pos x="635" y="313"/>
                    </a:cxn>
                    <a:cxn ang="0">
                      <a:pos x="578" y="319"/>
                    </a:cxn>
                    <a:cxn ang="0">
                      <a:pos x="563" y="270"/>
                    </a:cxn>
                    <a:cxn ang="0">
                      <a:pos x="583" y="234"/>
                    </a:cxn>
                    <a:cxn ang="0">
                      <a:pos x="628" y="192"/>
                    </a:cxn>
                    <a:cxn ang="0">
                      <a:pos x="700" y="148"/>
                    </a:cxn>
                    <a:cxn ang="0">
                      <a:pos x="730" y="103"/>
                    </a:cxn>
                    <a:cxn ang="0">
                      <a:pos x="652" y="69"/>
                    </a:cxn>
                    <a:cxn ang="0">
                      <a:pos x="572" y="57"/>
                    </a:cxn>
                    <a:cxn ang="0">
                      <a:pos x="527" y="67"/>
                    </a:cxn>
                    <a:cxn ang="0">
                      <a:pos x="442" y="42"/>
                    </a:cxn>
                    <a:cxn ang="0">
                      <a:pos x="282" y="28"/>
                    </a:cxn>
                    <a:cxn ang="0">
                      <a:pos x="233" y="0"/>
                    </a:cxn>
                    <a:cxn ang="0">
                      <a:pos x="216" y="64"/>
                    </a:cxn>
                    <a:cxn ang="0">
                      <a:pos x="161" y="97"/>
                    </a:cxn>
                    <a:cxn ang="0">
                      <a:pos x="148" y="131"/>
                    </a:cxn>
                    <a:cxn ang="0">
                      <a:pos x="105" y="143"/>
                    </a:cxn>
                    <a:cxn ang="0">
                      <a:pos x="75" y="198"/>
                    </a:cxn>
                    <a:cxn ang="0">
                      <a:pos x="43" y="228"/>
                    </a:cxn>
                    <a:cxn ang="0">
                      <a:pos x="15" y="257"/>
                    </a:cxn>
                    <a:cxn ang="0">
                      <a:pos x="36" y="304"/>
                    </a:cxn>
                    <a:cxn ang="0">
                      <a:pos x="69" y="340"/>
                    </a:cxn>
                    <a:cxn ang="0">
                      <a:pos x="88" y="388"/>
                    </a:cxn>
                    <a:cxn ang="0">
                      <a:pos x="40" y="437"/>
                    </a:cxn>
                    <a:cxn ang="0">
                      <a:pos x="72" y="507"/>
                    </a:cxn>
                    <a:cxn ang="0">
                      <a:pos x="105" y="537"/>
                    </a:cxn>
                    <a:cxn ang="0">
                      <a:pos x="124" y="582"/>
                    </a:cxn>
                    <a:cxn ang="0">
                      <a:pos x="133" y="595"/>
                    </a:cxn>
                    <a:cxn ang="0">
                      <a:pos x="159" y="592"/>
                    </a:cxn>
                    <a:cxn ang="0">
                      <a:pos x="174" y="608"/>
                    </a:cxn>
                    <a:cxn ang="0">
                      <a:pos x="215" y="586"/>
                    </a:cxn>
                    <a:cxn ang="0">
                      <a:pos x="261" y="595"/>
                    </a:cxn>
                    <a:cxn ang="0">
                      <a:pos x="292" y="580"/>
                    </a:cxn>
                    <a:cxn ang="0">
                      <a:pos x="315" y="589"/>
                    </a:cxn>
                    <a:cxn ang="0">
                      <a:pos x="340" y="583"/>
                    </a:cxn>
                  </a:cxnLst>
                  <a:rect l="0" t="0" r="r" b="b"/>
                  <a:pathLst>
                    <a:path w="837" h="771">
                      <a:moveTo>
                        <a:pt x="344" y="589"/>
                      </a:moveTo>
                      <a:lnTo>
                        <a:pt x="343" y="595"/>
                      </a:lnTo>
                      <a:lnTo>
                        <a:pt x="349" y="592"/>
                      </a:lnTo>
                      <a:lnTo>
                        <a:pt x="346" y="596"/>
                      </a:lnTo>
                      <a:lnTo>
                        <a:pt x="353" y="604"/>
                      </a:lnTo>
                      <a:lnTo>
                        <a:pt x="347" y="602"/>
                      </a:lnTo>
                      <a:lnTo>
                        <a:pt x="347" y="613"/>
                      </a:lnTo>
                      <a:lnTo>
                        <a:pt x="350" y="613"/>
                      </a:lnTo>
                      <a:lnTo>
                        <a:pt x="351" y="616"/>
                      </a:lnTo>
                      <a:lnTo>
                        <a:pt x="344" y="622"/>
                      </a:lnTo>
                      <a:lnTo>
                        <a:pt x="349" y="628"/>
                      </a:lnTo>
                      <a:lnTo>
                        <a:pt x="360" y="641"/>
                      </a:lnTo>
                      <a:lnTo>
                        <a:pt x="359" y="644"/>
                      </a:lnTo>
                      <a:lnTo>
                        <a:pt x="362" y="652"/>
                      </a:lnTo>
                      <a:lnTo>
                        <a:pt x="362" y="661"/>
                      </a:lnTo>
                      <a:lnTo>
                        <a:pt x="363" y="668"/>
                      </a:lnTo>
                      <a:lnTo>
                        <a:pt x="372" y="661"/>
                      </a:lnTo>
                      <a:lnTo>
                        <a:pt x="380" y="684"/>
                      </a:lnTo>
                      <a:lnTo>
                        <a:pt x="377" y="686"/>
                      </a:lnTo>
                      <a:lnTo>
                        <a:pt x="385" y="690"/>
                      </a:lnTo>
                      <a:lnTo>
                        <a:pt x="380" y="696"/>
                      </a:lnTo>
                      <a:lnTo>
                        <a:pt x="392" y="705"/>
                      </a:lnTo>
                      <a:lnTo>
                        <a:pt x="392" y="717"/>
                      </a:lnTo>
                      <a:lnTo>
                        <a:pt x="402" y="716"/>
                      </a:lnTo>
                      <a:lnTo>
                        <a:pt x="400" y="720"/>
                      </a:lnTo>
                      <a:lnTo>
                        <a:pt x="411" y="726"/>
                      </a:lnTo>
                      <a:lnTo>
                        <a:pt x="413" y="713"/>
                      </a:lnTo>
                      <a:lnTo>
                        <a:pt x="436" y="687"/>
                      </a:lnTo>
                      <a:lnTo>
                        <a:pt x="422" y="692"/>
                      </a:lnTo>
                      <a:lnTo>
                        <a:pt x="409" y="692"/>
                      </a:lnTo>
                      <a:lnTo>
                        <a:pt x="400" y="690"/>
                      </a:lnTo>
                      <a:lnTo>
                        <a:pt x="393" y="674"/>
                      </a:lnTo>
                      <a:lnTo>
                        <a:pt x="399" y="674"/>
                      </a:lnTo>
                      <a:lnTo>
                        <a:pt x="400" y="671"/>
                      </a:lnTo>
                      <a:lnTo>
                        <a:pt x="405" y="661"/>
                      </a:lnTo>
                      <a:lnTo>
                        <a:pt x="416" y="662"/>
                      </a:lnTo>
                      <a:lnTo>
                        <a:pt x="422" y="662"/>
                      </a:lnTo>
                      <a:lnTo>
                        <a:pt x="421" y="656"/>
                      </a:lnTo>
                      <a:lnTo>
                        <a:pt x="418" y="653"/>
                      </a:lnTo>
                      <a:lnTo>
                        <a:pt x="416" y="643"/>
                      </a:lnTo>
                      <a:lnTo>
                        <a:pt x="422" y="640"/>
                      </a:lnTo>
                      <a:lnTo>
                        <a:pt x="428" y="638"/>
                      </a:lnTo>
                      <a:lnTo>
                        <a:pt x="432" y="652"/>
                      </a:lnTo>
                      <a:lnTo>
                        <a:pt x="438" y="640"/>
                      </a:lnTo>
                      <a:lnTo>
                        <a:pt x="439" y="649"/>
                      </a:lnTo>
                      <a:lnTo>
                        <a:pt x="445" y="641"/>
                      </a:lnTo>
                      <a:lnTo>
                        <a:pt x="452" y="638"/>
                      </a:lnTo>
                      <a:lnTo>
                        <a:pt x="455" y="632"/>
                      </a:lnTo>
                      <a:lnTo>
                        <a:pt x="467" y="635"/>
                      </a:lnTo>
                      <a:lnTo>
                        <a:pt x="472" y="632"/>
                      </a:lnTo>
                      <a:lnTo>
                        <a:pt x="474" y="640"/>
                      </a:lnTo>
                      <a:lnTo>
                        <a:pt x="481" y="646"/>
                      </a:lnTo>
                      <a:lnTo>
                        <a:pt x="490" y="649"/>
                      </a:lnTo>
                      <a:lnTo>
                        <a:pt x="498" y="647"/>
                      </a:lnTo>
                      <a:lnTo>
                        <a:pt x="529" y="653"/>
                      </a:lnTo>
                      <a:lnTo>
                        <a:pt x="542" y="659"/>
                      </a:lnTo>
                      <a:lnTo>
                        <a:pt x="549" y="662"/>
                      </a:lnTo>
                      <a:lnTo>
                        <a:pt x="559" y="667"/>
                      </a:lnTo>
                      <a:lnTo>
                        <a:pt x="559" y="696"/>
                      </a:lnTo>
                      <a:lnTo>
                        <a:pt x="555" y="699"/>
                      </a:lnTo>
                      <a:lnTo>
                        <a:pt x="563" y="702"/>
                      </a:lnTo>
                      <a:lnTo>
                        <a:pt x="583" y="698"/>
                      </a:lnTo>
                      <a:lnTo>
                        <a:pt x="599" y="684"/>
                      </a:lnTo>
                      <a:lnTo>
                        <a:pt x="627" y="674"/>
                      </a:lnTo>
                      <a:lnTo>
                        <a:pt x="645" y="668"/>
                      </a:lnTo>
                      <a:lnTo>
                        <a:pt x="648" y="665"/>
                      </a:lnTo>
                      <a:lnTo>
                        <a:pt x="628" y="649"/>
                      </a:lnTo>
                      <a:lnTo>
                        <a:pt x="632" y="650"/>
                      </a:lnTo>
                      <a:lnTo>
                        <a:pt x="634" y="634"/>
                      </a:lnTo>
                      <a:lnTo>
                        <a:pt x="642" y="622"/>
                      </a:lnTo>
                      <a:lnTo>
                        <a:pt x="637" y="623"/>
                      </a:lnTo>
                      <a:lnTo>
                        <a:pt x="642" y="617"/>
                      </a:lnTo>
                      <a:lnTo>
                        <a:pt x="642" y="616"/>
                      </a:lnTo>
                      <a:lnTo>
                        <a:pt x="650" y="625"/>
                      </a:lnTo>
                      <a:lnTo>
                        <a:pt x="661" y="626"/>
                      </a:lnTo>
                      <a:lnTo>
                        <a:pt x="686" y="635"/>
                      </a:lnTo>
                      <a:lnTo>
                        <a:pt x="709" y="655"/>
                      </a:lnTo>
                      <a:lnTo>
                        <a:pt x="732" y="680"/>
                      </a:lnTo>
                      <a:lnTo>
                        <a:pt x="742" y="686"/>
                      </a:lnTo>
                      <a:lnTo>
                        <a:pt x="759" y="716"/>
                      </a:lnTo>
                      <a:lnTo>
                        <a:pt x="752" y="723"/>
                      </a:lnTo>
                      <a:lnTo>
                        <a:pt x="746" y="728"/>
                      </a:lnTo>
                      <a:lnTo>
                        <a:pt x="762" y="731"/>
                      </a:lnTo>
                      <a:lnTo>
                        <a:pt x="763" y="738"/>
                      </a:lnTo>
                      <a:lnTo>
                        <a:pt x="768" y="747"/>
                      </a:lnTo>
                      <a:lnTo>
                        <a:pt x="783" y="747"/>
                      </a:lnTo>
                      <a:lnTo>
                        <a:pt x="776" y="752"/>
                      </a:lnTo>
                      <a:lnTo>
                        <a:pt x="766" y="756"/>
                      </a:lnTo>
                      <a:lnTo>
                        <a:pt x="743" y="750"/>
                      </a:lnTo>
                      <a:lnTo>
                        <a:pt x="735" y="756"/>
                      </a:lnTo>
                      <a:lnTo>
                        <a:pt x="742" y="760"/>
                      </a:lnTo>
                      <a:lnTo>
                        <a:pt x="758" y="763"/>
                      </a:lnTo>
                      <a:lnTo>
                        <a:pt x="785" y="771"/>
                      </a:lnTo>
                      <a:lnTo>
                        <a:pt x="788" y="771"/>
                      </a:lnTo>
                      <a:lnTo>
                        <a:pt x="804" y="765"/>
                      </a:lnTo>
                      <a:lnTo>
                        <a:pt x="815" y="750"/>
                      </a:lnTo>
                      <a:lnTo>
                        <a:pt x="837" y="732"/>
                      </a:lnTo>
                      <a:lnTo>
                        <a:pt x="828" y="725"/>
                      </a:lnTo>
                      <a:lnTo>
                        <a:pt x="824" y="722"/>
                      </a:lnTo>
                      <a:lnTo>
                        <a:pt x="794" y="690"/>
                      </a:lnTo>
                      <a:lnTo>
                        <a:pt x="795" y="683"/>
                      </a:lnTo>
                      <a:lnTo>
                        <a:pt x="772" y="650"/>
                      </a:lnTo>
                      <a:lnTo>
                        <a:pt x="752" y="646"/>
                      </a:lnTo>
                      <a:lnTo>
                        <a:pt x="736" y="635"/>
                      </a:lnTo>
                      <a:lnTo>
                        <a:pt x="709" y="616"/>
                      </a:lnTo>
                      <a:lnTo>
                        <a:pt x="687" y="614"/>
                      </a:lnTo>
                      <a:lnTo>
                        <a:pt x="670" y="608"/>
                      </a:lnTo>
                      <a:lnTo>
                        <a:pt x="663" y="586"/>
                      </a:lnTo>
                      <a:lnTo>
                        <a:pt x="661" y="576"/>
                      </a:lnTo>
                      <a:lnTo>
                        <a:pt x="663" y="562"/>
                      </a:lnTo>
                      <a:lnTo>
                        <a:pt x="680" y="535"/>
                      </a:lnTo>
                      <a:lnTo>
                        <a:pt x="690" y="511"/>
                      </a:lnTo>
                      <a:lnTo>
                        <a:pt x="687" y="474"/>
                      </a:lnTo>
                      <a:lnTo>
                        <a:pt x="674" y="479"/>
                      </a:lnTo>
                      <a:lnTo>
                        <a:pt x="667" y="476"/>
                      </a:lnTo>
                      <a:lnTo>
                        <a:pt x="657" y="486"/>
                      </a:lnTo>
                      <a:lnTo>
                        <a:pt x="642" y="491"/>
                      </a:lnTo>
                      <a:lnTo>
                        <a:pt x="632" y="489"/>
                      </a:lnTo>
                      <a:lnTo>
                        <a:pt x="632" y="486"/>
                      </a:lnTo>
                      <a:lnTo>
                        <a:pt x="625" y="482"/>
                      </a:lnTo>
                      <a:lnTo>
                        <a:pt x="616" y="477"/>
                      </a:lnTo>
                      <a:lnTo>
                        <a:pt x="612" y="467"/>
                      </a:lnTo>
                      <a:lnTo>
                        <a:pt x="606" y="465"/>
                      </a:lnTo>
                      <a:lnTo>
                        <a:pt x="614" y="458"/>
                      </a:lnTo>
                      <a:lnTo>
                        <a:pt x="627" y="434"/>
                      </a:lnTo>
                      <a:lnTo>
                        <a:pt x="619" y="429"/>
                      </a:lnTo>
                      <a:lnTo>
                        <a:pt x="618" y="428"/>
                      </a:lnTo>
                      <a:lnTo>
                        <a:pt x="624" y="423"/>
                      </a:lnTo>
                      <a:lnTo>
                        <a:pt x="651" y="406"/>
                      </a:lnTo>
                      <a:lnTo>
                        <a:pt x="673" y="386"/>
                      </a:lnTo>
                      <a:lnTo>
                        <a:pt x="700" y="361"/>
                      </a:lnTo>
                      <a:lnTo>
                        <a:pt x="701" y="353"/>
                      </a:lnTo>
                      <a:lnTo>
                        <a:pt x="709" y="341"/>
                      </a:lnTo>
                      <a:lnTo>
                        <a:pt x="688" y="331"/>
                      </a:lnTo>
                      <a:lnTo>
                        <a:pt x="680" y="336"/>
                      </a:lnTo>
                      <a:lnTo>
                        <a:pt x="668" y="331"/>
                      </a:lnTo>
                      <a:lnTo>
                        <a:pt x="657" y="333"/>
                      </a:lnTo>
                      <a:lnTo>
                        <a:pt x="652" y="321"/>
                      </a:lnTo>
                      <a:lnTo>
                        <a:pt x="635" y="315"/>
                      </a:lnTo>
                      <a:lnTo>
                        <a:pt x="635" y="313"/>
                      </a:lnTo>
                      <a:lnTo>
                        <a:pt x="618" y="309"/>
                      </a:lnTo>
                      <a:lnTo>
                        <a:pt x="592" y="304"/>
                      </a:lnTo>
                      <a:lnTo>
                        <a:pt x="599" y="316"/>
                      </a:lnTo>
                      <a:lnTo>
                        <a:pt x="595" y="315"/>
                      </a:lnTo>
                      <a:lnTo>
                        <a:pt x="578" y="319"/>
                      </a:lnTo>
                      <a:lnTo>
                        <a:pt x="573" y="315"/>
                      </a:lnTo>
                      <a:lnTo>
                        <a:pt x="575" y="304"/>
                      </a:lnTo>
                      <a:lnTo>
                        <a:pt x="579" y="300"/>
                      </a:lnTo>
                      <a:lnTo>
                        <a:pt x="573" y="295"/>
                      </a:lnTo>
                      <a:lnTo>
                        <a:pt x="563" y="270"/>
                      </a:lnTo>
                      <a:lnTo>
                        <a:pt x="555" y="254"/>
                      </a:lnTo>
                      <a:lnTo>
                        <a:pt x="555" y="252"/>
                      </a:lnTo>
                      <a:lnTo>
                        <a:pt x="559" y="251"/>
                      </a:lnTo>
                      <a:lnTo>
                        <a:pt x="576" y="243"/>
                      </a:lnTo>
                      <a:lnTo>
                        <a:pt x="583" y="234"/>
                      </a:lnTo>
                      <a:lnTo>
                        <a:pt x="591" y="228"/>
                      </a:lnTo>
                      <a:lnTo>
                        <a:pt x="586" y="207"/>
                      </a:lnTo>
                      <a:lnTo>
                        <a:pt x="598" y="204"/>
                      </a:lnTo>
                      <a:lnTo>
                        <a:pt x="609" y="201"/>
                      </a:lnTo>
                      <a:lnTo>
                        <a:pt x="628" y="192"/>
                      </a:lnTo>
                      <a:lnTo>
                        <a:pt x="629" y="191"/>
                      </a:lnTo>
                      <a:lnTo>
                        <a:pt x="648" y="183"/>
                      </a:lnTo>
                      <a:lnTo>
                        <a:pt x="660" y="169"/>
                      </a:lnTo>
                      <a:lnTo>
                        <a:pt x="667" y="152"/>
                      </a:lnTo>
                      <a:lnTo>
                        <a:pt x="700" y="148"/>
                      </a:lnTo>
                      <a:lnTo>
                        <a:pt x="717" y="149"/>
                      </a:lnTo>
                      <a:lnTo>
                        <a:pt x="722" y="133"/>
                      </a:lnTo>
                      <a:lnTo>
                        <a:pt x="727" y="124"/>
                      </a:lnTo>
                      <a:lnTo>
                        <a:pt x="726" y="113"/>
                      </a:lnTo>
                      <a:lnTo>
                        <a:pt x="730" y="103"/>
                      </a:lnTo>
                      <a:lnTo>
                        <a:pt x="732" y="90"/>
                      </a:lnTo>
                      <a:lnTo>
                        <a:pt x="707" y="88"/>
                      </a:lnTo>
                      <a:lnTo>
                        <a:pt x="671" y="75"/>
                      </a:lnTo>
                      <a:lnTo>
                        <a:pt x="660" y="79"/>
                      </a:lnTo>
                      <a:lnTo>
                        <a:pt x="652" y="69"/>
                      </a:lnTo>
                      <a:lnTo>
                        <a:pt x="629" y="72"/>
                      </a:lnTo>
                      <a:lnTo>
                        <a:pt x="622" y="60"/>
                      </a:lnTo>
                      <a:lnTo>
                        <a:pt x="609" y="63"/>
                      </a:lnTo>
                      <a:lnTo>
                        <a:pt x="573" y="61"/>
                      </a:lnTo>
                      <a:lnTo>
                        <a:pt x="572" y="57"/>
                      </a:lnTo>
                      <a:lnTo>
                        <a:pt x="556" y="49"/>
                      </a:lnTo>
                      <a:lnTo>
                        <a:pt x="552" y="55"/>
                      </a:lnTo>
                      <a:lnTo>
                        <a:pt x="547" y="55"/>
                      </a:lnTo>
                      <a:lnTo>
                        <a:pt x="540" y="58"/>
                      </a:lnTo>
                      <a:lnTo>
                        <a:pt x="527" y="67"/>
                      </a:lnTo>
                      <a:lnTo>
                        <a:pt x="503" y="64"/>
                      </a:lnTo>
                      <a:lnTo>
                        <a:pt x="478" y="67"/>
                      </a:lnTo>
                      <a:lnTo>
                        <a:pt x="477" y="61"/>
                      </a:lnTo>
                      <a:lnTo>
                        <a:pt x="464" y="55"/>
                      </a:lnTo>
                      <a:lnTo>
                        <a:pt x="442" y="42"/>
                      </a:lnTo>
                      <a:lnTo>
                        <a:pt x="406" y="34"/>
                      </a:lnTo>
                      <a:lnTo>
                        <a:pt x="386" y="36"/>
                      </a:lnTo>
                      <a:lnTo>
                        <a:pt x="324" y="28"/>
                      </a:lnTo>
                      <a:lnTo>
                        <a:pt x="298" y="28"/>
                      </a:lnTo>
                      <a:lnTo>
                        <a:pt x="282" y="28"/>
                      </a:lnTo>
                      <a:lnTo>
                        <a:pt x="271" y="27"/>
                      </a:lnTo>
                      <a:lnTo>
                        <a:pt x="271" y="13"/>
                      </a:lnTo>
                      <a:lnTo>
                        <a:pt x="262" y="13"/>
                      </a:lnTo>
                      <a:lnTo>
                        <a:pt x="249" y="6"/>
                      </a:lnTo>
                      <a:lnTo>
                        <a:pt x="233" y="0"/>
                      </a:lnTo>
                      <a:lnTo>
                        <a:pt x="216" y="8"/>
                      </a:lnTo>
                      <a:lnTo>
                        <a:pt x="213" y="12"/>
                      </a:lnTo>
                      <a:lnTo>
                        <a:pt x="216" y="30"/>
                      </a:lnTo>
                      <a:lnTo>
                        <a:pt x="222" y="43"/>
                      </a:lnTo>
                      <a:lnTo>
                        <a:pt x="216" y="64"/>
                      </a:lnTo>
                      <a:lnTo>
                        <a:pt x="225" y="73"/>
                      </a:lnTo>
                      <a:lnTo>
                        <a:pt x="216" y="76"/>
                      </a:lnTo>
                      <a:lnTo>
                        <a:pt x="206" y="73"/>
                      </a:lnTo>
                      <a:lnTo>
                        <a:pt x="189" y="85"/>
                      </a:lnTo>
                      <a:lnTo>
                        <a:pt x="161" y="97"/>
                      </a:lnTo>
                      <a:lnTo>
                        <a:pt x="161" y="104"/>
                      </a:lnTo>
                      <a:lnTo>
                        <a:pt x="174" y="116"/>
                      </a:lnTo>
                      <a:lnTo>
                        <a:pt x="177" y="131"/>
                      </a:lnTo>
                      <a:lnTo>
                        <a:pt x="157" y="124"/>
                      </a:lnTo>
                      <a:lnTo>
                        <a:pt x="148" y="131"/>
                      </a:lnTo>
                      <a:lnTo>
                        <a:pt x="133" y="124"/>
                      </a:lnTo>
                      <a:lnTo>
                        <a:pt x="117" y="136"/>
                      </a:lnTo>
                      <a:lnTo>
                        <a:pt x="111" y="131"/>
                      </a:lnTo>
                      <a:lnTo>
                        <a:pt x="108" y="139"/>
                      </a:lnTo>
                      <a:lnTo>
                        <a:pt x="105" y="143"/>
                      </a:lnTo>
                      <a:lnTo>
                        <a:pt x="92" y="160"/>
                      </a:lnTo>
                      <a:lnTo>
                        <a:pt x="92" y="169"/>
                      </a:lnTo>
                      <a:lnTo>
                        <a:pt x="81" y="182"/>
                      </a:lnTo>
                      <a:lnTo>
                        <a:pt x="72" y="185"/>
                      </a:lnTo>
                      <a:lnTo>
                        <a:pt x="75" y="198"/>
                      </a:lnTo>
                      <a:lnTo>
                        <a:pt x="69" y="195"/>
                      </a:lnTo>
                      <a:lnTo>
                        <a:pt x="69" y="204"/>
                      </a:lnTo>
                      <a:lnTo>
                        <a:pt x="52" y="210"/>
                      </a:lnTo>
                      <a:lnTo>
                        <a:pt x="49" y="228"/>
                      </a:lnTo>
                      <a:lnTo>
                        <a:pt x="43" y="228"/>
                      </a:lnTo>
                      <a:lnTo>
                        <a:pt x="30" y="227"/>
                      </a:lnTo>
                      <a:lnTo>
                        <a:pt x="27" y="231"/>
                      </a:lnTo>
                      <a:lnTo>
                        <a:pt x="20" y="234"/>
                      </a:lnTo>
                      <a:lnTo>
                        <a:pt x="17" y="254"/>
                      </a:lnTo>
                      <a:lnTo>
                        <a:pt x="15" y="257"/>
                      </a:lnTo>
                      <a:lnTo>
                        <a:pt x="9" y="261"/>
                      </a:lnTo>
                      <a:lnTo>
                        <a:pt x="0" y="274"/>
                      </a:lnTo>
                      <a:lnTo>
                        <a:pt x="12" y="294"/>
                      </a:lnTo>
                      <a:lnTo>
                        <a:pt x="27" y="306"/>
                      </a:lnTo>
                      <a:lnTo>
                        <a:pt x="36" y="304"/>
                      </a:lnTo>
                      <a:lnTo>
                        <a:pt x="43" y="303"/>
                      </a:lnTo>
                      <a:lnTo>
                        <a:pt x="45" y="304"/>
                      </a:lnTo>
                      <a:lnTo>
                        <a:pt x="42" y="316"/>
                      </a:lnTo>
                      <a:lnTo>
                        <a:pt x="66" y="318"/>
                      </a:lnTo>
                      <a:lnTo>
                        <a:pt x="69" y="340"/>
                      </a:lnTo>
                      <a:lnTo>
                        <a:pt x="92" y="361"/>
                      </a:lnTo>
                      <a:lnTo>
                        <a:pt x="92" y="373"/>
                      </a:lnTo>
                      <a:lnTo>
                        <a:pt x="92" y="374"/>
                      </a:lnTo>
                      <a:lnTo>
                        <a:pt x="89" y="383"/>
                      </a:lnTo>
                      <a:lnTo>
                        <a:pt x="88" y="388"/>
                      </a:lnTo>
                      <a:lnTo>
                        <a:pt x="71" y="403"/>
                      </a:lnTo>
                      <a:lnTo>
                        <a:pt x="66" y="404"/>
                      </a:lnTo>
                      <a:lnTo>
                        <a:pt x="48" y="425"/>
                      </a:lnTo>
                      <a:lnTo>
                        <a:pt x="46" y="426"/>
                      </a:lnTo>
                      <a:lnTo>
                        <a:pt x="40" y="437"/>
                      </a:lnTo>
                      <a:lnTo>
                        <a:pt x="42" y="440"/>
                      </a:lnTo>
                      <a:lnTo>
                        <a:pt x="49" y="453"/>
                      </a:lnTo>
                      <a:lnTo>
                        <a:pt x="56" y="480"/>
                      </a:lnTo>
                      <a:lnTo>
                        <a:pt x="58" y="505"/>
                      </a:lnTo>
                      <a:lnTo>
                        <a:pt x="72" y="507"/>
                      </a:lnTo>
                      <a:lnTo>
                        <a:pt x="75" y="514"/>
                      </a:lnTo>
                      <a:lnTo>
                        <a:pt x="87" y="522"/>
                      </a:lnTo>
                      <a:lnTo>
                        <a:pt x="98" y="526"/>
                      </a:lnTo>
                      <a:lnTo>
                        <a:pt x="104" y="537"/>
                      </a:lnTo>
                      <a:lnTo>
                        <a:pt x="105" y="537"/>
                      </a:lnTo>
                      <a:lnTo>
                        <a:pt x="99" y="541"/>
                      </a:lnTo>
                      <a:lnTo>
                        <a:pt x="110" y="552"/>
                      </a:lnTo>
                      <a:lnTo>
                        <a:pt x="111" y="567"/>
                      </a:lnTo>
                      <a:lnTo>
                        <a:pt x="120" y="568"/>
                      </a:lnTo>
                      <a:lnTo>
                        <a:pt x="124" y="582"/>
                      </a:lnTo>
                      <a:lnTo>
                        <a:pt x="121" y="585"/>
                      </a:lnTo>
                      <a:lnTo>
                        <a:pt x="127" y="593"/>
                      </a:lnTo>
                      <a:lnTo>
                        <a:pt x="130" y="592"/>
                      </a:lnTo>
                      <a:lnTo>
                        <a:pt x="131" y="593"/>
                      </a:lnTo>
                      <a:lnTo>
                        <a:pt x="133" y="595"/>
                      </a:lnTo>
                      <a:lnTo>
                        <a:pt x="137" y="596"/>
                      </a:lnTo>
                      <a:lnTo>
                        <a:pt x="144" y="601"/>
                      </a:lnTo>
                      <a:lnTo>
                        <a:pt x="146" y="596"/>
                      </a:lnTo>
                      <a:lnTo>
                        <a:pt x="148" y="585"/>
                      </a:lnTo>
                      <a:lnTo>
                        <a:pt x="159" y="592"/>
                      </a:lnTo>
                      <a:lnTo>
                        <a:pt x="164" y="595"/>
                      </a:lnTo>
                      <a:lnTo>
                        <a:pt x="167" y="599"/>
                      </a:lnTo>
                      <a:lnTo>
                        <a:pt x="171" y="601"/>
                      </a:lnTo>
                      <a:lnTo>
                        <a:pt x="174" y="605"/>
                      </a:lnTo>
                      <a:lnTo>
                        <a:pt x="174" y="608"/>
                      </a:lnTo>
                      <a:lnTo>
                        <a:pt x="179" y="619"/>
                      </a:lnTo>
                      <a:lnTo>
                        <a:pt x="192" y="611"/>
                      </a:lnTo>
                      <a:lnTo>
                        <a:pt x="197" y="607"/>
                      </a:lnTo>
                      <a:lnTo>
                        <a:pt x="209" y="592"/>
                      </a:lnTo>
                      <a:lnTo>
                        <a:pt x="215" y="586"/>
                      </a:lnTo>
                      <a:lnTo>
                        <a:pt x="220" y="593"/>
                      </a:lnTo>
                      <a:lnTo>
                        <a:pt x="241" y="573"/>
                      </a:lnTo>
                      <a:lnTo>
                        <a:pt x="251" y="580"/>
                      </a:lnTo>
                      <a:lnTo>
                        <a:pt x="252" y="596"/>
                      </a:lnTo>
                      <a:lnTo>
                        <a:pt x="261" y="595"/>
                      </a:lnTo>
                      <a:lnTo>
                        <a:pt x="264" y="586"/>
                      </a:lnTo>
                      <a:lnTo>
                        <a:pt x="271" y="580"/>
                      </a:lnTo>
                      <a:lnTo>
                        <a:pt x="285" y="577"/>
                      </a:lnTo>
                      <a:lnTo>
                        <a:pt x="291" y="579"/>
                      </a:lnTo>
                      <a:lnTo>
                        <a:pt x="292" y="580"/>
                      </a:lnTo>
                      <a:lnTo>
                        <a:pt x="288" y="588"/>
                      </a:lnTo>
                      <a:lnTo>
                        <a:pt x="295" y="593"/>
                      </a:lnTo>
                      <a:lnTo>
                        <a:pt x="303" y="596"/>
                      </a:lnTo>
                      <a:lnTo>
                        <a:pt x="310" y="593"/>
                      </a:lnTo>
                      <a:lnTo>
                        <a:pt x="315" y="589"/>
                      </a:lnTo>
                      <a:lnTo>
                        <a:pt x="320" y="601"/>
                      </a:lnTo>
                      <a:lnTo>
                        <a:pt x="326" y="598"/>
                      </a:lnTo>
                      <a:lnTo>
                        <a:pt x="334" y="595"/>
                      </a:lnTo>
                      <a:lnTo>
                        <a:pt x="333" y="580"/>
                      </a:lnTo>
                      <a:lnTo>
                        <a:pt x="340" y="583"/>
                      </a:lnTo>
                      <a:lnTo>
                        <a:pt x="344" y="589"/>
                      </a:lnTo>
                      <a:close/>
                    </a:path>
                  </a:pathLst>
                </a:custGeom>
                <a:solidFill>
                  <a:srgbClr val="1D3D8B"/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2" name="Freeform 50">
                  <a:extLst>
                    <a:ext uri="{FF2B5EF4-FFF2-40B4-BE49-F238E27FC236}">
                      <a16:creationId xmlns:a16="http://schemas.microsoft.com/office/drawing/2014/main" xmlns="" id="{AD62A4F5-DF44-458D-813C-5AE1DBC50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1488" y="2031341"/>
                  <a:ext cx="15831" cy="16445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21" y="19"/>
                    </a:cxn>
                    <a:cxn ang="0">
                      <a:pos x="26" y="27"/>
                    </a:cxn>
                    <a:cxn ang="0">
                      <a:pos x="0" y="18"/>
                    </a:cxn>
                    <a:cxn ang="0">
                      <a:pos x="4" y="11"/>
                    </a:cxn>
                    <a:cxn ang="0">
                      <a:pos x="7" y="5"/>
                    </a:cxn>
                    <a:cxn ang="0">
                      <a:pos x="11" y="5"/>
                    </a:cxn>
                    <a:cxn ang="0">
                      <a:pos x="21" y="0"/>
                    </a:cxn>
                    <a:cxn ang="0">
                      <a:pos x="19" y="8"/>
                    </a:cxn>
                    <a:cxn ang="0">
                      <a:pos x="24" y="11"/>
                    </a:cxn>
                    <a:cxn ang="0">
                      <a:pos x="21" y="15"/>
                    </a:cxn>
                    <a:cxn ang="0">
                      <a:pos x="13" y="15"/>
                    </a:cxn>
                    <a:cxn ang="0">
                      <a:pos x="11" y="16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7">
                      <a:moveTo>
                        <a:pt x="16" y="21"/>
                      </a:moveTo>
                      <a:lnTo>
                        <a:pt x="21" y="19"/>
                      </a:lnTo>
                      <a:lnTo>
                        <a:pt x="26" y="27"/>
                      </a:lnTo>
                      <a:lnTo>
                        <a:pt x="0" y="18"/>
                      </a:lnTo>
                      <a:lnTo>
                        <a:pt x="4" y="11"/>
                      </a:lnTo>
                      <a:lnTo>
                        <a:pt x="7" y="5"/>
                      </a:lnTo>
                      <a:lnTo>
                        <a:pt x="11" y="5"/>
                      </a:lnTo>
                      <a:lnTo>
                        <a:pt x="21" y="0"/>
                      </a:lnTo>
                      <a:lnTo>
                        <a:pt x="19" y="8"/>
                      </a:lnTo>
                      <a:lnTo>
                        <a:pt x="24" y="11"/>
                      </a:lnTo>
                      <a:lnTo>
                        <a:pt x="21" y="15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6" y="2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3" name="Freeform 51">
                  <a:extLst>
                    <a:ext uri="{FF2B5EF4-FFF2-40B4-BE49-F238E27FC236}">
                      <a16:creationId xmlns:a16="http://schemas.microsoft.com/office/drawing/2014/main" xmlns="" id="{0C619C4F-5817-4362-96E7-113C806DC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9932" y="2036822"/>
                  <a:ext cx="7915" cy="9136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9" y="13"/>
                    </a:cxn>
                    <a:cxn ang="0">
                      <a:pos x="3" y="16"/>
                    </a:cxn>
                    <a:cxn ang="0">
                      <a:pos x="9" y="16"/>
                    </a:cxn>
                    <a:cxn ang="0">
                      <a:pos x="13" y="3"/>
                    </a:cxn>
                    <a:cxn ang="0">
                      <a:pos x="6" y="0"/>
                    </a:cxn>
                    <a:cxn ang="0">
                      <a:pos x="1" y="7"/>
                    </a:cxn>
                    <a:cxn ang="0">
                      <a:pos x="0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13" h="16">
                      <a:moveTo>
                        <a:pt x="7" y="12"/>
                      </a:moveTo>
                      <a:lnTo>
                        <a:pt x="9" y="13"/>
                      </a:lnTo>
                      <a:lnTo>
                        <a:pt x="3" y="16"/>
                      </a:lnTo>
                      <a:lnTo>
                        <a:pt x="9" y="16"/>
                      </a:lnTo>
                      <a:lnTo>
                        <a:pt x="13" y="3"/>
                      </a:lnTo>
                      <a:lnTo>
                        <a:pt x="6" y="0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" name="Freeform 52">
                  <a:extLst>
                    <a:ext uri="{FF2B5EF4-FFF2-40B4-BE49-F238E27FC236}">
                      <a16:creationId xmlns:a16="http://schemas.microsoft.com/office/drawing/2014/main" xmlns="" id="{33ECEF35-16F5-4F25-856B-C508C733C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1170" y="2042304"/>
                  <a:ext cx="5937" cy="913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9" y="4"/>
                    </a:cxn>
                    <a:cxn ang="0">
                      <a:pos x="10" y="3"/>
                    </a:cxn>
                    <a:cxn ang="0">
                      <a:pos x="7" y="0"/>
                    </a:cxn>
                    <a:cxn ang="0">
                      <a:pos x="4" y="4"/>
                    </a:cxn>
                    <a:cxn ang="0">
                      <a:pos x="0" y="7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0" h="16">
                      <a:moveTo>
                        <a:pt x="0" y="16"/>
                      </a:moveTo>
                      <a:lnTo>
                        <a:pt x="9" y="4"/>
                      </a:lnTo>
                      <a:lnTo>
                        <a:pt x="10" y="3"/>
                      </a:lnTo>
                      <a:lnTo>
                        <a:pt x="7" y="0"/>
                      </a:lnTo>
                      <a:lnTo>
                        <a:pt x="4" y="4"/>
                      </a:lnTo>
                      <a:lnTo>
                        <a:pt x="0" y="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5" name="Freeform 53">
                  <a:extLst>
                    <a:ext uri="{FF2B5EF4-FFF2-40B4-BE49-F238E27FC236}">
                      <a16:creationId xmlns:a16="http://schemas.microsoft.com/office/drawing/2014/main" xmlns="" id="{B0A43448-C53B-440F-854C-A7D89DF5D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826" y="2040477"/>
                  <a:ext cx="19788" cy="1827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32" y="0"/>
                    </a:cxn>
                    <a:cxn ang="0">
                      <a:pos x="0" y="5"/>
                    </a:cxn>
                    <a:cxn ang="0">
                      <a:pos x="15" y="4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32" h="5">
                      <a:moveTo>
                        <a:pt x="25" y="4"/>
                      </a:moveTo>
                      <a:lnTo>
                        <a:pt x="32" y="0"/>
                      </a:lnTo>
                      <a:lnTo>
                        <a:pt x="0" y="5"/>
                      </a:lnTo>
                      <a:lnTo>
                        <a:pt x="15" y="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6" name="Freeform 54">
                  <a:extLst>
                    <a:ext uri="{FF2B5EF4-FFF2-40B4-BE49-F238E27FC236}">
                      <a16:creationId xmlns:a16="http://schemas.microsoft.com/office/drawing/2014/main" xmlns="" id="{D127198F-C16D-414D-9072-D6212D30D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9932" y="2031341"/>
                  <a:ext cx="7915" cy="5482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10" y="0"/>
                    </a:cxn>
                    <a:cxn ang="0">
                      <a:pos x="0" y="5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10" h="8">
                      <a:moveTo>
                        <a:pt x="6" y="8"/>
                      </a:move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7" name="Freeform 55">
                  <a:extLst>
                    <a:ext uri="{FF2B5EF4-FFF2-40B4-BE49-F238E27FC236}">
                      <a16:creationId xmlns:a16="http://schemas.microsoft.com/office/drawing/2014/main" xmlns="" id="{FB2CC2BE-707D-45FD-B717-1D01B5B07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1170" y="2036822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8" name="Freeform 56">
                  <a:extLst>
                    <a:ext uri="{FF2B5EF4-FFF2-40B4-BE49-F238E27FC236}">
                      <a16:creationId xmlns:a16="http://schemas.microsoft.com/office/drawing/2014/main" xmlns="" id="{7D4D1E55-6BE2-422F-A103-A6159B26F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826" y="2036822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3" y="3"/>
                    </a:cxn>
                    <a:cxn ang="0">
                      <a:pos x="1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9" name="Freeform 57">
                  <a:extLst>
                    <a:ext uri="{FF2B5EF4-FFF2-40B4-BE49-F238E27FC236}">
                      <a16:creationId xmlns:a16="http://schemas.microsoft.com/office/drawing/2014/main" xmlns="" id="{1D59E6EF-61E2-4770-BED7-312188779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297" y="2034995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5"/>
                    </a:cxn>
                    <a:cxn ang="0">
                      <a:pos x="3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" name="Freeform 61">
                  <a:extLst>
                    <a:ext uri="{FF2B5EF4-FFF2-40B4-BE49-F238E27FC236}">
                      <a16:creationId xmlns:a16="http://schemas.microsoft.com/office/drawing/2014/main" xmlns="" id="{132BB2C1-F56E-4C07-A3A6-1EC634CBF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5177" y="2170207"/>
                  <a:ext cx="267144" cy="208299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3" y="18"/>
                    </a:cxn>
                    <a:cxn ang="0">
                      <a:pos x="22" y="33"/>
                    </a:cxn>
                    <a:cxn ang="0">
                      <a:pos x="14" y="52"/>
                    </a:cxn>
                    <a:cxn ang="0">
                      <a:pos x="30" y="65"/>
                    </a:cxn>
                    <a:cxn ang="0">
                      <a:pos x="39" y="79"/>
                    </a:cxn>
                    <a:cxn ang="0">
                      <a:pos x="43" y="100"/>
                    </a:cxn>
                    <a:cxn ang="0">
                      <a:pos x="66" y="80"/>
                    </a:cxn>
                    <a:cxn ang="0">
                      <a:pos x="97" y="110"/>
                    </a:cxn>
                    <a:cxn ang="0">
                      <a:pos x="118" y="129"/>
                    </a:cxn>
                    <a:cxn ang="0">
                      <a:pos x="127" y="129"/>
                    </a:cxn>
                    <a:cxn ang="0">
                      <a:pos x="147" y="140"/>
                    </a:cxn>
                    <a:cxn ang="0">
                      <a:pos x="153" y="159"/>
                    </a:cxn>
                    <a:cxn ang="0">
                      <a:pos x="180" y="174"/>
                    </a:cxn>
                    <a:cxn ang="0">
                      <a:pos x="187" y="199"/>
                    </a:cxn>
                    <a:cxn ang="0">
                      <a:pos x="200" y="199"/>
                    </a:cxn>
                    <a:cxn ang="0">
                      <a:pos x="205" y="211"/>
                    </a:cxn>
                    <a:cxn ang="0">
                      <a:pos x="207" y="229"/>
                    </a:cxn>
                    <a:cxn ang="0">
                      <a:pos x="233" y="238"/>
                    </a:cxn>
                    <a:cxn ang="0">
                      <a:pos x="248" y="234"/>
                    </a:cxn>
                    <a:cxn ang="0">
                      <a:pos x="258" y="217"/>
                    </a:cxn>
                    <a:cxn ang="0">
                      <a:pos x="287" y="228"/>
                    </a:cxn>
                    <a:cxn ang="0">
                      <a:pos x="274" y="240"/>
                    </a:cxn>
                    <a:cxn ang="0">
                      <a:pos x="272" y="262"/>
                    </a:cxn>
                    <a:cxn ang="0">
                      <a:pos x="288" y="265"/>
                    </a:cxn>
                    <a:cxn ang="0">
                      <a:pos x="301" y="274"/>
                    </a:cxn>
                    <a:cxn ang="0">
                      <a:pos x="321" y="270"/>
                    </a:cxn>
                    <a:cxn ang="0">
                      <a:pos x="318" y="286"/>
                    </a:cxn>
                    <a:cxn ang="0">
                      <a:pos x="338" y="298"/>
                    </a:cxn>
                    <a:cxn ang="0">
                      <a:pos x="385" y="326"/>
                    </a:cxn>
                    <a:cxn ang="0">
                      <a:pos x="406" y="338"/>
                    </a:cxn>
                    <a:cxn ang="0">
                      <a:pos x="390" y="343"/>
                    </a:cxn>
                  </a:cxnLst>
                  <a:rect l="0" t="0" r="r" b="b"/>
                  <a:pathLst>
                    <a:path w="406" h="344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30" y="6"/>
                      </a:lnTo>
                      <a:lnTo>
                        <a:pt x="33" y="18"/>
                      </a:lnTo>
                      <a:lnTo>
                        <a:pt x="35" y="18"/>
                      </a:lnTo>
                      <a:lnTo>
                        <a:pt x="22" y="33"/>
                      </a:lnTo>
                      <a:lnTo>
                        <a:pt x="30" y="41"/>
                      </a:lnTo>
                      <a:lnTo>
                        <a:pt x="14" y="52"/>
                      </a:lnTo>
                      <a:lnTo>
                        <a:pt x="16" y="61"/>
                      </a:lnTo>
                      <a:lnTo>
                        <a:pt x="30" y="65"/>
                      </a:lnTo>
                      <a:lnTo>
                        <a:pt x="26" y="79"/>
                      </a:lnTo>
                      <a:lnTo>
                        <a:pt x="39" y="79"/>
                      </a:lnTo>
                      <a:lnTo>
                        <a:pt x="39" y="97"/>
                      </a:lnTo>
                      <a:lnTo>
                        <a:pt x="43" y="100"/>
                      </a:lnTo>
                      <a:lnTo>
                        <a:pt x="49" y="95"/>
                      </a:lnTo>
                      <a:lnTo>
                        <a:pt x="66" y="80"/>
                      </a:lnTo>
                      <a:lnTo>
                        <a:pt x="92" y="109"/>
                      </a:lnTo>
                      <a:lnTo>
                        <a:pt x="97" y="110"/>
                      </a:lnTo>
                      <a:lnTo>
                        <a:pt x="101" y="122"/>
                      </a:lnTo>
                      <a:lnTo>
                        <a:pt x="118" y="129"/>
                      </a:lnTo>
                      <a:lnTo>
                        <a:pt x="122" y="128"/>
                      </a:lnTo>
                      <a:lnTo>
                        <a:pt x="127" y="129"/>
                      </a:lnTo>
                      <a:lnTo>
                        <a:pt x="131" y="137"/>
                      </a:lnTo>
                      <a:lnTo>
                        <a:pt x="147" y="140"/>
                      </a:lnTo>
                      <a:lnTo>
                        <a:pt x="147" y="153"/>
                      </a:lnTo>
                      <a:lnTo>
                        <a:pt x="153" y="159"/>
                      </a:lnTo>
                      <a:lnTo>
                        <a:pt x="170" y="162"/>
                      </a:lnTo>
                      <a:lnTo>
                        <a:pt x="180" y="174"/>
                      </a:lnTo>
                      <a:lnTo>
                        <a:pt x="179" y="197"/>
                      </a:lnTo>
                      <a:lnTo>
                        <a:pt x="187" y="199"/>
                      </a:lnTo>
                      <a:lnTo>
                        <a:pt x="197" y="195"/>
                      </a:lnTo>
                      <a:lnTo>
                        <a:pt x="200" y="199"/>
                      </a:lnTo>
                      <a:lnTo>
                        <a:pt x="207" y="199"/>
                      </a:lnTo>
                      <a:lnTo>
                        <a:pt x="205" y="211"/>
                      </a:lnTo>
                      <a:lnTo>
                        <a:pt x="197" y="219"/>
                      </a:lnTo>
                      <a:lnTo>
                        <a:pt x="207" y="229"/>
                      </a:lnTo>
                      <a:lnTo>
                        <a:pt x="220" y="235"/>
                      </a:lnTo>
                      <a:lnTo>
                        <a:pt x="233" y="238"/>
                      </a:lnTo>
                      <a:lnTo>
                        <a:pt x="235" y="226"/>
                      </a:lnTo>
                      <a:lnTo>
                        <a:pt x="248" y="234"/>
                      </a:lnTo>
                      <a:lnTo>
                        <a:pt x="255" y="219"/>
                      </a:lnTo>
                      <a:lnTo>
                        <a:pt x="258" y="217"/>
                      </a:lnTo>
                      <a:lnTo>
                        <a:pt x="285" y="228"/>
                      </a:lnTo>
                      <a:lnTo>
                        <a:pt x="287" y="228"/>
                      </a:lnTo>
                      <a:lnTo>
                        <a:pt x="288" y="228"/>
                      </a:lnTo>
                      <a:lnTo>
                        <a:pt x="274" y="240"/>
                      </a:lnTo>
                      <a:lnTo>
                        <a:pt x="278" y="250"/>
                      </a:lnTo>
                      <a:lnTo>
                        <a:pt x="272" y="262"/>
                      </a:lnTo>
                      <a:lnTo>
                        <a:pt x="274" y="265"/>
                      </a:lnTo>
                      <a:lnTo>
                        <a:pt x="288" y="265"/>
                      </a:lnTo>
                      <a:lnTo>
                        <a:pt x="301" y="273"/>
                      </a:lnTo>
                      <a:lnTo>
                        <a:pt x="301" y="274"/>
                      </a:lnTo>
                      <a:lnTo>
                        <a:pt x="311" y="276"/>
                      </a:lnTo>
                      <a:lnTo>
                        <a:pt x="321" y="270"/>
                      </a:lnTo>
                      <a:lnTo>
                        <a:pt x="323" y="276"/>
                      </a:lnTo>
                      <a:lnTo>
                        <a:pt x="318" y="286"/>
                      </a:lnTo>
                      <a:lnTo>
                        <a:pt x="330" y="296"/>
                      </a:lnTo>
                      <a:lnTo>
                        <a:pt x="338" y="298"/>
                      </a:lnTo>
                      <a:lnTo>
                        <a:pt x="353" y="310"/>
                      </a:lnTo>
                      <a:lnTo>
                        <a:pt x="385" y="326"/>
                      </a:lnTo>
                      <a:lnTo>
                        <a:pt x="399" y="331"/>
                      </a:lnTo>
                      <a:lnTo>
                        <a:pt x="406" y="338"/>
                      </a:lnTo>
                      <a:lnTo>
                        <a:pt x="405" y="344"/>
                      </a:lnTo>
                      <a:lnTo>
                        <a:pt x="390" y="343"/>
                      </a:lnTo>
                      <a:lnTo>
                        <a:pt x="379" y="338"/>
                      </a:ln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" name="Freeform 62">
                  <a:extLst>
                    <a:ext uri="{FF2B5EF4-FFF2-40B4-BE49-F238E27FC236}">
                      <a16:creationId xmlns:a16="http://schemas.microsoft.com/office/drawing/2014/main" xmlns="" id="{F023A6F8-AE82-4B3E-ABA0-B4A45719C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233" y="2488137"/>
                  <a:ext cx="5937" cy="18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" y="1"/>
                    </a:cxn>
                    <a:cxn ang="0">
                      <a:pos x="3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0" y="3"/>
                      </a:moveTo>
                      <a:lnTo>
                        <a:pt x="8" y="1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" name="Freeform 63">
                  <a:extLst>
                    <a:ext uri="{FF2B5EF4-FFF2-40B4-BE49-F238E27FC236}">
                      <a16:creationId xmlns:a16="http://schemas.microsoft.com/office/drawing/2014/main" xmlns="" id="{5D39DF45-6B77-44E2-A2E0-CB03AAB47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191" y="2489965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" name="Freeform 64">
                  <a:extLst>
                    <a:ext uri="{FF2B5EF4-FFF2-40B4-BE49-F238E27FC236}">
                      <a16:creationId xmlns:a16="http://schemas.microsoft.com/office/drawing/2014/main" xmlns="" id="{25891730-2234-4946-AD07-8F6A49F6C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460" y="1923537"/>
                  <a:ext cx="5937" cy="913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0" y="1"/>
                    </a:cxn>
                    <a:cxn ang="0">
                      <a:pos x="8" y="16"/>
                    </a:cxn>
                    <a:cxn ang="0">
                      <a:pos x="0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6">
                      <a:moveTo>
                        <a:pt x="5" y="0"/>
                      </a:moveTo>
                      <a:lnTo>
                        <a:pt x="10" y="1"/>
                      </a:lnTo>
                      <a:lnTo>
                        <a:pt x="8" y="16"/>
                      </a:lnTo>
                      <a:lnTo>
                        <a:pt x="0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" name="Freeform 65">
                  <a:extLst>
                    <a:ext uri="{FF2B5EF4-FFF2-40B4-BE49-F238E27FC236}">
                      <a16:creationId xmlns:a16="http://schemas.microsoft.com/office/drawing/2014/main" xmlns="" id="{7A87A3CE-2FA3-4F2F-BD50-EDEF25B0A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6010" y="2345617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2"/>
                    </a:cxn>
                    <a:cxn ang="0">
                      <a:pos x="0" y="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" name="Freeform 66">
                  <a:extLst>
                    <a:ext uri="{FF2B5EF4-FFF2-40B4-BE49-F238E27FC236}">
                      <a16:creationId xmlns:a16="http://schemas.microsoft.com/office/drawing/2014/main" xmlns="" id="{4732AA16-DA6F-45C5-BDFB-53BEAEB5A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8412" y="2345617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1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xmlns="" id="{EEC763A7-9301-4111-9D51-2FFA7D529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0402" y="2811549"/>
                  <a:ext cx="629272" cy="564601"/>
                </a:xfrm>
                <a:custGeom>
                  <a:avLst/>
                  <a:gdLst/>
                  <a:ahLst/>
                  <a:cxnLst>
                    <a:cxn ang="0">
                      <a:pos x="812" y="358"/>
                    </a:cxn>
                    <a:cxn ang="0">
                      <a:pos x="785" y="292"/>
                    </a:cxn>
                    <a:cxn ang="0">
                      <a:pos x="733" y="247"/>
                    </a:cxn>
                    <a:cxn ang="0">
                      <a:pos x="730" y="262"/>
                    </a:cxn>
                    <a:cxn ang="0">
                      <a:pos x="657" y="228"/>
                    </a:cxn>
                    <a:cxn ang="0">
                      <a:pos x="482" y="86"/>
                    </a:cxn>
                    <a:cxn ang="0">
                      <a:pos x="363" y="3"/>
                    </a:cxn>
                    <a:cxn ang="0">
                      <a:pos x="333" y="40"/>
                    </a:cxn>
                    <a:cxn ang="0">
                      <a:pos x="328" y="77"/>
                    </a:cxn>
                    <a:cxn ang="0">
                      <a:pos x="275" y="104"/>
                    </a:cxn>
                    <a:cxn ang="0">
                      <a:pos x="266" y="76"/>
                    </a:cxn>
                    <a:cxn ang="0">
                      <a:pos x="239" y="73"/>
                    </a:cxn>
                    <a:cxn ang="0">
                      <a:pos x="230" y="52"/>
                    </a:cxn>
                    <a:cxn ang="0">
                      <a:pos x="184" y="50"/>
                    </a:cxn>
                    <a:cxn ang="0">
                      <a:pos x="163" y="45"/>
                    </a:cxn>
                    <a:cxn ang="0">
                      <a:pos x="145" y="3"/>
                    </a:cxn>
                    <a:cxn ang="0">
                      <a:pos x="104" y="28"/>
                    </a:cxn>
                    <a:cxn ang="0">
                      <a:pos x="66" y="39"/>
                    </a:cxn>
                    <a:cxn ang="0">
                      <a:pos x="36" y="31"/>
                    </a:cxn>
                    <a:cxn ang="0">
                      <a:pos x="22" y="86"/>
                    </a:cxn>
                    <a:cxn ang="0">
                      <a:pos x="0" y="146"/>
                    </a:cxn>
                    <a:cxn ang="0">
                      <a:pos x="53" y="161"/>
                    </a:cxn>
                    <a:cxn ang="0">
                      <a:pos x="109" y="153"/>
                    </a:cxn>
                    <a:cxn ang="0">
                      <a:pos x="125" y="188"/>
                    </a:cxn>
                    <a:cxn ang="0">
                      <a:pos x="111" y="173"/>
                    </a:cxn>
                    <a:cxn ang="0">
                      <a:pos x="62" y="231"/>
                    </a:cxn>
                    <a:cxn ang="0">
                      <a:pos x="84" y="273"/>
                    </a:cxn>
                    <a:cxn ang="0">
                      <a:pos x="121" y="265"/>
                    </a:cxn>
                    <a:cxn ang="0">
                      <a:pos x="140" y="264"/>
                    </a:cxn>
                    <a:cxn ang="0">
                      <a:pos x="122" y="319"/>
                    </a:cxn>
                    <a:cxn ang="0">
                      <a:pos x="161" y="331"/>
                    </a:cxn>
                    <a:cxn ang="0">
                      <a:pos x="200" y="328"/>
                    </a:cxn>
                    <a:cxn ang="0">
                      <a:pos x="256" y="378"/>
                    </a:cxn>
                    <a:cxn ang="0">
                      <a:pos x="321" y="390"/>
                    </a:cxn>
                    <a:cxn ang="0">
                      <a:pos x="357" y="374"/>
                    </a:cxn>
                    <a:cxn ang="0">
                      <a:pos x="356" y="408"/>
                    </a:cxn>
                    <a:cxn ang="0">
                      <a:pos x="349" y="435"/>
                    </a:cxn>
                    <a:cxn ang="0">
                      <a:pos x="370" y="490"/>
                    </a:cxn>
                    <a:cxn ang="0">
                      <a:pos x="383" y="520"/>
                    </a:cxn>
                    <a:cxn ang="0">
                      <a:pos x="397" y="589"/>
                    </a:cxn>
                    <a:cxn ang="0">
                      <a:pos x="419" y="633"/>
                    </a:cxn>
                    <a:cxn ang="0">
                      <a:pos x="421" y="683"/>
                    </a:cxn>
                    <a:cxn ang="0">
                      <a:pos x="445" y="742"/>
                    </a:cxn>
                    <a:cxn ang="0">
                      <a:pos x="462" y="793"/>
                    </a:cxn>
                    <a:cxn ang="0">
                      <a:pos x="477" y="763"/>
                    </a:cxn>
                    <a:cxn ang="0">
                      <a:pos x="521" y="772"/>
                    </a:cxn>
                    <a:cxn ang="0">
                      <a:pos x="576" y="817"/>
                    </a:cxn>
                    <a:cxn ang="0">
                      <a:pos x="606" y="850"/>
                    </a:cxn>
                    <a:cxn ang="0">
                      <a:pos x="595" y="866"/>
                    </a:cxn>
                    <a:cxn ang="0">
                      <a:pos x="616" y="888"/>
                    </a:cxn>
                    <a:cxn ang="0">
                      <a:pos x="664" y="921"/>
                    </a:cxn>
                    <a:cxn ang="0">
                      <a:pos x="720" y="894"/>
                    </a:cxn>
                    <a:cxn ang="0">
                      <a:pos x="756" y="833"/>
                    </a:cxn>
                    <a:cxn ang="0">
                      <a:pos x="808" y="844"/>
                    </a:cxn>
                    <a:cxn ang="0">
                      <a:pos x="845" y="809"/>
                    </a:cxn>
                    <a:cxn ang="0">
                      <a:pos x="900" y="791"/>
                    </a:cxn>
                    <a:cxn ang="0">
                      <a:pos x="956" y="777"/>
                    </a:cxn>
                    <a:cxn ang="0">
                      <a:pos x="937" y="727"/>
                    </a:cxn>
                    <a:cxn ang="0">
                      <a:pos x="917" y="624"/>
                    </a:cxn>
                    <a:cxn ang="0">
                      <a:pos x="864" y="487"/>
                    </a:cxn>
                  </a:cxnLst>
                  <a:rect l="0" t="0" r="r" b="b"/>
                  <a:pathLst>
                    <a:path w="956" h="927">
                      <a:moveTo>
                        <a:pt x="864" y="487"/>
                      </a:moveTo>
                      <a:lnTo>
                        <a:pt x="860" y="475"/>
                      </a:lnTo>
                      <a:lnTo>
                        <a:pt x="844" y="449"/>
                      </a:lnTo>
                      <a:lnTo>
                        <a:pt x="832" y="408"/>
                      </a:lnTo>
                      <a:lnTo>
                        <a:pt x="812" y="358"/>
                      </a:lnTo>
                      <a:lnTo>
                        <a:pt x="801" y="334"/>
                      </a:lnTo>
                      <a:lnTo>
                        <a:pt x="802" y="326"/>
                      </a:lnTo>
                      <a:lnTo>
                        <a:pt x="805" y="302"/>
                      </a:lnTo>
                      <a:lnTo>
                        <a:pt x="795" y="296"/>
                      </a:lnTo>
                      <a:lnTo>
                        <a:pt x="785" y="292"/>
                      </a:lnTo>
                      <a:lnTo>
                        <a:pt x="773" y="279"/>
                      </a:lnTo>
                      <a:lnTo>
                        <a:pt x="776" y="280"/>
                      </a:lnTo>
                      <a:lnTo>
                        <a:pt x="766" y="265"/>
                      </a:lnTo>
                      <a:lnTo>
                        <a:pt x="743" y="246"/>
                      </a:lnTo>
                      <a:lnTo>
                        <a:pt x="733" y="247"/>
                      </a:lnTo>
                      <a:lnTo>
                        <a:pt x="740" y="247"/>
                      </a:lnTo>
                      <a:lnTo>
                        <a:pt x="740" y="255"/>
                      </a:lnTo>
                      <a:lnTo>
                        <a:pt x="737" y="250"/>
                      </a:lnTo>
                      <a:lnTo>
                        <a:pt x="739" y="255"/>
                      </a:lnTo>
                      <a:lnTo>
                        <a:pt x="730" y="262"/>
                      </a:lnTo>
                      <a:lnTo>
                        <a:pt x="696" y="252"/>
                      </a:lnTo>
                      <a:lnTo>
                        <a:pt x="677" y="238"/>
                      </a:lnTo>
                      <a:lnTo>
                        <a:pt x="681" y="231"/>
                      </a:lnTo>
                      <a:lnTo>
                        <a:pt x="675" y="238"/>
                      </a:lnTo>
                      <a:lnTo>
                        <a:pt x="657" y="228"/>
                      </a:lnTo>
                      <a:lnTo>
                        <a:pt x="634" y="211"/>
                      </a:lnTo>
                      <a:lnTo>
                        <a:pt x="566" y="156"/>
                      </a:lnTo>
                      <a:lnTo>
                        <a:pt x="544" y="140"/>
                      </a:lnTo>
                      <a:lnTo>
                        <a:pt x="504" y="100"/>
                      </a:lnTo>
                      <a:lnTo>
                        <a:pt x="482" y="86"/>
                      </a:lnTo>
                      <a:lnTo>
                        <a:pt x="455" y="62"/>
                      </a:lnTo>
                      <a:lnTo>
                        <a:pt x="425" y="33"/>
                      </a:lnTo>
                      <a:lnTo>
                        <a:pt x="423" y="33"/>
                      </a:lnTo>
                      <a:lnTo>
                        <a:pt x="369" y="1"/>
                      </a:lnTo>
                      <a:lnTo>
                        <a:pt x="363" y="3"/>
                      </a:lnTo>
                      <a:lnTo>
                        <a:pt x="344" y="0"/>
                      </a:lnTo>
                      <a:lnTo>
                        <a:pt x="344" y="10"/>
                      </a:lnTo>
                      <a:lnTo>
                        <a:pt x="338" y="19"/>
                      </a:lnTo>
                      <a:lnTo>
                        <a:pt x="336" y="27"/>
                      </a:lnTo>
                      <a:lnTo>
                        <a:pt x="333" y="40"/>
                      </a:lnTo>
                      <a:lnTo>
                        <a:pt x="337" y="53"/>
                      </a:lnTo>
                      <a:lnTo>
                        <a:pt x="330" y="62"/>
                      </a:lnTo>
                      <a:lnTo>
                        <a:pt x="337" y="70"/>
                      </a:lnTo>
                      <a:lnTo>
                        <a:pt x="336" y="71"/>
                      </a:lnTo>
                      <a:lnTo>
                        <a:pt x="328" y="77"/>
                      </a:lnTo>
                      <a:lnTo>
                        <a:pt x="317" y="83"/>
                      </a:lnTo>
                      <a:lnTo>
                        <a:pt x="308" y="83"/>
                      </a:lnTo>
                      <a:lnTo>
                        <a:pt x="310" y="103"/>
                      </a:lnTo>
                      <a:lnTo>
                        <a:pt x="287" y="104"/>
                      </a:lnTo>
                      <a:lnTo>
                        <a:pt x="275" y="104"/>
                      </a:lnTo>
                      <a:lnTo>
                        <a:pt x="271" y="100"/>
                      </a:lnTo>
                      <a:lnTo>
                        <a:pt x="275" y="91"/>
                      </a:lnTo>
                      <a:lnTo>
                        <a:pt x="272" y="88"/>
                      </a:lnTo>
                      <a:lnTo>
                        <a:pt x="268" y="89"/>
                      </a:lnTo>
                      <a:lnTo>
                        <a:pt x="266" y="76"/>
                      </a:lnTo>
                      <a:lnTo>
                        <a:pt x="259" y="73"/>
                      </a:lnTo>
                      <a:lnTo>
                        <a:pt x="259" y="58"/>
                      </a:lnTo>
                      <a:lnTo>
                        <a:pt x="251" y="59"/>
                      </a:lnTo>
                      <a:lnTo>
                        <a:pt x="245" y="70"/>
                      </a:lnTo>
                      <a:lnTo>
                        <a:pt x="239" y="73"/>
                      </a:lnTo>
                      <a:lnTo>
                        <a:pt x="233" y="76"/>
                      </a:lnTo>
                      <a:lnTo>
                        <a:pt x="230" y="71"/>
                      </a:lnTo>
                      <a:lnTo>
                        <a:pt x="228" y="65"/>
                      </a:lnTo>
                      <a:lnTo>
                        <a:pt x="232" y="62"/>
                      </a:lnTo>
                      <a:lnTo>
                        <a:pt x="230" y="52"/>
                      </a:lnTo>
                      <a:lnTo>
                        <a:pt x="228" y="50"/>
                      </a:lnTo>
                      <a:lnTo>
                        <a:pt x="207" y="37"/>
                      </a:lnTo>
                      <a:lnTo>
                        <a:pt x="205" y="52"/>
                      </a:lnTo>
                      <a:lnTo>
                        <a:pt x="196" y="52"/>
                      </a:lnTo>
                      <a:lnTo>
                        <a:pt x="184" y="50"/>
                      </a:lnTo>
                      <a:lnTo>
                        <a:pt x="181" y="45"/>
                      </a:lnTo>
                      <a:lnTo>
                        <a:pt x="169" y="50"/>
                      </a:lnTo>
                      <a:lnTo>
                        <a:pt x="160" y="56"/>
                      </a:lnTo>
                      <a:lnTo>
                        <a:pt x="154" y="49"/>
                      </a:lnTo>
                      <a:lnTo>
                        <a:pt x="163" y="45"/>
                      </a:lnTo>
                      <a:lnTo>
                        <a:pt x="167" y="28"/>
                      </a:lnTo>
                      <a:lnTo>
                        <a:pt x="161" y="9"/>
                      </a:lnTo>
                      <a:lnTo>
                        <a:pt x="158" y="3"/>
                      </a:lnTo>
                      <a:lnTo>
                        <a:pt x="156" y="4"/>
                      </a:lnTo>
                      <a:lnTo>
                        <a:pt x="145" y="3"/>
                      </a:lnTo>
                      <a:lnTo>
                        <a:pt x="135" y="13"/>
                      </a:lnTo>
                      <a:lnTo>
                        <a:pt x="133" y="10"/>
                      </a:lnTo>
                      <a:lnTo>
                        <a:pt x="120" y="4"/>
                      </a:lnTo>
                      <a:lnTo>
                        <a:pt x="114" y="15"/>
                      </a:lnTo>
                      <a:lnTo>
                        <a:pt x="104" y="28"/>
                      </a:lnTo>
                      <a:lnTo>
                        <a:pt x="91" y="28"/>
                      </a:lnTo>
                      <a:lnTo>
                        <a:pt x="82" y="34"/>
                      </a:lnTo>
                      <a:lnTo>
                        <a:pt x="82" y="40"/>
                      </a:lnTo>
                      <a:lnTo>
                        <a:pt x="73" y="37"/>
                      </a:lnTo>
                      <a:lnTo>
                        <a:pt x="66" y="39"/>
                      </a:lnTo>
                      <a:lnTo>
                        <a:pt x="66" y="43"/>
                      </a:lnTo>
                      <a:lnTo>
                        <a:pt x="56" y="40"/>
                      </a:lnTo>
                      <a:lnTo>
                        <a:pt x="53" y="37"/>
                      </a:lnTo>
                      <a:lnTo>
                        <a:pt x="39" y="31"/>
                      </a:lnTo>
                      <a:lnTo>
                        <a:pt x="36" y="31"/>
                      </a:lnTo>
                      <a:lnTo>
                        <a:pt x="32" y="46"/>
                      </a:lnTo>
                      <a:lnTo>
                        <a:pt x="37" y="50"/>
                      </a:lnTo>
                      <a:lnTo>
                        <a:pt x="33" y="65"/>
                      </a:lnTo>
                      <a:lnTo>
                        <a:pt x="23" y="76"/>
                      </a:lnTo>
                      <a:lnTo>
                        <a:pt x="22" y="86"/>
                      </a:lnTo>
                      <a:lnTo>
                        <a:pt x="27" y="98"/>
                      </a:lnTo>
                      <a:lnTo>
                        <a:pt x="12" y="112"/>
                      </a:lnTo>
                      <a:lnTo>
                        <a:pt x="12" y="125"/>
                      </a:lnTo>
                      <a:lnTo>
                        <a:pt x="3" y="128"/>
                      </a:lnTo>
                      <a:lnTo>
                        <a:pt x="0" y="146"/>
                      </a:lnTo>
                      <a:lnTo>
                        <a:pt x="6" y="155"/>
                      </a:lnTo>
                      <a:lnTo>
                        <a:pt x="23" y="156"/>
                      </a:lnTo>
                      <a:lnTo>
                        <a:pt x="36" y="150"/>
                      </a:lnTo>
                      <a:lnTo>
                        <a:pt x="52" y="170"/>
                      </a:lnTo>
                      <a:lnTo>
                        <a:pt x="53" y="161"/>
                      </a:lnTo>
                      <a:lnTo>
                        <a:pt x="63" y="152"/>
                      </a:lnTo>
                      <a:lnTo>
                        <a:pt x="84" y="155"/>
                      </a:lnTo>
                      <a:lnTo>
                        <a:pt x="84" y="150"/>
                      </a:lnTo>
                      <a:lnTo>
                        <a:pt x="98" y="147"/>
                      </a:lnTo>
                      <a:lnTo>
                        <a:pt x="109" y="153"/>
                      </a:lnTo>
                      <a:lnTo>
                        <a:pt x="124" y="162"/>
                      </a:lnTo>
                      <a:lnTo>
                        <a:pt x="127" y="167"/>
                      </a:lnTo>
                      <a:lnTo>
                        <a:pt x="144" y="188"/>
                      </a:lnTo>
                      <a:lnTo>
                        <a:pt x="135" y="191"/>
                      </a:lnTo>
                      <a:lnTo>
                        <a:pt x="125" y="188"/>
                      </a:lnTo>
                      <a:lnTo>
                        <a:pt x="125" y="209"/>
                      </a:lnTo>
                      <a:lnTo>
                        <a:pt x="115" y="210"/>
                      </a:lnTo>
                      <a:lnTo>
                        <a:pt x="115" y="207"/>
                      </a:lnTo>
                      <a:lnTo>
                        <a:pt x="114" y="194"/>
                      </a:lnTo>
                      <a:lnTo>
                        <a:pt x="111" y="173"/>
                      </a:lnTo>
                      <a:lnTo>
                        <a:pt x="109" y="195"/>
                      </a:lnTo>
                      <a:lnTo>
                        <a:pt x="99" y="207"/>
                      </a:lnTo>
                      <a:lnTo>
                        <a:pt x="78" y="207"/>
                      </a:lnTo>
                      <a:lnTo>
                        <a:pt x="78" y="220"/>
                      </a:lnTo>
                      <a:lnTo>
                        <a:pt x="62" y="231"/>
                      </a:lnTo>
                      <a:lnTo>
                        <a:pt x="53" y="234"/>
                      </a:lnTo>
                      <a:lnTo>
                        <a:pt x="48" y="237"/>
                      </a:lnTo>
                      <a:lnTo>
                        <a:pt x="62" y="259"/>
                      </a:lnTo>
                      <a:lnTo>
                        <a:pt x="68" y="271"/>
                      </a:lnTo>
                      <a:lnTo>
                        <a:pt x="84" y="273"/>
                      </a:lnTo>
                      <a:lnTo>
                        <a:pt x="105" y="273"/>
                      </a:lnTo>
                      <a:lnTo>
                        <a:pt x="102" y="277"/>
                      </a:lnTo>
                      <a:lnTo>
                        <a:pt x="111" y="273"/>
                      </a:lnTo>
                      <a:lnTo>
                        <a:pt x="114" y="265"/>
                      </a:lnTo>
                      <a:lnTo>
                        <a:pt x="121" y="265"/>
                      </a:lnTo>
                      <a:lnTo>
                        <a:pt x="125" y="258"/>
                      </a:lnTo>
                      <a:lnTo>
                        <a:pt x="134" y="261"/>
                      </a:lnTo>
                      <a:lnTo>
                        <a:pt x="137" y="253"/>
                      </a:lnTo>
                      <a:lnTo>
                        <a:pt x="144" y="258"/>
                      </a:lnTo>
                      <a:lnTo>
                        <a:pt x="140" y="264"/>
                      </a:lnTo>
                      <a:lnTo>
                        <a:pt x="145" y="277"/>
                      </a:lnTo>
                      <a:lnTo>
                        <a:pt x="131" y="301"/>
                      </a:lnTo>
                      <a:lnTo>
                        <a:pt x="118" y="299"/>
                      </a:lnTo>
                      <a:lnTo>
                        <a:pt x="114" y="305"/>
                      </a:lnTo>
                      <a:lnTo>
                        <a:pt x="122" y="319"/>
                      </a:lnTo>
                      <a:lnTo>
                        <a:pt x="134" y="323"/>
                      </a:lnTo>
                      <a:lnTo>
                        <a:pt x="143" y="313"/>
                      </a:lnTo>
                      <a:lnTo>
                        <a:pt x="154" y="323"/>
                      </a:lnTo>
                      <a:lnTo>
                        <a:pt x="151" y="329"/>
                      </a:lnTo>
                      <a:lnTo>
                        <a:pt x="161" y="331"/>
                      </a:lnTo>
                      <a:lnTo>
                        <a:pt x="171" y="310"/>
                      </a:lnTo>
                      <a:lnTo>
                        <a:pt x="176" y="313"/>
                      </a:lnTo>
                      <a:lnTo>
                        <a:pt x="177" y="310"/>
                      </a:lnTo>
                      <a:lnTo>
                        <a:pt x="190" y="326"/>
                      </a:lnTo>
                      <a:lnTo>
                        <a:pt x="200" y="328"/>
                      </a:lnTo>
                      <a:lnTo>
                        <a:pt x="202" y="319"/>
                      </a:lnTo>
                      <a:lnTo>
                        <a:pt x="213" y="325"/>
                      </a:lnTo>
                      <a:lnTo>
                        <a:pt x="225" y="338"/>
                      </a:lnTo>
                      <a:lnTo>
                        <a:pt x="235" y="353"/>
                      </a:lnTo>
                      <a:lnTo>
                        <a:pt x="256" y="378"/>
                      </a:lnTo>
                      <a:lnTo>
                        <a:pt x="278" y="393"/>
                      </a:lnTo>
                      <a:lnTo>
                        <a:pt x="275" y="399"/>
                      </a:lnTo>
                      <a:lnTo>
                        <a:pt x="288" y="386"/>
                      </a:lnTo>
                      <a:lnTo>
                        <a:pt x="307" y="387"/>
                      </a:lnTo>
                      <a:lnTo>
                        <a:pt x="321" y="390"/>
                      </a:lnTo>
                      <a:lnTo>
                        <a:pt x="325" y="377"/>
                      </a:lnTo>
                      <a:lnTo>
                        <a:pt x="330" y="373"/>
                      </a:lnTo>
                      <a:lnTo>
                        <a:pt x="336" y="364"/>
                      </a:lnTo>
                      <a:lnTo>
                        <a:pt x="353" y="367"/>
                      </a:lnTo>
                      <a:lnTo>
                        <a:pt x="357" y="374"/>
                      </a:lnTo>
                      <a:lnTo>
                        <a:pt x="351" y="378"/>
                      </a:lnTo>
                      <a:lnTo>
                        <a:pt x="357" y="386"/>
                      </a:lnTo>
                      <a:lnTo>
                        <a:pt x="351" y="386"/>
                      </a:lnTo>
                      <a:lnTo>
                        <a:pt x="359" y="399"/>
                      </a:lnTo>
                      <a:lnTo>
                        <a:pt x="356" y="408"/>
                      </a:lnTo>
                      <a:lnTo>
                        <a:pt x="341" y="417"/>
                      </a:lnTo>
                      <a:lnTo>
                        <a:pt x="343" y="419"/>
                      </a:lnTo>
                      <a:lnTo>
                        <a:pt x="344" y="420"/>
                      </a:lnTo>
                      <a:lnTo>
                        <a:pt x="343" y="425"/>
                      </a:lnTo>
                      <a:lnTo>
                        <a:pt x="349" y="435"/>
                      </a:lnTo>
                      <a:lnTo>
                        <a:pt x="354" y="440"/>
                      </a:lnTo>
                      <a:lnTo>
                        <a:pt x="356" y="447"/>
                      </a:lnTo>
                      <a:lnTo>
                        <a:pt x="360" y="453"/>
                      </a:lnTo>
                      <a:lnTo>
                        <a:pt x="366" y="459"/>
                      </a:lnTo>
                      <a:lnTo>
                        <a:pt x="370" y="490"/>
                      </a:lnTo>
                      <a:lnTo>
                        <a:pt x="364" y="496"/>
                      </a:lnTo>
                      <a:lnTo>
                        <a:pt x="372" y="505"/>
                      </a:lnTo>
                      <a:lnTo>
                        <a:pt x="382" y="507"/>
                      </a:lnTo>
                      <a:lnTo>
                        <a:pt x="386" y="513"/>
                      </a:lnTo>
                      <a:lnTo>
                        <a:pt x="383" y="520"/>
                      </a:lnTo>
                      <a:lnTo>
                        <a:pt x="389" y="544"/>
                      </a:lnTo>
                      <a:lnTo>
                        <a:pt x="402" y="548"/>
                      </a:lnTo>
                      <a:lnTo>
                        <a:pt x="403" y="547"/>
                      </a:lnTo>
                      <a:lnTo>
                        <a:pt x="405" y="574"/>
                      </a:lnTo>
                      <a:lnTo>
                        <a:pt x="397" y="589"/>
                      </a:lnTo>
                      <a:lnTo>
                        <a:pt x="385" y="595"/>
                      </a:lnTo>
                      <a:lnTo>
                        <a:pt x="393" y="613"/>
                      </a:lnTo>
                      <a:lnTo>
                        <a:pt x="402" y="610"/>
                      </a:lnTo>
                      <a:lnTo>
                        <a:pt x="413" y="613"/>
                      </a:lnTo>
                      <a:lnTo>
                        <a:pt x="419" y="633"/>
                      </a:lnTo>
                      <a:lnTo>
                        <a:pt x="421" y="632"/>
                      </a:lnTo>
                      <a:lnTo>
                        <a:pt x="418" y="657"/>
                      </a:lnTo>
                      <a:lnTo>
                        <a:pt x="422" y="669"/>
                      </a:lnTo>
                      <a:lnTo>
                        <a:pt x="425" y="686"/>
                      </a:lnTo>
                      <a:lnTo>
                        <a:pt x="421" y="683"/>
                      </a:lnTo>
                      <a:lnTo>
                        <a:pt x="416" y="693"/>
                      </a:lnTo>
                      <a:lnTo>
                        <a:pt x="425" y="715"/>
                      </a:lnTo>
                      <a:lnTo>
                        <a:pt x="419" y="726"/>
                      </a:lnTo>
                      <a:lnTo>
                        <a:pt x="432" y="732"/>
                      </a:lnTo>
                      <a:lnTo>
                        <a:pt x="445" y="742"/>
                      </a:lnTo>
                      <a:lnTo>
                        <a:pt x="445" y="745"/>
                      </a:lnTo>
                      <a:lnTo>
                        <a:pt x="448" y="751"/>
                      </a:lnTo>
                      <a:lnTo>
                        <a:pt x="464" y="754"/>
                      </a:lnTo>
                      <a:lnTo>
                        <a:pt x="458" y="778"/>
                      </a:lnTo>
                      <a:lnTo>
                        <a:pt x="462" y="793"/>
                      </a:lnTo>
                      <a:lnTo>
                        <a:pt x="462" y="794"/>
                      </a:lnTo>
                      <a:lnTo>
                        <a:pt x="469" y="794"/>
                      </a:lnTo>
                      <a:lnTo>
                        <a:pt x="475" y="775"/>
                      </a:lnTo>
                      <a:lnTo>
                        <a:pt x="471" y="772"/>
                      </a:lnTo>
                      <a:lnTo>
                        <a:pt x="477" y="763"/>
                      </a:lnTo>
                      <a:lnTo>
                        <a:pt x="481" y="771"/>
                      </a:lnTo>
                      <a:lnTo>
                        <a:pt x="494" y="768"/>
                      </a:lnTo>
                      <a:lnTo>
                        <a:pt x="504" y="757"/>
                      </a:lnTo>
                      <a:lnTo>
                        <a:pt x="517" y="774"/>
                      </a:lnTo>
                      <a:lnTo>
                        <a:pt x="521" y="772"/>
                      </a:lnTo>
                      <a:lnTo>
                        <a:pt x="524" y="775"/>
                      </a:lnTo>
                      <a:lnTo>
                        <a:pt x="533" y="783"/>
                      </a:lnTo>
                      <a:lnTo>
                        <a:pt x="559" y="823"/>
                      </a:lnTo>
                      <a:lnTo>
                        <a:pt x="570" y="817"/>
                      </a:lnTo>
                      <a:lnTo>
                        <a:pt x="576" y="817"/>
                      </a:lnTo>
                      <a:lnTo>
                        <a:pt x="590" y="812"/>
                      </a:lnTo>
                      <a:lnTo>
                        <a:pt x="598" y="797"/>
                      </a:lnTo>
                      <a:lnTo>
                        <a:pt x="612" y="835"/>
                      </a:lnTo>
                      <a:lnTo>
                        <a:pt x="612" y="842"/>
                      </a:lnTo>
                      <a:lnTo>
                        <a:pt x="606" y="850"/>
                      </a:lnTo>
                      <a:lnTo>
                        <a:pt x="611" y="853"/>
                      </a:lnTo>
                      <a:lnTo>
                        <a:pt x="606" y="853"/>
                      </a:lnTo>
                      <a:lnTo>
                        <a:pt x="601" y="873"/>
                      </a:lnTo>
                      <a:lnTo>
                        <a:pt x="598" y="866"/>
                      </a:lnTo>
                      <a:lnTo>
                        <a:pt x="595" y="866"/>
                      </a:lnTo>
                      <a:lnTo>
                        <a:pt x="577" y="873"/>
                      </a:lnTo>
                      <a:lnTo>
                        <a:pt x="579" y="879"/>
                      </a:lnTo>
                      <a:lnTo>
                        <a:pt x="575" y="893"/>
                      </a:lnTo>
                      <a:lnTo>
                        <a:pt x="608" y="902"/>
                      </a:lnTo>
                      <a:lnTo>
                        <a:pt x="616" y="888"/>
                      </a:lnTo>
                      <a:lnTo>
                        <a:pt x="625" y="888"/>
                      </a:lnTo>
                      <a:lnTo>
                        <a:pt x="631" y="896"/>
                      </a:lnTo>
                      <a:lnTo>
                        <a:pt x="649" y="912"/>
                      </a:lnTo>
                      <a:lnTo>
                        <a:pt x="662" y="921"/>
                      </a:lnTo>
                      <a:lnTo>
                        <a:pt x="664" y="921"/>
                      </a:lnTo>
                      <a:lnTo>
                        <a:pt x="677" y="927"/>
                      </a:lnTo>
                      <a:lnTo>
                        <a:pt x="698" y="912"/>
                      </a:lnTo>
                      <a:lnTo>
                        <a:pt x="703" y="918"/>
                      </a:lnTo>
                      <a:lnTo>
                        <a:pt x="706" y="897"/>
                      </a:lnTo>
                      <a:lnTo>
                        <a:pt x="720" y="894"/>
                      </a:lnTo>
                      <a:lnTo>
                        <a:pt x="733" y="890"/>
                      </a:lnTo>
                      <a:lnTo>
                        <a:pt x="739" y="879"/>
                      </a:lnTo>
                      <a:lnTo>
                        <a:pt x="740" y="863"/>
                      </a:lnTo>
                      <a:lnTo>
                        <a:pt x="755" y="841"/>
                      </a:lnTo>
                      <a:lnTo>
                        <a:pt x="756" y="833"/>
                      </a:lnTo>
                      <a:lnTo>
                        <a:pt x="770" y="844"/>
                      </a:lnTo>
                      <a:lnTo>
                        <a:pt x="776" y="845"/>
                      </a:lnTo>
                      <a:lnTo>
                        <a:pt x="799" y="836"/>
                      </a:lnTo>
                      <a:lnTo>
                        <a:pt x="805" y="835"/>
                      </a:lnTo>
                      <a:lnTo>
                        <a:pt x="808" y="844"/>
                      </a:lnTo>
                      <a:lnTo>
                        <a:pt x="822" y="841"/>
                      </a:lnTo>
                      <a:lnTo>
                        <a:pt x="835" y="833"/>
                      </a:lnTo>
                      <a:lnTo>
                        <a:pt x="842" y="832"/>
                      </a:lnTo>
                      <a:lnTo>
                        <a:pt x="845" y="818"/>
                      </a:lnTo>
                      <a:lnTo>
                        <a:pt x="845" y="809"/>
                      </a:lnTo>
                      <a:lnTo>
                        <a:pt x="854" y="806"/>
                      </a:lnTo>
                      <a:lnTo>
                        <a:pt x="865" y="805"/>
                      </a:lnTo>
                      <a:lnTo>
                        <a:pt x="876" y="803"/>
                      </a:lnTo>
                      <a:lnTo>
                        <a:pt x="877" y="802"/>
                      </a:lnTo>
                      <a:lnTo>
                        <a:pt x="900" y="791"/>
                      </a:lnTo>
                      <a:lnTo>
                        <a:pt x="910" y="786"/>
                      </a:lnTo>
                      <a:lnTo>
                        <a:pt x="912" y="786"/>
                      </a:lnTo>
                      <a:lnTo>
                        <a:pt x="936" y="780"/>
                      </a:lnTo>
                      <a:lnTo>
                        <a:pt x="942" y="778"/>
                      </a:lnTo>
                      <a:lnTo>
                        <a:pt x="956" y="777"/>
                      </a:lnTo>
                      <a:lnTo>
                        <a:pt x="946" y="753"/>
                      </a:lnTo>
                      <a:lnTo>
                        <a:pt x="943" y="732"/>
                      </a:lnTo>
                      <a:lnTo>
                        <a:pt x="942" y="735"/>
                      </a:lnTo>
                      <a:lnTo>
                        <a:pt x="940" y="730"/>
                      </a:lnTo>
                      <a:lnTo>
                        <a:pt x="937" y="727"/>
                      </a:lnTo>
                      <a:lnTo>
                        <a:pt x="929" y="693"/>
                      </a:lnTo>
                      <a:lnTo>
                        <a:pt x="922" y="662"/>
                      </a:lnTo>
                      <a:lnTo>
                        <a:pt x="920" y="653"/>
                      </a:lnTo>
                      <a:lnTo>
                        <a:pt x="919" y="642"/>
                      </a:lnTo>
                      <a:lnTo>
                        <a:pt x="917" y="624"/>
                      </a:lnTo>
                      <a:lnTo>
                        <a:pt x="909" y="610"/>
                      </a:lnTo>
                      <a:lnTo>
                        <a:pt x="900" y="583"/>
                      </a:lnTo>
                      <a:lnTo>
                        <a:pt x="890" y="556"/>
                      </a:lnTo>
                      <a:lnTo>
                        <a:pt x="883" y="532"/>
                      </a:lnTo>
                      <a:lnTo>
                        <a:pt x="864" y="487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xmlns="" id="{0FD75E11-C45D-41D9-8288-A076845AD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571" y="2880983"/>
                  <a:ext cx="23746" cy="1827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6" y="20"/>
                    </a:cxn>
                    <a:cxn ang="0">
                      <a:pos x="13" y="28"/>
                    </a:cxn>
                    <a:cxn ang="0">
                      <a:pos x="29" y="17"/>
                    </a:cxn>
                    <a:cxn ang="0">
                      <a:pos x="36" y="14"/>
                    </a:cxn>
                    <a:cxn ang="0">
                      <a:pos x="26" y="0"/>
                    </a:cxn>
                    <a:cxn ang="0">
                      <a:pos x="25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6" h="28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6" y="20"/>
                      </a:lnTo>
                      <a:lnTo>
                        <a:pt x="13" y="28"/>
                      </a:lnTo>
                      <a:lnTo>
                        <a:pt x="29" y="17"/>
                      </a:lnTo>
                      <a:lnTo>
                        <a:pt x="36" y="14"/>
                      </a:lnTo>
                      <a:lnTo>
                        <a:pt x="26" y="0"/>
                      </a:lnTo>
                      <a:lnTo>
                        <a:pt x="25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9" name="Freeform 70">
                  <a:extLst>
                    <a:ext uri="{FF2B5EF4-FFF2-40B4-BE49-F238E27FC236}">
                      <a16:creationId xmlns:a16="http://schemas.microsoft.com/office/drawing/2014/main" xmlns="" id="{66C5BD16-BB77-48B0-9AAC-1205A31E0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0703" y="2968688"/>
                  <a:ext cx="9894" cy="7309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13"/>
                    </a:cxn>
                    <a:cxn ang="0">
                      <a:pos x="12" y="3"/>
                    </a:cxn>
                    <a:cxn ang="0">
                      <a:pos x="7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3" h="13">
                      <a:moveTo>
                        <a:pt x="0" y="6"/>
                      </a:moveTo>
                      <a:lnTo>
                        <a:pt x="13" y="13"/>
                      </a:lnTo>
                      <a:lnTo>
                        <a:pt x="12" y="3"/>
                      </a:lnTo>
                      <a:lnTo>
                        <a:pt x="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0" name="Freeform 71">
                  <a:extLst>
                    <a:ext uri="{FF2B5EF4-FFF2-40B4-BE49-F238E27FC236}">
                      <a16:creationId xmlns:a16="http://schemas.microsoft.com/office/drawing/2014/main" xmlns="" id="{D72CF225-2F83-4CE0-AE26-88D04BBA7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774" y="2588633"/>
                  <a:ext cx="930057" cy="931865"/>
                </a:xfrm>
                <a:custGeom>
                  <a:avLst/>
                  <a:gdLst/>
                  <a:ahLst/>
                  <a:cxnLst>
                    <a:cxn ang="0">
                      <a:pos x="715" y="275"/>
                    </a:cxn>
                    <a:cxn ang="0">
                      <a:pos x="674" y="263"/>
                    </a:cxn>
                    <a:cxn ang="0">
                      <a:pos x="615" y="269"/>
                    </a:cxn>
                    <a:cxn ang="0">
                      <a:pos x="538" y="229"/>
                    </a:cxn>
                    <a:cxn ang="0">
                      <a:pos x="492" y="254"/>
                    </a:cxn>
                    <a:cxn ang="0">
                      <a:pos x="439" y="216"/>
                    </a:cxn>
                    <a:cxn ang="0">
                      <a:pos x="393" y="178"/>
                    </a:cxn>
                    <a:cxn ang="0">
                      <a:pos x="298" y="149"/>
                    </a:cxn>
                    <a:cxn ang="0">
                      <a:pos x="249" y="98"/>
                    </a:cxn>
                    <a:cxn ang="0">
                      <a:pos x="158" y="49"/>
                    </a:cxn>
                    <a:cxn ang="0">
                      <a:pos x="111" y="0"/>
                    </a:cxn>
                    <a:cxn ang="0">
                      <a:pos x="29" y="67"/>
                    </a:cxn>
                    <a:cxn ang="0">
                      <a:pos x="50" y="128"/>
                    </a:cxn>
                    <a:cxn ang="0">
                      <a:pos x="98" y="180"/>
                    </a:cxn>
                    <a:cxn ang="0">
                      <a:pos x="124" y="198"/>
                    </a:cxn>
                    <a:cxn ang="0">
                      <a:pos x="142" y="220"/>
                    </a:cxn>
                    <a:cxn ang="0">
                      <a:pos x="173" y="257"/>
                    </a:cxn>
                    <a:cxn ang="0">
                      <a:pos x="174" y="310"/>
                    </a:cxn>
                    <a:cxn ang="0">
                      <a:pos x="283" y="423"/>
                    </a:cxn>
                    <a:cxn ang="0">
                      <a:pos x="306" y="575"/>
                    </a:cxn>
                    <a:cxn ang="0">
                      <a:pos x="348" y="730"/>
                    </a:cxn>
                    <a:cxn ang="0">
                      <a:pos x="407" y="834"/>
                    </a:cxn>
                    <a:cxn ang="0">
                      <a:pos x="435" y="1055"/>
                    </a:cxn>
                    <a:cxn ang="0">
                      <a:pos x="448" y="1124"/>
                    </a:cxn>
                    <a:cxn ang="0">
                      <a:pos x="574" y="1149"/>
                    </a:cxn>
                    <a:cxn ang="0">
                      <a:pos x="579" y="1228"/>
                    </a:cxn>
                    <a:cxn ang="0">
                      <a:pos x="733" y="1343"/>
                    </a:cxn>
                    <a:cxn ang="0">
                      <a:pos x="783" y="1459"/>
                    </a:cxn>
                    <a:cxn ang="0">
                      <a:pos x="740" y="1502"/>
                    </a:cxn>
                    <a:cxn ang="0">
                      <a:pos x="799" y="1510"/>
                    </a:cxn>
                    <a:cxn ang="0">
                      <a:pos x="855" y="1495"/>
                    </a:cxn>
                    <a:cxn ang="0">
                      <a:pos x="977" y="1470"/>
                    </a:cxn>
                    <a:cxn ang="0">
                      <a:pos x="996" y="1397"/>
                    </a:cxn>
                    <a:cxn ang="0">
                      <a:pos x="1029" y="1377"/>
                    </a:cxn>
                    <a:cxn ang="0">
                      <a:pos x="1084" y="1329"/>
                    </a:cxn>
                    <a:cxn ang="0">
                      <a:pos x="1101" y="1300"/>
                    </a:cxn>
                    <a:cxn ang="0">
                      <a:pos x="1098" y="1237"/>
                    </a:cxn>
                    <a:cxn ang="0">
                      <a:pos x="1114" y="1204"/>
                    </a:cxn>
                    <a:cxn ang="0">
                      <a:pos x="1178" y="1161"/>
                    </a:cxn>
                    <a:cxn ang="0">
                      <a:pos x="1179" y="1133"/>
                    </a:cxn>
                    <a:cxn ang="0">
                      <a:pos x="1204" y="1024"/>
                    </a:cxn>
                    <a:cxn ang="0">
                      <a:pos x="1173" y="963"/>
                    </a:cxn>
                    <a:cxn ang="0">
                      <a:pos x="1242" y="885"/>
                    </a:cxn>
                    <a:cxn ang="0">
                      <a:pos x="1330" y="854"/>
                    </a:cxn>
                    <a:cxn ang="0">
                      <a:pos x="1284" y="820"/>
                    </a:cxn>
                    <a:cxn ang="0">
                      <a:pos x="1227" y="766"/>
                    </a:cxn>
                    <a:cxn ang="0">
                      <a:pos x="1290" y="718"/>
                    </a:cxn>
                    <a:cxn ang="0">
                      <a:pos x="1304" y="656"/>
                    </a:cxn>
                    <a:cxn ang="0">
                      <a:pos x="1342" y="572"/>
                    </a:cxn>
                    <a:cxn ang="0">
                      <a:pos x="1389" y="574"/>
                    </a:cxn>
                    <a:cxn ang="0">
                      <a:pos x="1373" y="518"/>
                    </a:cxn>
                    <a:cxn ang="0">
                      <a:pos x="1316" y="535"/>
                    </a:cxn>
                    <a:cxn ang="0">
                      <a:pos x="1237" y="517"/>
                    </a:cxn>
                    <a:cxn ang="0">
                      <a:pos x="1170" y="480"/>
                    </a:cxn>
                    <a:cxn ang="0">
                      <a:pos x="1104" y="454"/>
                    </a:cxn>
                    <a:cxn ang="0">
                      <a:pos x="1052" y="375"/>
                    </a:cxn>
                    <a:cxn ang="0">
                      <a:pos x="1047" y="326"/>
                    </a:cxn>
                    <a:cxn ang="0">
                      <a:pos x="1064" y="253"/>
                    </a:cxn>
                    <a:cxn ang="0">
                      <a:pos x="995" y="259"/>
                    </a:cxn>
                    <a:cxn ang="0">
                      <a:pos x="976" y="231"/>
                    </a:cxn>
                    <a:cxn ang="0">
                      <a:pos x="927" y="201"/>
                    </a:cxn>
                    <a:cxn ang="0">
                      <a:pos x="865" y="196"/>
                    </a:cxn>
                    <a:cxn ang="0">
                      <a:pos x="802" y="246"/>
                    </a:cxn>
                  </a:cxnLst>
                  <a:rect l="0" t="0" r="r" b="b"/>
                  <a:pathLst>
                    <a:path w="1408" h="1528">
                      <a:moveTo>
                        <a:pt x="795" y="269"/>
                      </a:moveTo>
                      <a:lnTo>
                        <a:pt x="789" y="266"/>
                      </a:lnTo>
                      <a:lnTo>
                        <a:pt x="756" y="263"/>
                      </a:lnTo>
                      <a:lnTo>
                        <a:pt x="738" y="274"/>
                      </a:lnTo>
                      <a:lnTo>
                        <a:pt x="737" y="275"/>
                      </a:lnTo>
                      <a:lnTo>
                        <a:pt x="715" y="275"/>
                      </a:lnTo>
                      <a:lnTo>
                        <a:pt x="707" y="272"/>
                      </a:lnTo>
                      <a:lnTo>
                        <a:pt x="692" y="263"/>
                      </a:lnTo>
                      <a:lnTo>
                        <a:pt x="697" y="248"/>
                      </a:lnTo>
                      <a:lnTo>
                        <a:pt x="692" y="243"/>
                      </a:lnTo>
                      <a:lnTo>
                        <a:pt x="691" y="243"/>
                      </a:lnTo>
                      <a:lnTo>
                        <a:pt x="674" y="263"/>
                      </a:lnTo>
                      <a:lnTo>
                        <a:pt x="646" y="296"/>
                      </a:lnTo>
                      <a:lnTo>
                        <a:pt x="638" y="296"/>
                      </a:lnTo>
                      <a:lnTo>
                        <a:pt x="639" y="284"/>
                      </a:lnTo>
                      <a:lnTo>
                        <a:pt x="626" y="271"/>
                      </a:lnTo>
                      <a:lnTo>
                        <a:pt x="619" y="269"/>
                      </a:lnTo>
                      <a:lnTo>
                        <a:pt x="615" y="269"/>
                      </a:lnTo>
                      <a:lnTo>
                        <a:pt x="612" y="271"/>
                      </a:lnTo>
                      <a:lnTo>
                        <a:pt x="603" y="260"/>
                      </a:lnTo>
                      <a:lnTo>
                        <a:pt x="592" y="259"/>
                      </a:lnTo>
                      <a:lnTo>
                        <a:pt x="574" y="248"/>
                      </a:lnTo>
                      <a:lnTo>
                        <a:pt x="563" y="232"/>
                      </a:lnTo>
                      <a:lnTo>
                        <a:pt x="538" y="229"/>
                      </a:lnTo>
                      <a:lnTo>
                        <a:pt x="537" y="231"/>
                      </a:lnTo>
                      <a:lnTo>
                        <a:pt x="520" y="231"/>
                      </a:lnTo>
                      <a:lnTo>
                        <a:pt x="504" y="228"/>
                      </a:lnTo>
                      <a:lnTo>
                        <a:pt x="494" y="238"/>
                      </a:lnTo>
                      <a:lnTo>
                        <a:pt x="492" y="253"/>
                      </a:lnTo>
                      <a:lnTo>
                        <a:pt x="492" y="254"/>
                      </a:lnTo>
                      <a:lnTo>
                        <a:pt x="484" y="256"/>
                      </a:lnTo>
                      <a:lnTo>
                        <a:pt x="471" y="254"/>
                      </a:lnTo>
                      <a:lnTo>
                        <a:pt x="469" y="250"/>
                      </a:lnTo>
                      <a:lnTo>
                        <a:pt x="440" y="229"/>
                      </a:lnTo>
                      <a:lnTo>
                        <a:pt x="437" y="223"/>
                      </a:lnTo>
                      <a:lnTo>
                        <a:pt x="439" y="216"/>
                      </a:lnTo>
                      <a:lnTo>
                        <a:pt x="432" y="207"/>
                      </a:lnTo>
                      <a:lnTo>
                        <a:pt x="422" y="199"/>
                      </a:lnTo>
                      <a:lnTo>
                        <a:pt x="423" y="186"/>
                      </a:lnTo>
                      <a:lnTo>
                        <a:pt x="412" y="178"/>
                      </a:lnTo>
                      <a:lnTo>
                        <a:pt x="410" y="177"/>
                      </a:lnTo>
                      <a:lnTo>
                        <a:pt x="393" y="178"/>
                      </a:lnTo>
                      <a:lnTo>
                        <a:pt x="381" y="172"/>
                      </a:lnTo>
                      <a:lnTo>
                        <a:pt x="378" y="162"/>
                      </a:lnTo>
                      <a:lnTo>
                        <a:pt x="364" y="150"/>
                      </a:lnTo>
                      <a:lnTo>
                        <a:pt x="348" y="146"/>
                      </a:lnTo>
                      <a:lnTo>
                        <a:pt x="319" y="135"/>
                      </a:lnTo>
                      <a:lnTo>
                        <a:pt x="298" y="149"/>
                      </a:lnTo>
                      <a:lnTo>
                        <a:pt x="286" y="131"/>
                      </a:lnTo>
                      <a:lnTo>
                        <a:pt x="278" y="122"/>
                      </a:lnTo>
                      <a:lnTo>
                        <a:pt x="270" y="117"/>
                      </a:lnTo>
                      <a:lnTo>
                        <a:pt x="266" y="114"/>
                      </a:lnTo>
                      <a:lnTo>
                        <a:pt x="263" y="110"/>
                      </a:lnTo>
                      <a:lnTo>
                        <a:pt x="249" y="98"/>
                      </a:lnTo>
                      <a:lnTo>
                        <a:pt x="239" y="86"/>
                      </a:lnTo>
                      <a:lnTo>
                        <a:pt x="217" y="90"/>
                      </a:lnTo>
                      <a:lnTo>
                        <a:pt x="204" y="84"/>
                      </a:lnTo>
                      <a:lnTo>
                        <a:pt x="191" y="73"/>
                      </a:lnTo>
                      <a:lnTo>
                        <a:pt x="173" y="62"/>
                      </a:lnTo>
                      <a:lnTo>
                        <a:pt x="158" y="49"/>
                      </a:lnTo>
                      <a:lnTo>
                        <a:pt x="167" y="26"/>
                      </a:lnTo>
                      <a:lnTo>
                        <a:pt x="158" y="20"/>
                      </a:lnTo>
                      <a:lnTo>
                        <a:pt x="148" y="13"/>
                      </a:lnTo>
                      <a:lnTo>
                        <a:pt x="148" y="7"/>
                      </a:lnTo>
                      <a:lnTo>
                        <a:pt x="121" y="1"/>
                      </a:lnTo>
                      <a:lnTo>
                        <a:pt x="111" y="0"/>
                      </a:lnTo>
                      <a:lnTo>
                        <a:pt x="72" y="4"/>
                      </a:lnTo>
                      <a:lnTo>
                        <a:pt x="67" y="13"/>
                      </a:lnTo>
                      <a:lnTo>
                        <a:pt x="36" y="47"/>
                      </a:lnTo>
                      <a:lnTo>
                        <a:pt x="37" y="59"/>
                      </a:lnTo>
                      <a:lnTo>
                        <a:pt x="31" y="61"/>
                      </a:lnTo>
                      <a:lnTo>
                        <a:pt x="29" y="67"/>
                      </a:lnTo>
                      <a:lnTo>
                        <a:pt x="18" y="65"/>
                      </a:lnTo>
                      <a:lnTo>
                        <a:pt x="0" y="77"/>
                      </a:lnTo>
                      <a:lnTo>
                        <a:pt x="11" y="79"/>
                      </a:lnTo>
                      <a:lnTo>
                        <a:pt x="21" y="105"/>
                      </a:lnTo>
                      <a:lnTo>
                        <a:pt x="37" y="114"/>
                      </a:lnTo>
                      <a:lnTo>
                        <a:pt x="50" y="128"/>
                      </a:lnTo>
                      <a:lnTo>
                        <a:pt x="65" y="137"/>
                      </a:lnTo>
                      <a:lnTo>
                        <a:pt x="66" y="135"/>
                      </a:lnTo>
                      <a:lnTo>
                        <a:pt x="70" y="138"/>
                      </a:lnTo>
                      <a:lnTo>
                        <a:pt x="88" y="147"/>
                      </a:lnTo>
                      <a:lnTo>
                        <a:pt x="92" y="177"/>
                      </a:lnTo>
                      <a:lnTo>
                        <a:pt x="98" y="180"/>
                      </a:lnTo>
                      <a:lnTo>
                        <a:pt x="89" y="202"/>
                      </a:lnTo>
                      <a:lnTo>
                        <a:pt x="93" y="211"/>
                      </a:lnTo>
                      <a:lnTo>
                        <a:pt x="105" y="195"/>
                      </a:lnTo>
                      <a:lnTo>
                        <a:pt x="108" y="192"/>
                      </a:lnTo>
                      <a:lnTo>
                        <a:pt x="115" y="190"/>
                      </a:lnTo>
                      <a:lnTo>
                        <a:pt x="124" y="198"/>
                      </a:lnTo>
                      <a:lnTo>
                        <a:pt x="129" y="199"/>
                      </a:lnTo>
                      <a:lnTo>
                        <a:pt x="126" y="201"/>
                      </a:lnTo>
                      <a:lnTo>
                        <a:pt x="111" y="217"/>
                      </a:lnTo>
                      <a:lnTo>
                        <a:pt x="111" y="223"/>
                      </a:lnTo>
                      <a:lnTo>
                        <a:pt x="128" y="220"/>
                      </a:lnTo>
                      <a:lnTo>
                        <a:pt x="142" y="220"/>
                      </a:lnTo>
                      <a:lnTo>
                        <a:pt x="152" y="226"/>
                      </a:lnTo>
                      <a:lnTo>
                        <a:pt x="154" y="251"/>
                      </a:lnTo>
                      <a:lnTo>
                        <a:pt x="161" y="260"/>
                      </a:lnTo>
                      <a:lnTo>
                        <a:pt x="155" y="272"/>
                      </a:lnTo>
                      <a:lnTo>
                        <a:pt x="160" y="275"/>
                      </a:lnTo>
                      <a:lnTo>
                        <a:pt x="173" y="257"/>
                      </a:lnTo>
                      <a:lnTo>
                        <a:pt x="188" y="259"/>
                      </a:lnTo>
                      <a:lnTo>
                        <a:pt x="200" y="271"/>
                      </a:lnTo>
                      <a:lnTo>
                        <a:pt x="198" y="278"/>
                      </a:lnTo>
                      <a:lnTo>
                        <a:pt x="180" y="296"/>
                      </a:lnTo>
                      <a:lnTo>
                        <a:pt x="174" y="308"/>
                      </a:lnTo>
                      <a:lnTo>
                        <a:pt x="174" y="310"/>
                      </a:lnTo>
                      <a:lnTo>
                        <a:pt x="196" y="320"/>
                      </a:lnTo>
                      <a:lnTo>
                        <a:pt x="236" y="356"/>
                      </a:lnTo>
                      <a:lnTo>
                        <a:pt x="240" y="360"/>
                      </a:lnTo>
                      <a:lnTo>
                        <a:pt x="259" y="384"/>
                      </a:lnTo>
                      <a:lnTo>
                        <a:pt x="275" y="407"/>
                      </a:lnTo>
                      <a:lnTo>
                        <a:pt x="283" y="423"/>
                      </a:lnTo>
                      <a:lnTo>
                        <a:pt x="292" y="442"/>
                      </a:lnTo>
                      <a:lnTo>
                        <a:pt x="301" y="477"/>
                      </a:lnTo>
                      <a:lnTo>
                        <a:pt x="304" y="499"/>
                      </a:lnTo>
                      <a:lnTo>
                        <a:pt x="306" y="521"/>
                      </a:lnTo>
                      <a:lnTo>
                        <a:pt x="311" y="568"/>
                      </a:lnTo>
                      <a:lnTo>
                        <a:pt x="306" y="575"/>
                      </a:lnTo>
                      <a:lnTo>
                        <a:pt x="321" y="645"/>
                      </a:lnTo>
                      <a:lnTo>
                        <a:pt x="321" y="663"/>
                      </a:lnTo>
                      <a:lnTo>
                        <a:pt x="322" y="681"/>
                      </a:lnTo>
                      <a:lnTo>
                        <a:pt x="332" y="703"/>
                      </a:lnTo>
                      <a:lnTo>
                        <a:pt x="337" y="721"/>
                      </a:lnTo>
                      <a:lnTo>
                        <a:pt x="348" y="730"/>
                      </a:lnTo>
                      <a:lnTo>
                        <a:pt x="363" y="742"/>
                      </a:lnTo>
                      <a:lnTo>
                        <a:pt x="378" y="772"/>
                      </a:lnTo>
                      <a:lnTo>
                        <a:pt x="378" y="773"/>
                      </a:lnTo>
                      <a:lnTo>
                        <a:pt x="387" y="779"/>
                      </a:lnTo>
                      <a:lnTo>
                        <a:pt x="403" y="824"/>
                      </a:lnTo>
                      <a:lnTo>
                        <a:pt x="407" y="834"/>
                      </a:lnTo>
                      <a:lnTo>
                        <a:pt x="426" y="854"/>
                      </a:lnTo>
                      <a:lnTo>
                        <a:pt x="432" y="869"/>
                      </a:lnTo>
                      <a:lnTo>
                        <a:pt x="442" y="899"/>
                      </a:lnTo>
                      <a:lnTo>
                        <a:pt x="448" y="984"/>
                      </a:lnTo>
                      <a:lnTo>
                        <a:pt x="436" y="1054"/>
                      </a:lnTo>
                      <a:lnTo>
                        <a:pt x="435" y="1055"/>
                      </a:lnTo>
                      <a:lnTo>
                        <a:pt x="433" y="1067"/>
                      </a:lnTo>
                      <a:lnTo>
                        <a:pt x="420" y="1071"/>
                      </a:lnTo>
                      <a:lnTo>
                        <a:pt x="419" y="1085"/>
                      </a:lnTo>
                      <a:lnTo>
                        <a:pt x="426" y="1115"/>
                      </a:lnTo>
                      <a:lnTo>
                        <a:pt x="435" y="1118"/>
                      </a:lnTo>
                      <a:lnTo>
                        <a:pt x="448" y="1124"/>
                      </a:lnTo>
                      <a:lnTo>
                        <a:pt x="448" y="1110"/>
                      </a:lnTo>
                      <a:lnTo>
                        <a:pt x="461" y="1101"/>
                      </a:lnTo>
                      <a:lnTo>
                        <a:pt x="508" y="1100"/>
                      </a:lnTo>
                      <a:lnTo>
                        <a:pt x="554" y="1118"/>
                      </a:lnTo>
                      <a:lnTo>
                        <a:pt x="569" y="1130"/>
                      </a:lnTo>
                      <a:lnTo>
                        <a:pt x="574" y="1149"/>
                      </a:lnTo>
                      <a:lnTo>
                        <a:pt x="567" y="1167"/>
                      </a:lnTo>
                      <a:lnTo>
                        <a:pt x="570" y="1179"/>
                      </a:lnTo>
                      <a:lnTo>
                        <a:pt x="566" y="1200"/>
                      </a:lnTo>
                      <a:lnTo>
                        <a:pt x="553" y="1206"/>
                      </a:lnTo>
                      <a:lnTo>
                        <a:pt x="547" y="1210"/>
                      </a:lnTo>
                      <a:lnTo>
                        <a:pt x="579" y="1228"/>
                      </a:lnTo>
                      <a:lnTo>
                        <a:pt x="633" y="1241"/>
                      </a:lnTo>
                      <a:lnTo>
                        <a:pt x="674" y="1264"/>
                      </a:lnTo>
                      <a:lnTo>
                        <a:pt x="689" y="1295"/>
                      </a:lnTo>
                      <a:lnTo>
                        <a:pt x="695" y="1315"/>
                      </a:lnTo>
                      <a:lnTo>
                        <a:pt x="733" y="1334"/>
                      </a:lnTo>
                      <a:lnTo>
                        <a:pt x="733" y="1343"/>
                      </a:lnTo>
                      <a:lnTo>
                        <a:pt x="744" y="1358"/>
                      </a:lnTo>
                      <a:lnTo>
                        <a:pt x="751" y="1382"/>
                      </a:lnTo>
                      <a:lnTo>
                        <a:pt x="760" y="1388"/>
                      </a:lnTo>
                      <a:lnTo>
                        <a:pt x="770" y="1382"/>
                      </a:lnTo>
                      <a:lnTo>
                        <a:pt x="789" y="1414"/>
                      </a:lnTo>
                      <a:lnTo>
                        <a:pt x="783" y="1459"/>
                      </a:lnTo>
                      <a:lnTo>
                        <a:pt x="770" y="1476"/>
                      </a:lnTo>
                      <a:lnTo>
                        <a:pt x="756" y="1473"/>
                      </a:lnTo>
                      <a:lnTo>
                        <a:pt x="744" y="1465"/>
                      </a:lnTo>
                      <a:lnTo>
                        <a:pt x="737" y="1479"/>
                      </a:lnTo>
                      <a:lnTo>
                        <a:pt x="737" y="1489"/>
                      </a:lnTo>
                      <a:lnTo>
                        <a:pt x="740" y="1502"/>
                      </a:lnTo>
                      <a:lnTo>
                        <a:pt x="761" y="1516"/>
                      </a:lnTo>
                      <a:lnTo>
                        <a:pt x="769" y="1528"/>
                      </a:lnTo>
                      <a:lnTo>
                        <a:pt x="773" y="1525"/>
                      </a:lnTo>
                      <a:lnTo>
                        <a:pt x="789" y="1526"/>
                      </a:lnTo>
                      <a:lnTo>
                        <a:pt x="787" y="1519"/>
                      </a:lnTo>
                      <a:lnTo>
                        <a:pt x="799" y="1510"/>
                      </a:lnTo>
                      <a:lnTo>
                        <a:pt x="796" y="1504"/>
                      </a:lnTo>
                      <a:lnTo>
                        <a:pt x="797" y="1498"/>
                      </a:lnTo>
                      <a:lnTo>
                        <a:pt x="802" y="1492"/>
                      </a:lnTo>
                      <a:lnTo>
                        <a:pt x="833" y="1487"/>
                      </a:lnTo>
                      <a:lnTo>
                        <a:pt x="841" y="1496"/>
                      </a:lnTo>
                      <a:lnTo>
                        <a:pt x="855" y="1495"/>
                      </a:lnTo>
                      <a:lnTo>
                        <a:pt x="924" y="1516"/>
                      </a:lnTo>
                      <a:lnTo>
                        <a:pt x="929" y="1498"/>
                      </a:lnTo>
                      <a:lnTo>
                        <a:pt x="941" y="1481"/>
                      </a:lnTo>
                      <a:lnTo>
                        <a:pt x="946" y="1471"/>
                      </a:lnTo>
                      <a:lnTo>
                        <a:pt x="962" y="1476"/>
                      </a:lnTo>
                      <a:lnTo>
                        <a:pt x="977" y="1470"/>
                      </a:lnTo>
                      <a:lnTo>
                        <a:pt x="1013" y="1474"/>
                      </a:lnTo>
                      <a:lnTo>
                        <a:pt x="1013" y="1435"/>
                      </a:lnTo>
                      <a:lnTo>
                        <a:pt x="998" y="1428"/>
                      </a:lnTo>
                      <a:lnTo>
                        <a:pt x="989" y="1419"/>
                      </a:lnTo>
                      <a:lnTo>
                        <a:pt x="983" y="1413"/>
                      </a:lnTo>
                      <a:lnTo>
                        <a:pt x="996" y="1397"/>
                      </a:lnTo>
                      <a:lnTo>
                        <a:pt x="995" y="1392"/>
                      </a:lnTo>
                      <a:lnTo>
                        <a:pt x="992" y="1379"/>
                      </a:lnTo>
                      <a:lnTo>
                        <a:pt x="1003" y="1377"/>
                      </a:lnTo>
                      <a:lnTo>
                        <a:pt x="1012" y="1385"/>
                      </a:lnTo>
                      <a:lnTo>
                        <a:pt x="1021" y="1377"/>
                      </a:lnTo>
                      <a:lnTo>
                        <a:pt x="1029" y="1377"/>
                      </a:lnTo>
                      <a:lnTo>
                        <a:pt x="1038" y="1371"/>
                      </a:lnTo>
                      <a:lnTo>
                        <a:pt x="1048" y="1364"/>
                      </a:lnTo>
                      <a:lnTo>
                        <a:pt x="1047" y="1358"/>
                      </a:lnTo>
                      <a:lnTo>
                        <a:pt x="1064" y="1347"/>
                      </a:lnTo>
                      <a:lnTo>
                        <a:pt x="1075" y="1350"/>
                      </a:lnTo>
                      <a:lnTo>
                        <a:pt x="1084" y="1329"/>
                      </a:lnTo>
                      <a:lnTo>
                        <a:pt x="1084" y="1326"/>
                      </a:lnTo>
                      <a:lnTo>
                        <a:pt x="1100" y="1329"/>
                      </a:lnTo>
                      <a:lnTo>
                        <a:pt x="1107" y="1325"/>
                      </a:lnTo>
                      <a:lnTo>
                        <a:pt x="1111" y="1323"/>
                      </a:lnTo>
                      <a:lnTo>
                        <a:pt x="1110" y="1306"/>
                      </a:lnTo>
                      <a:lnTo>
                        <a:pt x="1101" y="1300"/>
                      </a:lnTo>
                      <a:lnTo>
                        <a:pt x="1098" y="1277"/>
                      </a:lnTo>
                      <a:lnTo>
                        <a:pt x="1109" y="1276"/>
                      </a:lnTo>
                      <a:lnTo>
                        <a:pt x="1114" y="1258"/>
                      </a:lnTo>
                      <a:lnTo>
                        <a:pt x="1119" y="1249"/>
                      </a:lnTo>
                      <a:lnTo>
                        <a:pt x="1100" y="1241"/>
                      </a:lnTo>
                      <a:lnTo>
                        <a:pt x="1098" y="1237"/>
                      </a:lnTo>
                      <a:lnTo>
                        <a:pt x="1090" y="1227"/>
                      </a:lnTo>
                      <a:lnTo>
                        <a:pt x="1081" y="1221"/>
                      </a:lnTo>
                      <a:lnTo>
                        <a:pt x="1093" y="1197"/>
                      </a:lnTo>
                      <a:lnTo>
                        <a:pt x="1096" y="1195"/>
                      </a:lnTo>
                      <a:lnTo>
                        <a:pt x="1111" y="1215"/>
                      </a:lnTo>
                      <a:lnTo>
                        <a:pt x="1114" y="1204"/>
                      </a:lnTo>
                      <a:lnTo>
                        <a:pt x="1119" y="1192"/>
                      </a:lnTo>
                      <a:lnTo>
                        <a:pt x="1137" y="1183"/>
                      </a:lnTo>
                      <a:lnTo>
                        <a:pt x="1157" y="1185"/>
                      </a:lnTo>
                      <a:lnTo>
                        <a:pt x="1157" y="1179"/>
                      </a:lnTo>
                      <a:lnTo>
                        <a:pt x="1163" y="1176"/>
                      </a:lnTo>
                      <a:lnTo>
                        <a:pt x="1178" y="1161"/>
                      </a:lnTo>
                      <a:lnTo>
                        <a:pt x="1192" y="1161"/>
                      </a:lnTo>
                      <a:lnTo>
                        <a:pt x="1192" y="1156"/>
                      </a:lnTo>
                      <a:lnTo>
                        <a:pt x="1192" y="1155"/>
                      </a:lnTo>
                      <a:lnTo>
                        <a:pt x="1192" y="1145"/>
                      </a:lnTo>
                      <a:lnTo>
                        <a:pt x="1188" y="1137"/>
                      </a:lnTo>
                      <a:lnTo>
                        <a:pt x="1179" y="1133"/>
                      </a:lnTo>
                      <a:lnTo>
                        <a:pt x="1186" y="1106"/>
                      </a:lnTo>
                      <a:lnTo>
                        <a:pt x="1188" y="1082"/>
                      </a:lnTo>
                      <a:lnTo>
                        <a:pt x="1196" y="1054"/>
                      </a:lnTo>
                      <a:lnTo>
                        <a:pt x="1198" y="1054"/>
                      </a:lnTo>
                      <a:lnTo>
                        <a:pt x="1198" y="1052"/>
                      </a:lnTo>
                      <a:lnTo>
                        <a:pt x="1204" y="1024"/>
                      </a:lnTo>
                      <a:lnTo>
                        <a:pt x="1191" y="1016"/>
                      </a:lnTo>
                      <a:lnTo>
                        <a:pt x="1182" y="1025"/>
                      </a:lnTo>
                      <a:lnTo>
                        <a:pt x="1175" y="1010"/>
                      </a:lnTo>
                      <a:lnTo>
                        <a:pt x="1178" y="1003"/>
                      </a:lnTo>
                      <a:lnTo>
                        <a:pt x="1169" y="975"/>
                      </a:lnTo>
                      <a:lnTo>
                        <a:pt x="1173" y="963"/>
                      </a:lnTo>
                      <a:lnTo>
                        <a:pt x="1192" y="945"/>
                      </a:lnTo>
                      <a:lnTo>
                        <a:pt x="1212" y="934"/>
                      </a:lnTo>
                      <a:lnTo>
                        <a:pt x="1224" y="931"/>
                      </a:lnTo>
                      <a:lnTo>
                        <a:pt x="1235" y="896"/>
                      </a:lnTo>
                      <a:lnTo>
                        <a:pt x="1234" y="887"/>
                      </a:lnTo>
                      <a:lnTo>
                        <a:pt x="1242" y="885"/>
                      </a:lnTo>
                      <a:lnTo>
                        <a:pt x="1264" y="894"/>
                      </a:lnTo>
                      <a:lnTo>
                        <a:pt x="1280" y="881"/>
                      </a:lnTo>
                      <a:lnTo>
                        <a:pt x="1294" y="878"/>
                      </a:lnTo>
                      <a:lnTo>
                        <a:pt x="1320" y="863"/>
                      </a:lnTo>
                      <a:lnTo>
                        <a:pt x="1323" y="863"/>
                      </a:lnTo>
                      <a:lnTo>
                        <a:pt x="1330" y="854"/>
                      </a:lnTo>
                      <a:lnTo>
                        <a:pt x="1316" y="839"/>
                      </a:lnTo>
                      <a:lnTo>
                        <a:pt x="1310" y="849"/>
                      </a:lnTo>
                      <a:lnTo>
                        <a:pt x="1307" y="861"/>
                      </a:lnTo>
                      <a:lnTo>
                        <a:pt x="1286" y="854"/>
                      </a:lnTo>
                      <a:lnTo>
                        <a:pt x="1281" y="843"/>
                      </a:lnTo>
                      <a:lnTo>
                        <a:pt x="1284" y="820"/>
                      </a:lnTo>
                      <a:lnTo>
                        <a:pt x="1270" y="797"/>
                      </a:lnTo>
                      <a:lnTo>
                        <a:pt x="1254" y="802"/>
                      </a:lnTo>
                      <a:lnTo>
                        <a:pt x="1253" y="773"/>
                      </a:lnTo>
                      <a:lnTo>
                        <a:pt x="1245" y="776"/>
                      </a:lnTo>
                      <a:lnTo>
                        <a:pt x="1231" y="776"/>
                      </a:lnTo>
                      <a:lnTo>
                        <a:pt x="1227" y="766"/>
                      </a:lnTo>
                      <a:lnTo>
                        <a:pt x="1242" y="751"/>
                      </a:lnTo>
                      <a:lnTo>
                        <a:pt x="1261" y="748"/>
                      </a:lnTo>
                      <a:lnTo>
                        <a:pt x="1265" y="739"/>
                      </a:lnTo>
                      <a:lnTo>
                        <a:pt x="1283" y="724"/>
                      </a:lnTo>
                      <a:lnTo>
                        <a:pt x="1289" y="724"/>
                      </a:lnTo>
                      <a:lnTo>
                        <a:pt x="1290" y="718"/>
                      </a:lnTo>
                      <a:lnTo>
                        <a:pt x="1281" y="715"/>
                      </a:lnTo>
                      <a:lnTo>
                        <a:pt x="1261" y="700"/>
                      </a:lnTo>
                      <a:lnTo>
                        <a:pt x="1268" y="682"/>
                      </a:lnTo>
                      <a:lnTo>
                        <a:pt x="1290" y="681"/>
                      </a:lnTo>
                      <a:lnTo>
                        <a:pt x="1294" y="684"/>
                      </a:lnTo>
                      <a:lnTo>
                        <a:pt x="1304" y="656"/>
                      </a:lnTo>
                      <a:lnTo>
                        <a:pt x="1326" y="624"/>
                      </a:lnTo>
                      <a:lnTo>
                        <a:pt x="1312" y="602"/>
                      </a:lnTo>
                      <a:lnTo>
                        <a:pt x="1317" y="599"/>
                      </a:lnTo>
                      <a:lnTo>
                        <a:pt x="1326" y="596"/>
                      </a:lnTo>
                      <a:lnTo>
                        <a:pt x="1342" y="585"/>
                      </a:lnTo>
                      <a:lnTo>
                        <a:pt x="1342" y="572"/>
                      </a:lnTo>
                      <a:lnTo>
                        <a:pt x="1363" y="572"/>
                      </a:lnTo>
                      <a:lnTo>
                        <a:pt x="1373" y="560"/>
                      </a:lnTo>
                      <a:lnTo>
                        <a:pt x="1378" y="559"/>
                      </a:lnTo>
                      <a:lnTo>
                        <a:pt x="1379" y="572"/>
                      </a:lnTo>
                      <a:lnTo>
                        <a:pt x="1379" y="575"/>
                      </a:lnTo>
                      <a:lnTo>
                        <a:pt x="1389" y="574"/>
                      </a:lnTo>
                      <a:lnTo>
                        <a:pt x="1389" y="553"/>
                      </a:lnTo>
                      <a:lnTo>
                        <a:pt x="1399" y="556"/>
                      </a:lnTo>
                      <a:lnTo>
                        <a:pt x="1408" y="553"/>
                      </a:lnTo>
                      <a:lnTo>
                        <a:pt x="1391" y="532"/>
                      </a:lnTo>
                      <a:lnTo>
                        <a:pt x="1388" y="527"/>
                      </a:lnTo>
                      <a:lnTo>
                        <a:pt x="1373" y="518"/>
                      </a:lnTo>
                      <a:lnTo>
                        <a:pt x="1362" y="512"/>
                      </a:lnTo>
                      <a:lnTo>
                        <a:pt x="1348" y="515"/>
                      </a:lnTo>
                      <a:lnTo>
                        <a:pt x="1348" y="520"/>
                      </a:lnTo>
                      <a:lnTo>
                        <a:pt x="1327" y="517"/>
                      </a:lnTo>
                      <a:lnTo>
                        <a:pt x="1317" y="526"/>
                      </a:lnTo>
                      <a:lnTo>
                        <a:pt x="1316" y="535"/>
                      </a:lnTo>
                      <a:lnTo>
                        <a:pt x="1300" y="515"/>
                      </a:lnTo>
                      <a:lnTo>
                        <a:pt x="1287" y="521"/>
                      </a:lnTo>
                      <a:lnTo>
                        <a:pt x="1270" y="520"/>
                      </a:lnTo>
                      <a:lnTo>
                        <a:pt x="1254" y="529"/>
                      </a:lnTo>
                      <a:lnTo>
                        <a:pt x="1245" y="523"/>
                      </a:lnTo>
                      <a:lnTo>
                        <a:pt x="1237" y="517"/>
                      </a:lnTo>
                      <a:lnTo>
                        <a:pt x="1221" y="514"/>
                      </a:lnTo>
                      <a:lnTo>
                        <a:pt x="1206" y="514"/>
                      </a:lnTo>
                      <a:lnTo>
                        <a:pt x="1188" y="499"/>
                      </a:lnTo>
                      <a:lnTo>
                        <a:pt x="1188" y="496"/>
                      </a:lnTo>
                      <a:lnTo>
                        <a:pt x="1170" y="487"/>
                      </a:lnTo>
                      <a:lnTo>
                        <a:pt x="1170" y="480"/>
                      </a:lnTo>
                      <a:lnTo>
                        <a:pt x="1160" y="481"/>
                      </a:lnTo>
                      <a:lnTo>
                        <a:pt x="1149" y="477"/>
                      </a:lnTo>
                      <a:lnTo>
                        <a:pt x="1133" y="480"/>
                      </a:lnTo>
                      <a:lnTo>
                        <a:pt x="1132" y="481"/>
                      </a:lnTo>
                      <a:lnTo>
                        <a:pt x="1114" y="466"/>
                      </a:lnTo>
                      <a:lnTo>
                        <a:pt x="1104" y="454"/>
                      </a:lnTo>
                      <a:lnTo>
                        <a:pt x="1088" y="447"/>
                      </a:lnTo>
                      <a:lnTo>
                        <a:pt x="1062" y="430"/>
                      </a:lnTo>
                      <a:lnTo>
                        <a:pt x="1064" y="414"/>
                      </a:lnTo>
                      <a:lnTo>
                        <a:pt x="1064" y="398"/>
                      </a:lnTo>
                      <a:lnTo>
                        <a:pt x="1047" y="387"/>
                      </a:lnTo>
                      <a:lnTo>
                        <a:pt x="1052" y="375"/>
                      </a:lnTo>
                      <a:lnTo>
                        <a:pt x="1034" y="360"/>
                      </a:lnTo>
                      <a:lnTo>
                        <a:pt x="1028" y="347"/>
                      </a:lnTo>
                      <a:lnTo>
                        <a:pt x="1031" y="339"/>
                      </a:lnTo>
                      <a:lnTo>
                        <a:pt x="1035" y="339"/>
                      </a:lnTo>
                      <a:lnTo>
                        <a:pt x="1034" y="329"/>
                      </a:lnTo>
                      <a:lnTo>
                        <a:pt x="1047" y="326"/>
                      </a:lnTo>
                      <a:lnTo>
                        <a:pt x="1055" y="308"/>
                      </a:lnTo>
                      <a:lnTo>
                        <a:pt x="1073" y="281"/>
                      </a:lnTo>
                      <a:lnTo>
                        <a:pt x="1083" y="257"/>
                      </a:lnTo>
                      <a:lnTo>
                        <a:pt x="1084" y="254"/>
                      </a:lnTo>
                      <a:lnTo>
                        <a:pt x="1081" y="251"/>
                      </a:lnTo>
                      <a:lnTo>
                        <a:pt x="1064" y="253"/>
                      </a:lnTo>
                      <a:lnTo>
                        <a:pt x="1048" y="254"/>
                      </a:lnTo>
                      <a:lnTo>
                        <a:pt x="1035" y="266"/>
                      </a:lnTo>
                      <a:lnTo>
                        <a:pt x="1028" y="266"/>
                      </a:lnTo>
                      <a:lnTo>
                        <a:pt x="1012" y="256"/>
                      </a:lnTo>
                      <a:lnTo>
                        <a:pt x="996" y="260"/>
                      </a:lnTo>
                      <a:lnTo>
                        <a:pt x="995" y="259"/>
                      </a:lnTo>
                      <a:lnTo>
                        <a:pt x="1005" y="247"/>
                      </a:lnTo>
                      <a:lnTo>
                        <a:pt x="1012" y="240"/>
                      </a:lnTo>
                      <a:lnTo>
                        <a:pt x="1011" y="229"/>
                      </a:lnTo>
                      <a:lnTo>
                        <a:pt x="1008" y="226"/>
                      </a:lnTo>
                      <a:lnTo>
                        <a:pt x="983" y="222"/>
                      </a:lnTo>
                      <a:lnTo>
                        <a:pt x="976" y="231"/>
                      </a:lnTo>
                      <a:lnTo>
                        <a:pt x="965" y="228"/>
                      </a:lnTo>
                      <a:lnTo>
                        <a:pt x="963" y="229"/>
                      </a:lnTo>
                      <a:lnTo>
                        <a:pt x="956" y="223"/>
                      </a:lnTo>
                      <a:lnTo>
                        <a:pt x="944" y="213"/>
                      </a:lnTo>
                      <a:lnTo>
                        <a:pt x="931" y="204"/>
                      </a:lnTo>
                      <a:lnTo>
                        <a:pt x="927" y="201"/>
                      </a:lnTo>
                      <a:lnTo>
                        <a:pt x="927" y="189"/>
                      </a:lnTo>
                      <a:lnTo>
                        <a:pt x="910" y="171"/>
                      </a:lnTo>
                      <a:lnTo>
                        <a:pt x="893" y="189"/>
                      </a:lnTo>
                      <a:lnTo>
                        <a:pt x="891" y="195"/>
                      </a:lnTo>
                      <a:lnTo>
                        <a:pt x="881" y="195"/>
                      </a:lnTo>
                      <a:lnTo>
                        <a:pt x="865" y="196"/>
                      </a:lnTo>
                      <a:lnTo>
                        <a:pt x="858" y="211"/>
                      </a:lnTo>
                      <a:lnTo>
                        <a:pt x="845" y="217"/>
                      </a:lnTo>
                      <a:lnTo>
                        <a:pt x="839" y="226"/>
                      </a:lnTo>
                      <a:lnTo>
                        <a:pt x="832" y="228"/>
                      </a:lnTo>
                      <a:lnTo>
                        <a:pt x="792" y="232"/>
                      </a:lnTo>
                      <a:lnTo>
                        <a:pt x="802" y="246"/>
                      </a:lnTo>
                      <a:lnTo>
                        <a:pt x="826" y="262"/>
                      </a:lnTo>
                      <a:lnTo>
                        <a:pt x="828" y="268"/>
                      </a:lnTo>
                      <a:lnTo>
                        <a:pt x="819" y="269"/>
                      </a:lnTo>
                      <a:lnTo>
                        <a:pt x="795" y="269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1" name="Freeform 72">
                  <a:extLst>
                    <a:ext uri="{FF2B5EF4-FFF2-40B4-BE49-F238E27FC236}">
                      <a16:creationId xmlns:a16="http://schemas.microsoft.com/office/drawing/2014/main" xmlns="" id="{2475E707-83C2-4680-B614-69D1D4FC6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229" y="3295754"/>
                  <a:ext cx="116752" cy="69433"/>
                </a:xfrm>
                <a:custGeom>
                  <a:avLst/>
                  <a:gdLst/>
                  <a:ahLst/>
                  <a:cxnLst>
                    <a:cxn ang="0">
                      <a:pos x="135" y="42"/>
                    </a:cxn>
                    <a:cxn ang="0">
                      <a:pos x="129" y="51"/>
                    </a:cxn>
                    <a:cxn ang="0">
                      <a:pos x="110" y="43"/>
                    </a:cxn>
                    <a:cxn ang="0">
                      <a:pos x="119" y="37"/>
                    </a:cxn>
                    <a:cxn ang="0">
                      <a:pos x="86" y="30"/>
                    </a:cxn>
                    <a:cxn ang="0">
                      <a:pos x="83" y="30"/>
                    </a:cxn>
                    <a:cxn ang="0">
                      <a:pos x="89" y="37"/>
                    </a:cxn>
                    <a:cxn ang="0">
                      <a:pos x="83" y="43"/>
                    </a:cxn>
                    <a:cxn ang="0">
                      <a:pos x="83" y="49"/>
                    </a:cxn>
                    <a:cxn ang="0">
                      <a:pos x="82" y="51"/>
                    </a:cxn>
                    <a:cxn ang="0">
                      <a:pos x="77" y="49"/>
                    </a:cxn>
                    <a:cxn ang="0">
                      <a:pos x="76" y="55"/>
                    </a:cxn>
                    <a:cxn ang="0">
                      <a:pos x="64" y="57"/>
                    </a:cxn>
                    <a:cxn ang="0">
                      <a:pos x="47" y="43"/>
                    </a:cxn>
                    <a:cxn ang="0">
                      <a:pos x="34" y="45"/>
                    </a:cxn>
                    <a:cxn ang="0">
                      <a:pos x="20" y="43"/>
                    </a:cxn>
                    <a:cxn ang="0">
                      <a:pos x="4" y="52"/>
                    </a:cxn>
                    <a:cxn ang="0">
                      <a:pos x="0" y="67"/>
                    </a:cxn>
                    <a:cxn ang="0">
                      <a:pos x="7" y="88"/>
                    </a:cxn>
                    <a:cxn ang="0">
                      <a:pos x="10" y="91"/>
                    </a:cxn>
                    <a:cxn ang="0">
                      <a:pos x="27" y="101"/>
                    </a:cxn>
                    <a:cxn ang="0">
                      <a:pos x="27" y="100"/>
                    </a:cxn>
                    <a:cxn ang="0">
                      <a:pos x="43" y="94"/>
                    </a:cxn>
                    <a:cxn ang="0">
                      <a:pos x="70" y="103"/>
                    </a:cxn>
                    <a:cxn ang="0">
                      <a:pos x="69" y="88"/>
                    </a:cxn>
                    <a:cxn ang="0">
                      <a:pos x="85" y="89"/>
                    </a:cxn>
                    <a:cxn ang="0">
                      <a:pos x="92" y="95"/>
                    </a:cxn>
                    <a:cxn ang="0">
                      <a:pos x="98" y="92"/>
                    </a:cxn>
                    <a:cxn ang="0">
                      <a:pos x="102" y="79"/>
                    </a:cxn>
                    <a:cxn ang="0">
                      <a:pos x="109" y="82"/>
                    </a:cxn>
                    <a:cxn ang="0">
                      <a:pos x="113" y="94"/>
                    </a:cxn>
                    <a:cxn ang="0">
                      <a:pos x="115" y="77"/>
                    </a:cxn>
                    <a:cxn ang="0">
                      <a:pos x="132" y="79"/>
                    </a:cxn>
                    <a:cxn ang="0">
                      <a:pos x="139" y="98"/>
                    </a:cxn>
                    <a:cxn ang="0">
                      <a:pos x="149" y="110"/>
                    </a:cxn>
                    <a:cxn ang="0">
                      <a:pos x="155" y="112"/>
                    </a:cxn>
                    <a:cxn ang="0">
                      <a:pos x="164" y="113"/>
                    </a:cxn>
                    <a:cxn ang="0">
                      <a:pos x="171" y="113"/>
                    </a:cxn>
                    <a:cxn ang="0">
                      <a:pos x="172" y="97"/>
                    </a:cxn>
                    <a:cxn ang="0">
                      <a:pos x="159" y="85"/>
                    </a:cxn>
                    <a:cxn ang="0">
                      <a:pos x="157" y="80"/>
                    </a:cxn>
                    <a:cxn ang="0">
                      <a:pos x="148" y="77"/>
                    </a:cxn>
                    <a:cxn ang="0">
                      <a:pos x="158" y="74"/>
                    </a:cxn>
                    <a:cxn ang="0">
                      <a:pos x="167" y="69"/>
                    </a:cxn>
                    <a:cxn ang="0">
                      <a:pos x="174" y="64"/>
                    </a:cxn>
                    <a:cxn ang="0">
                      <a:pos x="174" y="51"/>
                    </a:cxn>
                    <a:cxn ang="0">
                      <a:pos x="172" y="30"/>
                    </a:cxn>
                    <a:cxn ang="0">
                      <a:pos x="175" y="13"/>
                    </a:cxn>
                    <a:cxn ang="0">
                      <a:pos x="165" y="1"/>
                    </a:cxn>
                    <a:cxn ang="0">
                      <a:pos x="158" y="0"/>
                    </a:cxn>
                    <a:cxn ang="0">
                      <a:pos x="151" y="15"/>
                    </a:cxn>
                    <a:cxn ang="0">
                      <a:pos x="146" y="24"/>
                    </a:cxn>
                    <a:cxn ang="0">
                      <a:pos x="135" y="36"/>
                    </a:cxn>
                    <a:cxn ang="0">
                      <a:pos x="135" y="42"/>
                    </a:cxn>
                  </a:cxnLst>
                  <a:rect l="0" t="0" r="r" b="b"/>
                  <a:pathLst>
                    <a:path w="175" h="113">
                      <a:moveTo>
                        <a:pt x="135" y="42"/>
                      </a:moveTo>
                      <a:lnTo>
                        <a:pt x="129" y="51"/>
                      </a:lnTo>
                      <a:lnTo>
                        <a:pt x="110" y="43"/>
                      </a:lnTo>
                      <a:lnTo>
                        <a:pt x="119" y="37"/>
                      </a:lnTo>
                      <a:lnTo>
                        <a:pt x="86" y="30"/>
                      </a:lnTo>
                      <a:lnTo>
                        <a:pt x="83" y="30"/>
                      </a:lnTo>
                      <a:lnTo>
                        <a:pt x="89" y="37"/>
                      </a:lnTo>
                      <a:lnTo>
                        <a:pt x="83" y="43"/>
                      </a:lnTo>
                      <a:lnTo>
                        <a:pt x="83" y="49"/>
                      </a:lnTo>
                      <a:lnTo>
                        <a:pt x="82" y="51"/>
                      </a:lnTo>
                      <a:lnTo>
                        <a:pt x="77" y="49"/>
                      </a:lnTo>
                      <a:lnTo>
                        <a:pt x="76" y="55"/>
                      </a:lnTo>
                      <a:lnTo>
                        <a:pt x="64" y="57"/>
                      </a:lnTo>
                      <a:lnTo>
                        <a:pt x="47" y="43"/>
                      </a:lnTo>
                      <a:lnTo>
                        <a:pt x="34" y="45"/>
                      </a:lnTo>
                      <a:lnTo>
                        <a:pt x="20" y="43"/>
                      </a:lnTo>
                      <a:lnTo>
                        <a:pt x="4" y="52"/>
                      </a:lnTo>
                      <a:lnTo>
                        <a:pt x="0" y="67"/>
                      </a:lnTo>
                      <a:lnTo>
                        <a:pt x="7" y="88"/>
                      </a:lnTo>
                      <a:lnTo>
                        <a:pt x="10" y="91"/>
                      </a:lnTo>
                      <a:lnTo>
                        <a:pt x="27" y="101"/>
                      </a:lnTo>
                      <a:lnTo>
                        <a:pt x="27" y="100"/>
                      </a:lnTo>
                      <a:lnTo>
                        <a:pt x="43" y="94"/>
                      </a:lnTo>
                      <a:lnTo>
                        <a:pt x="70" y="103"/>
                      </a:lnTo>
                      <a:lnTo>
                        <a:pt x="69" y="88"/>
                      </a:lnTo>
                      <a:lnTo>
                        <a:pt x="85" y="89"/>
                      </a:lnTo>
                      <a:lnTo>
                        <a:pt x="92" y="95"/>
                      </a:lnTo>
                      <a:lnTo>
                        <a:pt x="98" y="92"/>
                      </a:lnTo>
                      <a:lnTo>
                        <a:pt x="102" y="79"/>
                      </a:lnTo>
                      <a:lnTo>
                        <a:pt x="109" y="82"/>
                      </a:lnTo>
                      <a:lnTo>
                        <a:pt x="113" y="94"/>
                      </a:lnTo>
                      <a:lnTo>
                        <a:pt x="115" y="77"/>
                      </a:lnTo>
                      <a:lnTo>
                        <a:pt x="132" y="79"/>
                      </a:lnTo>
                      <a:lnTo>
                        <a:pt x="139" y="98"/>
                      </a:lnTo>
                      <a:lnTo>
                        <a:pt x="149" y="110"/>
                      </a:lnTo>
                      <a:lnTo>
                        <a:pt x="155" y="112"/>
                      </a:lnTo>
                      <a:lnTo>
                        <a:pt x="164" y="113"/>
                      </a:lnTo>
                      <a:lnTo>
                        <a:pt x="171" y="113"/>
                      </a:lnTo>
                      <a:lnTo>
                        <a:pt x="172" y="97"/>
                      </a:lnTo>
                      <a:lnTo>
                        <a:pt x="159" y="85"/>
                      </a:lnTo>
                      <a:lnTo>
                        <a:pt x="157" y="80"/>
                      </a:lnTo>
                      <a:lnTo>
                        <a:pt x="148" y="77"/>
                      </a:lnTo>
                      <a:lnTo>
                        <a:pt x="158" y="74"/>
                      </a:lnTo>
                      <a:lnTo>
                        <a:pt x="167" y="69"/>
                      </a:lnTo>
                      <a:lnTo>
                        <a:pt x="174" y="64"/>
                      </a:lnTo>
                      <a:lnTo>
                        <a:pt x="174" y="51"/>
                      </a:lnTo>
                      <a:lnTo>
                        <a:pt x="172" y="30"/>
                      </a:lnTo>
                      <a:lnTo>
                        <a:pt x="175" y="13"/>
                      </a:lnTo>
                      <a:lnTo>
                        <a:pt x="165" y="1"/>
                      </a:lnTo>
                      <a:lnTo>
                        <a:pt x="158" y="0"/>
                      </a:lnTo>
                      <a:lnTo>
                        <a:pt x="151" y="15"/>
                      </a:lnTo>
                      <a:lnTo>
                        <a:pt x="146" y="24"/>
                      </a:lnTo>
                      <a:lnTo>
                        <a:pt x="135" y="36"/>
                      </a:lnTo>
                      <a:lnTo>
                        <a:pt x="135" y="42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" name="Freeform 73">
                  <a:extLst>
                    <a:ext uri="{FF2B5EF4-FFF2-40B4-BE49-F238E27FC236}">
                      <a16:creationId xmlns:a16="http://schemas.microsoft.com/office/drawing/2014/main" xmlns="" id="{7DC9B625-4331-4FAC-910F-C5DC8D77E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8394" y="3507708"/>
                  <a:ext cx="21767" cy="31062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26" y="14"/>
                    </a:cxn>
                    <a:cxn ang="0">
                      <a:pos x="30" y="24"/>
                    </a:cxn>
                    <a:cxn ang="0">
                      <a:pos x="33" y="35"/>
                    </a:cxn>
                    <a:cxn ang="0">
                      <a:pos x="29" y="51"/>
                    </a:cxn>
                    <a:cxn ang="0">
                      <a:pos x="23" y="47"/>
                    </a:cxn>
                    <a:cxn ang="0">
                      <a:pos x="10" y="29"/>
                    </a:cxn>
                    <a:cxn ang="0">
                      <a:pos x="1" y="24"/>
                    </a:cxn>
                    <a:cxn ang="0">
                      <a:pos x="0" y="15"/>
                    </a:cxn>
                    <a:cxn ang="0">
                      <a:pos x="4" y="15"/>
                    </a:cxn>
                    <a:cxn ang="0">
                      <a:pos x="7" y="0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33" h="51">
                      <a:moveTo>
                        <a:pt x="16" y="3"/>
                      </a:moveTo>
                      <a:lnTo>
                        <a:pt x="26" y="14"/>
                      </a:lnTo>
                      <a:lnTo>
                        <a:pt x="30" y="24"/>
                      </a:lnTo>
                      <a:lnTo>
                        <a:pt x="33" y="35"/>
                      </a:lnTo>
                      <a:lnTo>
                        <a:pt x="29" y="51"/>
                      </a:lnTo>
                      <a:lnTo>
                        <a:pt x="23" y="47"/>
                      </a:lnTo>
                      <a:lnTo>
                        <a:pt x="10" y="29"/>
                      </a:lnTo>
                      <a:lnTo>
                        <a:pt x="1" y="24"/>
                      </a:ln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7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3" name="Freeform 74">
                  <a:extLst>
                    <a:ext uri="{FF2B5EF4-FFF2-40B4-BE49-F238E27FC236}">
                      <a16:creationId xmlns:a16="http://schemas.microsoft.com/office/drawing/2014/main" xmlns="" id="{CAEEA0CC-C3D3-4319-9F02-1A32DD3D1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6372" y="3208049"/>
                  <a:ext cx="17810" cy="2740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6" y="15"/>
                    </a:cxn>
                    <a:cxn ang="0">
                      <a:pos x="26" y="24"/>
                    </a:cxn>
                    <a:cxn ang="0">
                      <a:pos x="23" y="30"/>
                    </a:cxn>
                    <a:cxn ang="0">
                      <a:pos x="9" y="46"/>
                    </a:cxn>
                    <a:cxn ang="0">
                      <a:pos x="0" y="33"/>
                    </a:cxn>
                    <a:cxn ang="0">
                      <a:pos x="9" y="6"/>
                    </a:cxn>
                    <a:cxn ang="0">
                      <a:pos x="14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6" h="46">
                      <a:moveTo>
                        <a:pt x="20" y="0"/>
                      </a:moveTo>
                      <a:lnTo>
                        <a:pt x="26" y="15"/>
                      </a:lnTo>
                      <a:lnTo>
                        <a:pt x="26" y="24"/>
                      </a:lnTo>
                      <a:lnTo>
                        <a:pt x="23" y="30"/>
                      </a:lnTo>
                      <a:lnTo>
                        <a:pt x="9" y="46"/>
                      </a:lnTo>
                      <a:lnTo>
                        <a:pt x="0" y="33"/>
                      </a:lnTo>
                      <a:lnTo>
                        <a:pt x="9" y="6"/>
                      </a:lnTo>
                      <a:lnTo>
                        <a:pt x="14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4" name="Freeform 75">
                  <a:extLst>
                    <a:ext uri="{FF2B5EF4-FFF2-40B4-BE49-F238E27FC236}">
                      <a16:creationId xmlns:a16="http://schemas.microsoft.com/office/drawing/2014/main" xmlns="" id="{9FFD5CDD-5E62-4531-BCA4-17D14873F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571" y="2880983"/>
                  <a:ext cx="23746" cy="18272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17"/>
                    </a:cxn>
                    <a:cxn ang="0">
                      <a:pos x="36" y="14"/>
                    </a:cxn>
                    <a:cxn ang="0">
                      <a:pos x="26" y="0"/>
                    </a:cxn>
                    <a:cxn ang="0">
                      <a:pos x="25" y="4"/>
                    </a:cxn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6" y="20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36" h="28">
                      <a:moveTo>
                        <a:pt x="13" y="28"/>
                      </a:moveTo>
                      <a:lnTo>
                        <a:pt x="29" y="17"/>
                      </a:lnTo>
                      <a:lnTo>
                        <a:pt x="36" y="14"/>
                      </a:lnTo>
                      <a:lnTo>
                        <a:pt x="26" y="0"/>
                      </a:lnTo>
                      <a:lnTo>
                        <a:pt x="25" y="4"/>
                      </a:ln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6" y="20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5" name="Freeform 76">
                  <a:extLst>
                    <a:ext uri="{FF2B5EF4-FFF2-40B4-BE49-F238E27FC236}">
                      <a16:creationId xmlns:a16="http://schemas.microsoft.com/office/drawing/2014/main" xmlns="" id="{82C6BE07-B9F7-4C4F-8964-A9E6E73FB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441" y="3405385"/>
                  <a:ext cx="19788" cy="21926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18" y="15"/>
                    </a:cxn>
                    <a:cxn ang="0">
                      <a:pos x="21" y="0"/>
                    </a:cxn>
                    <a:cxn ang="0">
                      <a:pos x="22" y="14"/>
                    </a:cxn>
                    <a:cxn ang="0">
                      <a:pos x="29" y="24"/>
                    </a:cxn>
                    <a:cxn ang="0">
                      <a:pos x="28" y="32"/>
                    </a:cxn>
                    <a:cxn ang="0">
                      <a:pos x="21" y="35"/>
                    </a:cxn>
                    <a:cxn ang="0">
                      <a:pos x="0" y="27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9" h="35">
                      <a:moveTo>
                        <a:pt x="8" y="21"/>
                      </a:moveTo>
                      <a:lnTo>
                        <a:pt x="18" y="15"/>
                      </a:lnTo>
                      <a:lnTo>
                        <a:pt x="21" y="0"/>
                      </a:lnTo>
                      <a:lnTo>
                        <a:pt x="22" y="14"/>
                      </a:lnTo>
                      <a:lnTo>
                        <a:pt x="29" y="24"/>
                      </a:lnTo>
                      <a:lnTo>
                        <a:pt x="28" y="32"/>
                      </a:lnTo>
                      <a:lnTo>
                        <a:pt x="21" y="35"/>
                      </a:lnTo>
                      <a:lnTo>
                        <a:pt x="0" y="27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6" name="Freeform 77">
                  <a:extLst>
                    <a:ext uri="{FF2B5EF4-FFF2-40B4-BE49-F238E27FC236}">
                      <a16:creationId xmlns:a16="http://schemas.microsoft.com/office/drawing/2014/main" xmlns="" id="{A014C405-E207-4AC7-9A78-257D9D745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531" y="3524152"/>
                  <a:ext cx="11873" cy="14617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7" y="23"/>
                    </a:cxn>
                    <a:cxn ang="0">
                      <a:pos x="17" y="9"/>
                    </a:cxn>
                    <a:cxn ang="0">
                      <a:pos x="11" y="0"/>
                    </a:cxn>
                    <a:cxn ang="0">
                      <a:pos x="1" y="2"/>
                    </a:cxn>
                    <a:cxn ang="0">
                      <a:pos x="0" y="2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17" h="24">
                      <a:moveTo>
                        <a:pt x="13" y="24"/>
                      </a:moveTo>
                      <a:lnTo>
                        <a:pt x="17" y="23"/>
                      </a:lnTo>
                      <a:lnTo>
                        <a:pt x="17" y="9"/>
                      </a:lnTo>
                      <a:lnTo>
                        <a:pt x="11" y="0"/>
                      </a:lnTo>
                      <a:lnTo>
                        <a:pt x="1" y="2"/>
                      </a:lnTo>
                      <a:lnTo>
                        <a:pt x="0" y="23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7" name="Freeform 78">
                  <a:extLst>
                    <a:ext uri="{FF2B5EF4-FFF2-40B4-BE49-F238E27FC236}">
                      <a16:creationId xmlns:a16="http://schemas.microsoft.com/office/drawing/2014/main" xmlns="" id="{C4AD52CC-CBFE-466B-95A7-45ACF1585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548" y="3562523"/>
                  <a:ext cx="5937" cy="1096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9" y="5"/>
                    </a:cxn>
                    <a:cxn ang="0">
                      <a:pos x="3" y="8"/>
                    </a:cxn>
                    <a:cxn ang="0">
                      <a:pos x="6" y="12"/>
                    </a:cxn>
                    <a:cxn ang="0">
                      <a:pos x="3" y="17"/>
                    </a:cxn>
                    <a:cxn ang="0">
                      <a:pos x="0" y="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" h="17">
                      <a:moveTo>
                        <a:pt x="4" y="0"/>
                      </a:moveTo>
                      <a:lnTo>
                        <a:pt x="9" y="5"/>
                      </a:lnTo>
                      <a:lnTo>
                        <a:pt x="3" y="8"/>
                      </a:lnTo>
                      <a:lnTo>
                        <a:pt x="6" y="12"/>
                      </a:lnTo>
                      <a:lnTo>
                        <a:pt x="3" y="17"/>
                      </a:lnTo>
                      <a:lnTo>
                        <a:pt x="0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8" name="Freeform 79">
                  <a:extLst>
                    <a:ext uri="{FF2B5EF4-FFF2-40B4-BE49-F238E27FC236}">
                      <a16:creationId xmlns:a16="http://schemas.microsoft.com/office/drawing/2014/main" xmlns="" id="{05C0A52F-A143-40C6-AF5B-533AA4BFF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012" y="3045429"/>
                  <a:ext cx="5937" cy="730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" y="12"/>
                    </a:cxn>
                    <a:cxn ang="0">
                      <a:pos x="10" y="2"/>
                    </a:cxn>
                    <a:cxn ang="0">
                      <a:pos x="3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0" h="12">
                      <a:moveTo>
                        <a:pt x="0" y="5"/>
                      </a:moveTo>
                      <a:lnTo>
                        <a:pt x="3" y="12"/>
                      </a:lnTo>
                      <a:lnTo>
                        <a:pt x="10" y="2"/>
                      </a:lnTo>
                      <a:lnTo>
                        <a:pt x="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9" name="Freeform 80">
                  <a:extLst>
                    <a:ext uri="{FF2B5EF4-FFF2-40B4-BE49-F238E27FC236}">
                      <a16:creationId xmlns:a16="http://schemas.microsoft.com/office/drawing/2014/main" xmlns="" id="{0AD34D9D-E0F1-4E2A-97D6-BE7C906C8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600" y="3299408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" name="Freeform 81">
                  <a:extLst>
                    <a:ext uri="{FF2B5EF4-FFF2-40B4-BE49-F238E27FC236}">
                      <a16:creationId xmlns:a16="http://schemas.microsoft.com/office/drawing/2014/main" xmlns="" id="{BF59F871-2FB6-4095-AD08-4670870A7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2607" y="2965033"/>
                  <a:ext cx="474923" cy="553638"/>
                </a:xfrm>
                <a:custGeom>
                  <a:avLst/>
                  <a:gdLst/>
                  <a:ahLst/>
                  <a:cxnLst>
                    <a:cxn ang="0">
                      <a:pos x="0" y="561"/>
                    </a:cxn>
                    <a:cxn ang="0">
                      <a:pos x="47" y="622"/>
                    </a:cxn>
                    <a:cxn ang="0">
                      <a:pos x="31" y="668"/>
                    </a:cxn>
                    <a:cxn ang="0">
                      <a:pos x="97" y="695"/>
                    </a:cxn>
                    <a:cxn ang="0">
                      <a:pos x="130" y="695"/>
                    </a:cxn>
                    <a:cxn ang="0">
                      <a:pos x="185" y="716"/>
                    </a:cxn>
                    <a:cxn ang="0">
                      <a:pos x="180" y="749"/>
                    </a:cxn>
                    <a:cxn ang="0">
                      <a:pos x="196" y="783"/>
                    </a:cxn>
                    <a:cxn ang="0">
                      <a:pos x="214" y="807"/>
                    </a:cxn>
                    <a:cxn ang="0">
                      <a:pos x="229" y="814"/>
                    </a:cxn>
                    <a:cxn ang="0">
                      <a:pos x="277" y="814"/>
                    </a:cxn>
                    <a:cxn ang="0">
                      <a:pos x="274" y="841"/>
                    </a:cxn>
                    <a:cxn ang="0">
                      <a:pos x="288" y="883"/>
                    </a:cxn>
                    <a:cxn ang="0">
                      <a:pos x="326" y="878"/>
                    </a:cxn>
                    <a:cxn ang="0">
                      <a:pos x="360" y="889"/>
                    </a:cxn>
                    <a:cxn ang="0">
                      <a:pos x="382" y="846"/>
                    </a:cxn>
                    <a:cxn ang="0">
                      <a:pos x="425" y="840"/>
                    </a:cxn>
                    <a:cxn ang="0">
                      <a:pos x="448" y="802"/>
                    </a:cxn>
                    <a:cxn ang="0">
                      <a:pos x="507" y="768"/>
                    </a:cxn>
                    <a:cxn ang="0">
                      <a:pos x="542" y="734"/>
                    </a:cxn>
                    <a:cxn ang="0">
                      <a:pos x="601" y="717"/>
                    </a:cxn>
                    <a:cxn ang="0">
                      <a:pos x="666" y="697"/>
                    </a:cxn>
                    <a:cxn ang="0">
                      <a:pos x="682" y="640"/>
                    </a:cxn>
                    <a:cxn ang="0">
                      <a:pos x="708" y="620"/>
                    </a:cxn>
                    <a:cxn ang="0">
                      <a:pos x="719" y="582"/>
                    </a:cxn>
                    <a:cxn ang="0">
                      <a:pos x="666" y="570"/>
                    </a:cxn>
                    <a:cxn ang="0">
                      <a:pos x="611" y="504"/>
                    </a:cxn>
                    <a:cxn ang="0">
                      <a:pos x="582" y="522"/>
                    </a:cxn>
                    <a:cxn ang="0">
                      <a:pos x="571" y="501"/>
                    </a:cxn>
                    <a:cxn ang="0">
                      <a:pos x="526" y="473"/>
                    </a:cxn>
                    <a:cxn ang="0">
                      <a:pos x="529" y="416"/>
                    </a:cxn>
                    <a:cxn ang="0">
                      <a:pos x="509" y="357"/>
                    </a:cxn>
                    <a:cxn ang="0">
                      <a:pos x="510" y="294"/>
                    </a:cxn>
                    <a:cxn ang="0">
                      <a:pos x="489" y="254"/>
                    </a:cxn>
                    <a:cxn ang="0">
                      <a:pos x="467" y="200"/>
                    </a:cxn>
                    <a:cxn ang="0">
                      <a:pos x="451" y="167"/>
                    </a:cxn>
                    <a:cxn ang="0">
                      <a:pos x="458" y="133"/>
                    </a:cxn>
                    <a:cxn ang="0">
                      <a:pos x="443" y="111"/>
                    </a:cxn>
                    <a:cxn ang="0">
                      <a:pos x="395" y="133"/>
                    </a:cxn>
                    <a:cxn ang="0">
                      <a:pos x="332" y="85"/>
                    </a:cxn>
                    <a:cxn ang="0">
                      <a:pos x="284" y="57"/>
                    </a:cxn>
                    <a:cxn ang="0">
                      <a:pos x="261" y="70"/>
                    </a:cxn>
                    <a:cxn ang="0">
                      <a:pos x="225" y="46"/>
                    </a:cxn>
                    <a:cxn ang="0">
                      <a:pos x="244" y="0"/>
                    </a:cxn>
                    <a:cxn ang="0">
                      <a:pos x="218" y="20"/>
                    </a:cxn>
                    <a:cxn ang="0">
                      <a:pos x="169" y="6"/>
                    </a:cxn>
                    <a:cxn ang="0">
                      <a:pos x="104" y="82"/>
                    </a:cxn>
                    <a:cxn ang="0">
                      <a:pos x="108" y="121"/>
                    </a:cxn>
                    <a:cxn ang="0">
                      <a:pos x="88" y="158"/>
                    </a:cxn>
                    <a:cxn ang="0">
                      <a:pos x="124" y="225"/>
                    </a:cxn>
                    <a:cxn ang="0">
                      <a:pos x="173" y="236"/>
                    </a:cxn>
                    <a:cxn ang="0">
                      <a:pos x="107" y="276"/>
                    </a:cxn>
                    <a:cxn ang="0">
                      <a:pos x="55" y="316"/>
                    </a:cxn>
                    <a:cxn ang="0">
                      <a:pos x="18" y="392"/>
                    </a:cxn>
                    <a:cxn ang="0">
                      <a:pos x="41" y="436"/>
                    </a:cxn>
                    <a:cxn ang="0">
                      <a:pos x="31" y="519"/>
                    </a:cxn>
                  </a:cxnLst>
                  <a:rect l="0" t="0" r="r" b="b"/>
                  <a:pathLst>
                    <a:path w="719" h="907">
                      <a:moveTo>
                        <a:pt x="35" y="538"/>
                      </a:moveTo>
                      <a:lnTo>
                        <a:pt x="35" y="543"/>
                      </a:lnTo>
                      <a:lnTo>
                        <a:pt x="21" y="543"/>
                      </a:lnTo>
                      <a:lnTo>
                        <a:pt x="6" y="558"/>
                      </a:lnTo>
                      <a:lnTo>
                        <a:pt x="0" y="561"/>
                      </a:lnTo>
                      <a:lnTo>
                        <a:pt x="0" y="567"/>
                      </a:lnTo>
                      <a:lnTo>
                        <a:pt x="8" y="570"/>
                      </a:lnTo>
                      <a:lnTo>
                        <a:pt x="21" y="609"/>
                      </a:lnTo>
                      <a:lnTo>
                        <a:pt x="47" y="619"/>
                      </a:lnTo>
                      <a:lnTo>
                        <a:pt x="47" y="622"/>
                      </a:lnTo>
                      <a:lnTo>
                        <a:pt x="41" y="637"/>
                      </a:lnTo>
                      <a:lnTo>
                        <a:pt x="36" y="644"/>
                      </a:lnTo>
                      <a:lnTo>
                        <a:pt x="28" y="646"/>
                      </a:lnTo>
                      <a:lnTo>
                        <a:pt x="18" y="661"/>
                      </a:lnTo>
                      <a:lnTo>
                        <a:pt x="31" y="668"/>
                      </a:lnTo>
                      <a:lnTo>
                        <a:pt x="26" y="676"/>
                      </a:lnTo>
                      <a:lnTo>
                        <a:pt x="61" y="691"/>
                      </a:lnTo>
                      <a:lnTo>
                        <a:pt x="72" y="704"/>
                      </a:lnTo>
                      <a:lnTo>
                        <a:pt x="83" y="699"/>
                      </a:lnTo>
                      <a:lnTo>
                        <a:pt x="97" y="695"/>
                      </a:lnTo>
                      <a:lnTo>
                        <a:pt x="108" y="694"/>
                      </a:lnTo>
                      <a:lnTo>
                        <a:pt x="111" y="691"/>
                      </a:lnTo>
                      <a:lnTo>
                        <a:pt x="123" y="699"/>
                      </a:lnTo>
                      <a:lnTo>
                        <a:pt x="127" y="692"/>
                      </a:lnTo>
                      <a:lnTo>
                        <a:pt x="130" y="695"/>
                      </a:lnTo>
                      <a:lnTo>
                        <a:pt x="142" y="682"/>
                      </a:lnTo>
                      <a:lnTo>
                        <a:pt x="160" y="689"/>
                      </a:lnTo>
                      <a:lnTo>
                        <a:pt x="169" y="699"/>
                      </a:lnTo>
                      <a:lnTo>
                        <a:pt x="175" y="710"/>
                      </a:lnTo>
                      <a:lnTo>
                        <a:pt x="185" y="716"/>
                      </a:lnTo>
                      <a:lnTo>
                        <a:pt x="180" y="720"/>
                      </a:lnTo>
                      <a:lnTo>
                        <a:pt x="178" y="725"/>
                      </a:lnTo>
                      <a:lnTo>
                        <a:pt x="180" y="731"/>
                      </a:lnTo>
                      <a:lnTo>
                        <a:pt x="186" y="738"/>
                      </a:lnTo>
                      <a:lnTo>
                        <a:pt x="180" y="749"/>
                      </a:lnTo>
                      <a:lnTo>
                        <a:pt x="186" y="759"/>
                      </a:lnTo>
                      <a:lnTo>
                        <a:pt x="196" y="765"/>
                      </a:lnTo>
                      <a:lnTo>
                        <a:pt x="202" y="767"/>
                      </a:lnTo>
                      <a:lnTo>
                        <a:pt x="204" y="779"/>
                      </a:lnTo>
                      <a:lnTo>
                        <a:pt x="196" y="783"/>
                      </a:lnTo>
                      <a:lnTo>
                        <a:pt x="202" y="793"/>
                      </a:lnTo>
                      <a:lnTo>
                        <a:pt x="208" y="796"/>
                      </a:lnTo>
                      <a:lnTo>
                        <a:pt x="201" y="801"/>
                      </a:lnTo>
                      <a:lnTo>
                        <a:pt x="206" y="804"/>
                      </a:lnTo>
                      <a:lnTo>
                        <a:pt x="214" y="807"/>
                      </a:lnTo>
                      <a:lnTo>
                        <a:pt x="218" y="811"/>
                      </a:lnTo>
                      <a:lnTo>
                        <a:pt x="208" y="813"/>
                      </a:lnTo>
                      <a:lnTo>
                        <a:pt x="214" y="817"/>
                      </a:lnTo>
                      <a:lnTo>
                        <a:pt x="216" y="817"/>
                      </a:lnTo>
                      <a:lnTo>
                        <a:pt x="229" y="814"/>
                      </a:lnTo>
                      <a:lnTo>
                        <a:pt x="232" y="816"/>
                      </a:lnTo>
                      <a:lnTo>
                        <a:pt x="242" y="828"/>
                      </a:lnTo>
                      <a:lnTo>
                        <a:pt x="260" y="814"/>
                      </a:lnTo>
                      <a:lnTo>
                        <a:pt x="261" y="810"/>
                      </a:lnTo>
                      <a:lnTo>
                        <a:pt x="277" y="814"/>
                      </a:lnTo>
                      <a:lnTo>
                        <a:pt x="278" y="820"/>
                      </a:lnTo>
                      <a:lnTo>
                        <a:pt x="273" y="829"/>
                      </a:lnTo>
                      <a:lnTo>
                        <a:pt x="278" y="834"/>
                      </a:lnTo>
                      <a:lnTo>
                        <a:pt x="280" y="840"/>
                      </a:lnTo>
                      <a:lnTo>
                        <a:pt x="274" y="841"/>
                      </a:lnTo>
                      <a:lnTo>
                        <a:pt x="276" y="865"/>
                      </a:lnTo>
                      <a:lnTo>
                        <a:pt x="296" y="862"/>
                      </a:lnTo>
                      <a:lnTo>
                        <a:pt x="301" y="861"/>
                      </a:lnTo>
                      <a:lnTo>
                        <a:pt x="297" y="875"/>
                      </a:lnTo>
                      <a:lnTo>
                        <a:pt x="288" y="883"/>
                      </a:lnTo>
                      <a:lnTo>
                        <a:pt x="300" y="883"/>
                      </a:lnTo>
                      <a:lnTo>
                        <a:pt x="301" y="886"/>
                      </a:lnTo>
                      <a:lnTo>
                        <a:pt x="310" y="878"/>
                      </a:lnTo>
                      <a:lnTo>
                        <a:pt x="313" y="883"/>
                      </a:lnTo>
                      <a:lnTo>
                        <a:pt x="326" y="878"/>
                      </a:lnTo>
                      <a:lnTo>
                        <a:pt x="327" y="887"/>
                      </a:lnTo>
                      <a:lnTo>
                        <a:pt x="329" y="904"/>
                      </a:lnTo>
                      <a:lnTo>
                        <a:pt x="333" y="907"/>
                      </a:lnTo>
                      <a:lnTo>
                        <a:pt x="346" y="895"/>
                      </a:lnTo>
                      <a:lnTo>
                        <a:pt x="360" y="889"/>
                      </a:lnTo>
                      <a:lnTo>
                        <a:pt x="373" y="880"/>
                      </a:lnTo>
                      <a:lnTo>
                        <a:pt x="376" y="878"/>
                      </a:lnTo>
                      <a:lnTo>
                        <a:pt x="379" y="871"/>
                      </a:lnTo>
                      <a:lnTo>
                        <a:pt x="378" y="862"/>
                      </a:lnTo>
                      <a:lnTo>
                        <a:pt x="382" y="846"/>
                      </a:lnTo>
                      <a:lnTo>
                        <a:pt x="379" y="835"/>
                      </a:lnTo>
                      <a:lnTo>
                        <a:pt x="392" y="832"/>
                      </a:lnTo>
                      <a:lnTo>
                        <a:pt x="398" y="847"/>
                      </a:lnTo>
                      <a:lnTo>
                        <a:pt x="404" y="852"/>
                      </a:lnTo>
                      <a:lnTo>
                        <a:pt x="425" y="840"/>
                      </a:lnTo>
                      <a:lnTo>
                        <a:pt x="430" y="835"/>
                      </a:lnTo>
                      <a:lnTo>
                        <a:pt x="437" y="838"/>
                      </a:lnTo>
                      <a:lnTo>
                        <a:pt x="445" y="831"/>
                      </a:lnTo>
                      <a:lnTo>
                        <a:pt x="430" y="808"/>
                      </a:lnTo>
                      <a:lnTo>
                        <a:pt x="448" y="802"/>
                      </a:lnTo>
                      <a:lnTo>
                        <a:pt x="463" y="799"/>
                      </a:lnTo>
                      <a:lnTo>
                        <a:pt x="463" y="786"/>
                      </a:lnTo>
                      <a:lnTo>
                        <a:pt x="468" y="784"/>
                      </a:lnTo>
                      <a:lnTo>
                        <a:pt x="486" y="786"/>
                      </a:lnTo>
                      <a:lnTo>
                        <a:pt x="507" y="768"/>
                      </a:lnTo>
                      <a:lnTo>
                        <a:pt x="515" y="765"/>
                      </a:lnTo>
                      <a:lnTo>
                        <a:pt x="525" y="764"/>
                      </a:lnTo>
                      <a:lnTo>
                        <a:pt x="519" y="729"/>
                      </a:lnTo>
                      <a:lnTo>
                        <a:pt x="528" y="725"/>
                      </a:lnTo>
                      <a:lnTo>
                        <a:pt x="542" y="734"/>
                      </a:lnTo>
                      <a:lnTo>
                        <a:pt x="556" y="723"/>
                      </a:lnTo>
                      <a:lnTo>
                        <a:pt x="589" y="723"/>
                      </a:lnTo>
                      <a:lnTo>
                        <a:pt x="592" y="711"/>
                      </a:lnTo>
                      <a:lnTo>
                        <a:pt x="598" y="711"/>
                      </a:lnTo>
                      <a:lnTo>
                        <a:pt x="601" y="717"/>
                      </a:lnTo>
                      <a:lnTo>
                        <a:pt x="614" y="720"/>
                      </a:lnTo>
                      <a:lnTo>
                        <a:pt x="636" y="708"/>
                      </a:lnTo>
                      <a:lnTo>
                        <a:pt x="650" y="694"/>
                      </a:lnTo>
                      <a:lnTo>
                        <a:pt x="659" y="702"/>
                      </a:lnTo>
                      <a:lnTo>
                        <a:pt x="666" y="697"/>
                      </a:lnTo>
                      <a:lnTo>
                        <a:pt x="667" y="695"/>
                      </a:lnTo>
                      <a:lnTo>
                        <a:pt x="677" y="677"/>
                      </a:lnTo>
                      <a:lnTo>
                        <a:pt x="673" y="673"/>
                      </a:lnTo>
                      <a:lnTo>
                        <a:pt x="682" y="655"/>
                      </a:lnTo>
                      <a:lnTo>
                        <a:pt x="682" y="640"/>
                      </a:lnTo>
                      <a:lnTo>
                        <a:pt x="686" y="626"/>
                      </a:lnTo>
                      <a:lnTo>
                        <a:pt x="684" y="620"/>
                      </a:lnTo>
                      <a:lnTo>
                        <a:pt x="702" y="613"/>
                      </a:lnTo>
                      <a:lnTo>
                        <a:pt x="705" y="613"/>
                      </a:lnTo>
                      <a:lnTo>
                        <a:pt x="708" y="620"/>
                      </a:lnTo>
                      <a:lnTo>
                        <a:pt x="713" y="600"/>
                      </a:lnTo>
                      <a:lnTo>
                        <a:pt x="718" y="600"/>
                      </a:lnTo>
                      <a:lnTo>
                        <a:pt x="713" y="597"/>
                      </a:lnTo>
                      <a:lnTo>
                        <a:pt x="719" y="589"/>
                      </a:lnTo>
                      <a:lnTo>
                        <a:pt x="719" y="582"/>
                      </a:lnTo>
                      <a:lnTo>
                        <a:pt x="705" y="544"/>
                      </a:lnTo>
                      <a:lnTo>
                        <a:pt x="697" y="559"/>
                      </a:lnTo>
                      <a:lnTo>
                        <a:pt x="683" y="564"/>
                      </a:lnTo>
                      <a:lnTo>
                        <a:pt x="677" y="564"/>
                      </a:lnTo>
                      <a:lnTo>
                        <a:pt x="666" y="570"/>
                      </a:lnTo>
                      <a:lnTo>
                        <a:pt x="640" y="530"/>
                      </a:lnTo>
                      <a:lnTo>
                        <a:pt x="631" y="522"/>
                      </a:lnTo>
                      <a:lnTo>
                        <a:pt x="628" y="519"/>
                      </a:lnTo>
                      <a:lnTo>
                        <a:pt x="624" y="521"/>
                      </a:lnTo>
                      <a:lnTo>
                        <a:pt x="611" y="504"/>
                      </a:lnTo>
                      <a:lnTo>
                        <a:pt x="601" y="515"/>
                      </a:lnTo>
                      <a:lnTo>
                        <a:pt x="588" y="518"/>
                      </a:lnTo>
                      <a:lnTo>
                        <a:pt x="584" y="510"/>
                      </a:lnTo>
                      <a:lnTo>
                        <a:pt x="578" y="519"/>
                      </a:lnTo>
                      <a:lnTo>
                        <a:pt x="582" y="522"/>
                      </a:lnTo>
                      <a:lnTo>
                        <a:pt x="576" y="541"/>
                      </a:lnTo>
                      <a:lnTo>
                        <a:pt x="569" y="541"/>
                      </a:lnTo>
                      <a:lnTo>
                        <a:pt x="569" y="540"/>
                      </a:lnTo>
                      <a:lnTo>
                        <a:pt x="565" y="525"/>
                      </a:lnTo>
                      <a:lnTo>
                        <a:pt x="571" y="501"/>
                      </a:lnTo>
                      <a:lnTo>
                        <a:pt x="555" y="498"/>
                      </a:lnTo>
                      <a:lnTo>
                        <a:pt x="552" y="492"/>
                      </a:lnTo>
                      <a:lnTo>
                        <a:pt x="552" y="489"/>
                      </a:lnTo>
                      <a:lnTo>
                        <a:pt x="539" y="479"/>
                      </a:lnTo>
                      <a:lnTo>
                        <a:pt x="526" y="473"/>
                      </a:lnTo>
                      <a:lnTo>
                        <a:pt x="532" y="462"/>
                      </a:lnTo>
                      <a:lnTo>
                        <a:pt x="523" y="440"/>
                      </a:lnTo>
                      <a:lnTo>
                        <a:pt x="528" y="430"/>
                      </a:lnTo>
                      <a:lnTo>
                        <a:pt x="532" y="433"/>
                      </a:lnTo>
                      <a:lnTo>
                        <a:pt x="529" y="416"/>
                      </a:lnTo>
                      <a:lnTo>
                        <a:pt x="525" y="404"/>
                      </a:lnTo>
                      <a:lnTo>
                        <a:pt x="528" y="379"/>
                      </a:lnTo>
                      <a:lnTo>
                        <a:pt x="526" y="380"/>
                      </a:lnTo>
                      <a:lnTo>
                        <a:pt x="520" y="360"/>
                      </a:lnTo>
                      <a:lnTo>
                        <a:pt x="509" y="357"/>
                      </a:lnTo>
                      <a:lnTo>
                        <a:pt x="500" y="360"/>
                      </a:lnTo>
                      <a:lnTo>
                        <a:pt x="492" y="342"/>
                      </a:lnTo>
                      <a:lnTo>
                        <a:pt x="504" y="336"/>
                      </a:lnTo>
                      <a:lnTo>
                        <a:pt x="512" y="321"/>
                      </a:lnTo>
                      <a:lnTo>
                        <a:pt x="510" y="294"/>
                      </a:lnTo>
                      <a:lnTo>
                        <a:pt x="509" y="295"/>
                      </a:lnTo>
                      <a:lnTo>
                        <a:pt x="496" y="291"/>
                      </a:lnTo>
                      <a:lnTo>
                        <a:pt x="490" y="267"/>
                      </a:lnTo>
                      <a:lnTo>
                        <a:pt x="493" y="260"/>
                      </a:lnTo>
                      <a:lnTo>
                        <a:pt x="489" y="254"/>
                      </a:lnTo>
                      <a:lnTo>
                        <a:pt x="479" y="252"/>
                      </a:lnTo>
                      <a:lnTo>
                        <a:pt x="471" y="243"/>
                      </a:lnTo>
                      <a:lnTo>
                        <a:pt x="477" y="237"/>
                      </a:lnTo>
                      <a:lnTo>
                        <a:pt x="473" y="206"/>
                      </a:lnTo>
                      <a:lnTo>
                        <a:pt x="467" y="200"/>
                      </a:lnTo>
                      <a:lnTo>
                        <a:pt x="463" y="194"/>
                      </a:lnTo>
                      <a:lnTo>
                        <a:pt x="461" y="187"/>
                      </a:lnTo>
                      <a:lnTo>
                        <a:pt x="456" y="182"/>
                      </a:lnTo>
                      <a:lnTo>
                        <a:pt x="450" y="172"/>
                      </a:lnTo>
                      <a:lnTo>
                        <a:pt x="451" y="167"/>
                      </a:lnTo>
                      <a:lnTo>
                        <a:pt x="450" y="166"/>
                      </a:lnTo>
                      <a:lnTo>
                        <a:pt x="448" y="164"/>
                      </a:lnTo>
                      <a:lnTo>
                        <a:pt x="463" y="155"/>
                      </a:lnTo>
                      <a:lnTo>
                        <a:pt x="466" y="146"/>
                      </a:lnTo>
                      <a:lnTo>
                        <a:pt x="458" y="133"/>
                      </a:lnTo>
                      <a:lnTo>
                        <a:pt x="464" y="133"/>
                      </a:lnTo>
                      <a:lnTo>
                        <a:pt x="458" y="125"/>
                      </a:lnTo>
                      <a:lnTo>
                        <a:pt x="464" y="121"/>
                      </a:lnTo>
                      <a:lnTo>
                        <a:pt x="460" y="114"/>
                      </a:lnTo>
                      <a:lnTo>
                        <a:pt x="443" y="111"/>
                      </a:lnTo>
                      <a:lnTo>
                        <a:pt x="437" y="120"/>
                      </a:lnTo>
                      <a:lnTo>
                        <a:pt x="432" y="124"/>
                      </a:lnTo>
                      <a:lnTo>
                        <a:pt x="428" y="137"/>
                      </a:lnTo>
                      <a:lnTo>
                        <a:pt x="414" y="134"/>
                      </a:lnTo>
                      <a:lnTo>
                        <a:pt x="395" y="133"/>
                      </a:lnTo>
                      <a:lnTo>
                        <a:pt x="382" y="146"/>
                      </a:lnTo>
                      <a:lnTo>
                        <a:pt x="385" y="140"/>
                      </a:lnTo>
                      <a:lnTo>
                        <a:pt x="363" y="125"/>
                      </a:lnTo>
                      <a:lnTo>
                        <a:pt x="342" y="100"/>
                      </a:lnTo>
                      <a:lnTo>
                        <a:pt x="332" y="85"/>
                      </a:lnTo>
                      <a:lnTo>
                        <a:pt x="320" y="72"/>
                      </a:lnTo>
                      <a:lnTo>
                        <a:pt x="309" y="66"/>
                      </a:lnTo>
                      <a:lnTo>
                        <a:pt x="307" y="75"/>
                      </a:lnTo>
                      <a:lnTo>
                        <a:pt x="297" y="73"/>
                      </a:lnTo>
                      <a:lnTo>
                        <a:pt x="284" y="57"/>
                      </a:lnTo>
                      <a:lnTo>
                        <a:pt x="283" y="60"/>
                      </a:lnTo>
                      <a:lnTo>
                        <a:pt x="278" y="57"/>
                      </a:lnTo>
                      <a:lnTo>
                        <a:pt x="268" y="78"/>
                      </a:lnTo>
                      <a:lnTo>
                        <a:pt x="258" y="76"/>
                      </a:lnTo>
                      <a:lnTo>
                        <a:pt x="261" y="70"/>
                      </a:lnTo>
                      <a:lnTo>
                        <a:pt x="250" y="60"/>
                      </a:lnTo>
                      <a:lnTo>
                        <a:pt x="241" y="70"/>
                      </a:lnTo>
                      <a:lnTo>
                        <a:pt x="229" y="66"/>
                      </a:lnTo>
                      <a:lnTo>
                        <a:pt x="221" y="52"/>
                      </a:lnTo>
                      <a:lnTo>
                        <a:pt x="225" y="46"/>
                      </a:lnTo>
                      <a:lnTo>
                        <a:pt x="238" y="48"/>
                      </a:lnTo>
                      <a:lnTo>
                        <a:pt x="252" y="24"/>
                      </a:lnTo>
                      <a:lnTo>
                        <a:pt x="247" y="11"/>
                      </a:lnTo>
                      <a:lnTo>
                        <a:pt x="251" y="5"/>
                      </a:lnTo>
                      <a:lnTo>
                        <a:pt x="244" y="0"/>
                      </a:lnTo>
                      <a:lnTo>
                        <a:pt x="241" y="8"/>
                      </a:lnTo>
                      <a:lnTo>
                        <a:pt x="232" y="5"/>
                      </a:lnTo>
                      <a:lnTo>
                        <a:pt x="228" y="12"/>
                      </a:lnTo>
                      <a:lnTo>
                        <a:pt x="221" y="12"/>
                      </a:lnTo>
                      <a:lnTo>
                        <a:pt x="218" y="20"/>
                      </a:lnTo>
                      <a:lnTo>
                        <a:pt x="209" y="24"/>
                      </a:lnTo>
                      <a:lnTo>
                        <a:pt x="212" y="20"/>
                      </a:lnTo>
                      <a:lnTo>
                        <a:pt x="191" y="20"/>
                      </a:lnTo>
                      <a:lnTo>
                        <a:pt x="175" y="18"/>
                      </a:lnTo>
                      <a:lnTo>
                        <a:pt x="169" y="6"/>
                      </a:lnTo>
                      <a:lnTo>
                        <a:pt x="147" y="38"/>
                      </a:lnTo>
                      <a:lnTo>
                        <a:pt x="137" y="66"/>
                      </a:lnTo>
                      <a:lnTo>
                        <a:pt x="133" y="63"/>
                      </a:lnTo>
                      <a:lnTo>
                        <a:pt x="111" y="64"/>
                      </a:lnTo>
                      <a:lnTo>
                        <a:pt x="104" y="82"/>
                      </a:lnTo>
                      <a:lnTo>
                        <a:pt x="124" y="97"/>
                      </a:lnTo>
                      <a:lnTo>
                        <a:pt x="133" y="100"/>
                      </a:lnTo>
                      <a:lnTo>
                        <a:pt x="132" y="106"/>
                      </a:lnTo>
                      <a:lnTo>
                        <a:pt x="126" y="106"/>
                      </a:lnTo>
                      <a:lnTo>
                        <a:pt x="108" y="121"/>
                      </a:lnTo>
                      <a:lnTo>
                        <a:pt x="104" y="130"/>
                      </a:lnTo>
                      <a:lnTo>
                        <a:pt x="85" y="133"/>
                      </a:lnTo>
                      <a:lnTo>
                        <a:pt x="70" y="148"/>
                      </a:lnTo>
                      <a:lnTo>
                        <a:pt x="74" y="158"/>
                      </a:lnTo>
                      <a:lnTo>
                        <a:pt x="88" y="158"/>
                      </a:lnTo>
                      <a:lnTo>
                        <a:pt x="96" y="155"/>
                      </a:lnTo>
                      <a:lnTo>
                        <a:pt x="97" y="184"/>
                      </a:lnTo>
                      <a:lnTo>
                        <a:pt x="113" y="179"/>
                      </a:lnTo>
                      <a:lnTo>
                        <a:pt x="127" y="202"/>
                      </a:lnTo>
                      <a:lnTo>
                        <a:pt x="124" y="225"/>
                      </a:lnTo>
                      <a:lnTo>
                        <a:pt x="129" y="236"/>
                      </a:lnTo>
                      <a:lnTo>
                        <a:pt x="150" y="243"/>
                      </a:lnTo>
                      <a:lnTo>
                        <a:pt x="153" y="231"/>
                      </a:lnTo>
                      <a:lnTo>
                        <a:pt x="159" y="221"/>
                      </a:lnTo>
                      <a:lnTo>
                        <a:pt x="173" y="236"/>
                      </a:lnTo>
                      <a:lnTo>
                        <a:pt x="166" y="245"/>
                      </a:lnTo>
                      <a:lnTo>
                        <a:pt x="163" y="245"/>
                      </a:lnTo>
                      <a:lnTo>
                        <a:pt x="137" y="260"/>
                      </a:lnTo>
                      <a:lnTo>
                        <a:pt x="123" y="263"/>
                      </a:lnTo>
                      <a:lnTo>
                        <a:pt x="107" y="276"/>
                      </a:lnTo>
                      <a:lnTo>
                        <a:pt x="85" y="267"/>
                      </a:lnTo>
                      <a:lnTo>
                        <a:pt x="77" y="269"/>
                      </a:lnTo>
                      <a:lnTo>
                        <a:pt x="78" y="278"/>
                      </a:lnTo>
                      <a:lnTo>
                        <a:pt x="67" y="313"/>
                      </a:lnTo>
                      <a:lnTo>
                        <a:pt x="55" y="316"/>
                      </a:lnTo>
                      <a:lnTo>
                        <a:pt x="35" y="327"/>
                      </a:lnTo>
                      <a:lnTo>
                        <a:pt x="16" y="345"/>
                      </a:lnTo>
                      <a:lnTo>
                        <a:pt x="12" y="357"/>
                      </a:lnTo>
                      <a:lnTo>
                        <a:pt x="21" y="385"/>
                      </a:lnTo>
                      <a:lnTo>
                        <a:pt x="18" y="392"/>
                      </a:lnTo>
                      <a:lnTo>
                        <a:pt x="25" y="407"/>
                      </a:lnTo>
                      <a:lnTo>
                        <a:pt x="34" y="398"/>
                      </a:lnTo>
                      <a:lnTo>
                        <a:pt x="47" y="406"/>
                      </a:lnTo>
                      <a:lnTo>
                        <a:pt x="41" y="434"/>
                      </a:lnTo>
                      <a:lnTo>
                        <a:pt x="41" y="436"/>
                      </a:lnTo>
                      <a:lnTo>
                        <a:pt x="39" y="436"/>
                      </a:lnTo>
                      <a:lnTo>
                        <a:pt x="31" y="464"/>
                      </a:lnTo>
                      <a:lnTo>
                        <a:pt x="29" y="488"/>
                      </a:lnTo>
                      <a:lnTo>
                        <a:pt x="22" y="515"/>
                      </a:lnTo>
                      <a:lnTo>
                        <a:pt x="31" y="519"/>
                      </a:lnTo>
                      <a:lnTo>
                        <a:pt x="35" y="527"/>
                      </a:lnTo>
                      <a:lnTo>
                        <a:pt x="35" y="537"/>
                      </a:lnTo>
                      <a:lnTo>
                        <a:pt x="35" y="538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1" name="Freeform 82">
                  <a:extLst>
                    <a:ext uri="{FF2B5EF4-FFF2-40B4-BE49-F238E27FC236}">
                      <a16:creationId xmlns:a16="http://schemas.microsoft.com/office/drawing/2014/main" xmlns="" id="{FB53C9E9-EC30-4340-A0AB-680BB7516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0703" y="2968688"/>
                  <a:ext cx="9894" cy="7309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3" y="13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13" h="13">
                      <a:moveTo>
                        <a:pt x="12" y="3"/>
                      </a:moveTo>
                      <a:lnTo>
                        <a:pt x="13" y="13"/>
                      </a:lnTo>
                      <a:lnTo>
                        <a:pt x="0" y="6"/>
                      </a:lnTo>
                      <a:lnTo>
                        <a:pt x="7" y="0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2" name="Freeform 85">
                  <a:extLst>
                    <a:ext uri="{FF2B5EF4-FFF2-40B4-BE49-F238E27FC236}">
                      <a16:creationId xmlns:a16="http://schemas.microsoft.com/office/drawing/2014/main" xmlns="" id="{FB615244-7E84-40E0-9F68-09662E30E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6746" y="1897956"/>
                  <a:ext cx="61344" cy="950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9" y="16"/>
                    </a:cxn>
                    <a:cxn ang="0">
                      <a:pos x="16" y="43"/>
                    </a:cxn>
                    <a:cxn ang="0">
                      <a:pos x="18" y="68"/>
                    </a:cxn>
                    <a:cxn ang="0">
                      <a:pos x="32" y="70"/>
                    </a:cxn>
                    <a:cxn ang="0">
                      <a:pos x="35" y="77"/>
                    </a:cxn>
                    <a:cxn ang="0">
                      <a:pos x="47" y="85"/>
                    </a:cxn>
                    <a:cxn ang="0">
                      <a:pos x="58" y="89"/>
                    </a:cxn>
                    <a:cxn ang="0">
                      <a:pos x="64" y="100"/>
                    </a:cxn>
                    <a:cxn ang="0">
                      <a:pos x="65" y="100"/>
                    </a:cxn>
                    <a:cxn ang="0">
                      <a:pos x="59" y="104"/>
                    </a:cxn>
                    <a:cxn ang="0">
                      <a:pos x="70" y="115"/>
                    </a:cxn>
                    <a:cxn ang="0">
                      <a:pos x="71" y="130"/>
                    </a:cxn>
                    <a:cxn ang="0">
                      <a:pos x="80" y="131"/>
                    </a:cxn>
                    <a:cxn ang="0">
                      <a:pos x="84" y="145"/>
                    </a:cxn>
                    <a:cxn ang="0">
                      <a:pos x="81" y="148"/>
                    </a:cxn>
                    <a:cxn ang="0">
                      <a:pos x="87" y="156"/>
                    </a:cxn>
                    <a:cxn ang="0">
                      <a:pos x="90" y="155"/>
                    </a:cxn>
                    <a:cxn ang="0">
                      <a:pos x="91" y="156"/>
                    </a:cxn>
                  </a:cxnLst>
                  <a:rect l="0" t="0" r="r" b="b"/>
                  <a:pathLst>
                    <a:path w="91" h="156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9" y="16"/>
                      </a:lnTo>
                      <a:lnTo>
                        <a:pt x="16" y="43"/>
                      </a:lnTo>
                      <a:lnTo>
                        <a:pt x="18" y="68"/>
                      </a:lnTo>
                      <a:lnTo>
                        <a:pt x="32" y="70"/>
                      </a:lnTo>
                      <a:lnTo>
                        <a:pt x="35" y="77"/>
                      </a:lnTo>
                      <a:lnTo>
                        <a:pt x="47" y="85"/>
                      </a:lnTo>
                      <a:lnTo>
                        <a:pt x="58" y="89"/>
                      </a:lnTo>
                      <a:lnTo>
                        <a:pt x="64" y="100"/>
                      </a:lnTo>
                      <a:lnTo>
                        <a:pt x="65" y="100"/>
                      </a:lnTo>
                      <a:lnTo>
                        <a:pt x="59" y="104"/>
                      </a:lnTo>
                      <a:lnTo>
                        <a:pt x="70" y="115"/>
                      </a:lnTo>
                      <a:lnTo>
                        <a:pt x="71" y="130"/>
                      </a:lnTo>
                      <a:lnTo>
                        <a:pt x="80" y="131"/>
                      </a:lnTo>
                      <a:lnTo>
                        <a:pt x="84" y="145"/>
                      </a:lnTo>
                      <a:lnTo>
                        <a:pt x="81" y="148"/>
                      </a:lnTo>
                      <a:lnTo>
                        <a:pt x="87" y="156"/>
                      </a:lnTo>
                      <a:lnTo>
                        <a:pt x="90" y="155"/>
                      </a:lnTo>
                      <a:lnTo>
                        <a:pt x="91" y="156"/>
                      </a:ln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3" name="Freeform 87">
                  <a:extLst>
                    <a:ext uri="{FF2B5EF4-FFF2-40B4-BE49-F238E27FC236}">
                      <a16:creationId xmlns:a16="http://schemas.microsoft.com/office/drawing/2014/main" xmlns="" id="{686ECBC9-207B-4005-84E3-7F16CDA30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0884" y="2049613"/>
                  <a:ext cx="3958" cy="146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10"/>
                    </a:cxn>
                    <a:cxn ang="0">
                      <a:pos x="4" y="25"/>
                    </a:cxn>
                    <a:cxn ang="0">
                      <a:pos x="7" y="13"/>
                    </a:cxn>
                    <a:cxn ang="0">
                      <a:pos x="2" y="4"/>
                    </a:cxn>
                    <a:cxn ang="0">
                      <a:pos x="2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25">
                      <a:moveTo>
                        <a:pt x="0" y="4"/>
                      </a:moveTo>
                      <a:lnTo>
                        <a:pt x="1" y="10"/>
                      </a:lnTo>
                      <a:lnTo>
                        <a:pt x="4" y="25"/>
                      </a:lnTo>
                      <a:lnTo>
                        <a:pt x="7" y="13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4" name="Freeform 89">
                  <a:extLst>
                    <a:ext uri="{FF2B5EF4-FFF2-40B4-BE49-F238E27FC236}">
                      <a16:creationId xmlns:a16="http://schemas.microsoft.com/office/drawing/2014/main" xmlns="" id="{471765E6-658E-4DC9-BB12-78224297F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042" y="2168380"/>
                  <a:ext cx="7915" cy="182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3" y="2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3">
                      <a:moveTo>
                        <a:pt x="3" y="0"/>
                      </a:moveTo>
                      <a:lnTo>
                        <a:pt x="13" y="2"/>
                      </a:ln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5" name="Freeform 90">
                  <a:extLst>
                    <a:ext uri="{FF2B5EF4-FFF2-40B4-BE49-F238E27FC236}">
                      <a16:creationId xmlns:a16="http://schemas.microsoft.com/office/drawing/2014/main" xmlns="" id="{FAB16589-94E6-4EAE-9BA2-7F12723FD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6957" y="2168380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6" name="Freeform 91">
                  <a:extLst>
                    <a:ext uri="{FF2B5EF4-FFF2-40B4-BE49-F238E27FC236}">
                      <a16:creationId xmlns:a16="http://schemas.microsoft.com/office/drawing/2014/main" xmlns="" id="{2F86D839-3DEF-467F-8FD5-8A7607F8CE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6772" y="4496216"/>
                  <a:ext cx="546161" cy="981199"/>
                </a:xfrm>
                <a:custGeom>
                  <a:avLst/>
                  <a:gdLst/>
                  <a:ahLst/>
                  <a:cxnLst>
                    <a:cxn ang="0">
                      <a:pos x="800" y="535"/>
                    </a:cxn>
                    <a:cxn ang="0">
                      <a:pos x="776" y="647"/>
                    </a:cxn>
                    <a:cxn ang="0">
                      <a:pos x="780" y="762"/>
                    </a:cxn>
                    <a:cxn ang="0">
                      <a:pos x="818" y="804"/>
                    </a:cxn>
                    <a:cxn ang="0">
                      <a:pos x="803" y="838"/>
                    </a:cxn>
                    <a:cxn ang="0">
                      <a:pos x="769" y="895"/>
                    </a:cxn>
                    <a:cxn ang="0">
                      <a:pos x="710" y="871"/>
                    </a:cxn>
                    <a:cxn ang="0">
                      <a:pos x="626" y="892"/>
                    </a:cxn>
                    <a:cxn ang="0">
                      <a:pos x="515" y="960"/>
                    </a:cxn>
                    <a:cxn ang="0">
                      <a:pos x="486" y="1014"/>
                    </a:cxn>
                    <a:cxn ang="0">
                      <a:pos x="486" y="1057"/>
                    </a:cxn>
                    <a:cxn ang="0">
                      <a:pos x="489" y="1109"/>
                    </a:cxn>
                    <a:cxn ang="0">
                      <a:pos x="499" y="1209"/>
                    </a:cxn>
                    <a:cxn ang="0">
                      <a:pos x="465" y="1278"/>
                    </a:cxn>
                    <a:cxn ang="0">
                      <a:pos x="366" y="1337"/>
                    </a:cxn>
                    <a:cxn ang="0">
                      <a:pos x="317" y="1406"/>
                    </a:cxn>
                    <a:cxn ang="0">
                      <a:pos x="278" y="1467"/>
                    </a:cxn>
                    <a:cxn ang="0">
                      <a:pos x="229" y="1604"/>
                    </a:cxn>
                    <a:cxn ang="0">
                      <a:pos x="141" y="1603"/>
                    </a:cxn>
                    <a:cxn ang="0">
                      <a:pos x="57" y="1603"/>
                    </a:cxn>
                    <a:cxn ang="0">
                      <a:pos x="8" y="1555"/>
                    </a:cxn>
                    <a:cxn ang="0">
                      <a:pos x="7" y="1498"/>
                    </a:cxn>
                    <a:cxn ang="0">
                      <a:pos x="8" y="1431"/>
                    </a:cxn>
                    <a:cxn ang="0">
                      <a:pos x="46" y="1366"/>
                    </a:cxn>
                    <a:cxn ang="0">
                      <a:pos x="102" y="1322"/>
                    </a:cxn>
                    <a:cxn ang="0">
                      <a:pos x="128" y="1246"/>
                    </a:cxn>
                    <a:cxn ang="0">
                      <a:pos x="158" y="1158"/>
                    </a:cxn>
                    <a:cxn ang="0">
                      <a:pos x="116" y="1070"/>
                    </a:cxn>
                    <a:cxn ang="0">
                      <a:pos x="175" y="1041"/>
                    </a:cxn>
                    <a:cxn ang="0">
                      <a:pos x="233" y="1029"/>
                    </a:cxn>
                    <a:cxn ang="0">
                      <a:pos x="272" y="1026"/>
                    </a:cxn>
                    <a:cxn ang="0">
                      <a:pos x="308" y="880"/>
                    </a:cxn>
                    <a:cxn ang="0">
                      <a:pos x="294" y="872"/>
                    </a:cxn>
                    <a:cxn ang="0">
                      <a:pos x="250" y="814"/>
                    </a:cxn>
                    <a:cxn ang="0">
                      <a:pos x="224" y="666"/>
                    </a:cxn>
                    <a:cxn ang="0">
                      <a:pos x="204" y="549"/>
                    </a:cxn>
                    <a:cxn ang="0">
                      <a:pos x="144" y="437"/>
                    </a:cxn>
                    <a:cxn ang="0">
                      <a:pos x="121" y="397"/>
                    </a:cxn>
                    <a:cxn ang="0">
                      <a:pos x="93" y="298"/>
                    </a:cxn>
                    <a:cxn ang="0">
                      <a:pos x="78" y="225"/>
                    </a:cxn>
                    <a:cxn ang="0">
                      <a:pos x="72" y="170"/>
                    </a:cxn>
                    <a:cxn ang="0">
                      <a:pos x="82" y="127"/>
                    </a:cxn>
                    <a:cxn ang="0">
                      <a:pos x="135" y="106"/>
                    </a:cxn>
                    <a:cxn ang="0">
                      <a:pos x="186" y="115"/>
                    </a:cxn>
                    <a:cxn ang="0">
                      <a:pos x="211" y="115"/>
                    </a:cxn>
                    <a:cxn ang="0">
                      <a:pos x="201" y="146"/>
                    </a:cxn>
                    <a:cxn ang="0">
                      <a:pos x="227" y="177"/>
                    </a:cxn>
                    <a:cxn ang="0">
                      <a:pos x="279" y="162"/>
                    </a:cxn>
                    <a:cxn ang="0">
                      <a:pos x="306" y="155"/>
                    </a:cxn>
                    <a:cxn ang="0">
                      <a:pos x="373" y="171"/>
                    </a:cxn>
                    <a:cxn ang="0">
                      <a:pos x="371" y="149"/>
                    </a:cxn>
                    <a:cxn ang="0">
                      <a:pos x="396" y="104"/>
                    </a:cxn>
                    <a:cxn ang="0">
                      <a:pos x="410" y="39"/>
                    </a:cxn>
                    <a:cxn ang="0">
                      <a:pos x="443" y="7"/>
                    </a:cxn>
                    <a:cxn ang="0">
                      <a:pos x="474" y="18"/>
                    </a:cxn>
                    <a:cxn ang="0">
                      <a:pos x="533" y="18"/>
                    </a:cxn>
                    <a:cxn ang="0">
                      <a:pos x="512" y="83"/>
                    </a:cxn>
                    <a:cxn ang="0">
                      <a:pos x="497" y="171"/>
                    </a:cxn>
                    <a:cxn ang="0">
                      <a:pos x="452" y="283"/>
                    </a:cxn>
                    <a:cxn ang="0">
                      <a:pos x="531" y="377"/>
                    </a:cxn>
                    <a:cxn ang="0">
                      <a:pos x="632" y="420"/>
                    </a:cxn>
                    <a:cxn ang="0">
                      <a:pos x="713" y="471"/>
                    </a:cxn>
                  </a:cxnLst>
                  <a:rect l="0" t="0" r="r" b="b"/>
                  <a:pathLst>
                    <a:path w="828" h="1610">
                      <a:moveTo>
                        <a:pt x="733" y="477"/>
                      </a:moveTo>
                      <a:lnTo>
                        <a:pt x="747" y="508"/>
                      </a:lnTo>
                      <a:lnTo>
                        <a:pt x="769" y="526"/>
                      </a:lnTo>
                      <a:lnTo>
                        <a:pt x="800" y="535"/>
                      </a:lnTo>
                      <a:lnTo>
                        <a:pt x="798" y="544"/>
                      </a:lnTo>
                      <a:lnTo>
                        <a:pt x="779" y="595"/>
                      </a:lnTo>
                      <a:lnTo>
                        <a:pt x="777" y="614"/>
                      </a:lnTo>
                      <a:lnTo>
                        <a:pt x="776" y="647"/>
                      </a:lnTo>
                      <a:lnTo>
                        <a:pt x="795" y="671"/>
                      </a:lnTo>
                      <a:lnTo>
                        <a:pt x="796" y="684"/>
                      </a:lnTo>
                      <a:lnTo>
                        <a:pt x="777" y="738"/>
                      </a:lnTo>
                      <a:lnTo>
                        <a:pt x="780" y="762"/>
                      </a:lnTo>
                      <a:lnTo>
                        <a:pt x="790" y="766"/>
                      </a:lnTo>
                      <a:lnTo>
                        <a:pt x="789" y="769"/>
                      </a:lnTo>
                      <a:lnTo>
                        <a:pt x="792" y="787"/>
                      </a:lnTo>
                      <a:lnTo>
                        <a:pt x="818" y="804"/>
                      </a:lnTo>
                      <a:lnTo>
                        <a:pt x="828" y="808"/>
                      </a:lnTo>
                      <a:lnTo>
                        <a:pt x="810" y="821"/>
                      </a:lnTo>
                      <a:lnTo>
                        <a:pt x="808" y="826"/>
                      </a:lnTo>
                      <a:lnTo>
                        <a:pt x="803" y="838"/>
                      </a:lnTo>
                      <a:lnTo>
                        <a:pt x="808" y="856"/>
                      </a:lnTo>
                      <a:lnTo>
                        <a:pt x="802" y="865"/>
                      </a:lnTo>
                      <a:lnTo>
                        <a:pt x="769" y="903"/>
                      </a:lnTo>
                      <a:lnTo>
                        <a:pt x="769" y="895"/>
                      </a:lnTo>
                      <a:lnTo>
                        <a:pt x="743" y="884"/>
                      </a:lnTo>
                      <a:lnTo>
                        <a:pt x="733" y="893"/>
                      </a:lnTo>
                      <a:lnTo>
                        <a:pt x="723" y="887"/>
                      </a:lnTo>
                      <a:lnTo>
                        <a:pt x="710" y="871"/>
                      </a:lnTo>
                      <a:lnTo>
                        <a:pt x="708" y="871"/>
                      </a:lnTo>
                      <a:lnTo>
                        <a:pt x="664" y="878"/>
                      </a:lnTo>
                      <a:lnTo>
                        <a:pt x="655" y="880"/>
                      </a:lnTo>
                      <a:lnTo>
                        <a:pt x="626" y="892"/>
                      </a:lnTo>
                      <a:lnTo>
                        <a:pt x="613" y="896"/>
                      </a:lnTo>
                      <a:lnTo>
                        <a:pt x="569" y="923"/>
                      </a:lnTo>
                      <a:lnTo>
                        <a:pt x="554" y="935"/>
                      </a:lnTo>
                      <a:lnTo>
                        <a:pt x="515" y="960"/>
                      </a:lnTo>
                      <a:lnTo>
                        <a:pt x="502" y="978"/>
                      </a:lnTo>
                      <a:lnTo>
                        <a:pt x="494" y="993"/>
                      </a:lnTo>
                      <a:lnTo>
                        <a:pt x="494" y="997"/>
                      </a:lnTo>
                      <a:lnTo>
                        <a:pt x="486" y="1014"/>
                      </a:lnTo>
                      <a:lnTo>
                        <a:pt x="481" y="1023"/>
                      </a:lnTo>
                      <a:lnTo>
                        <a:pt x="475" y="1035"/>
                      </a:lnTo>
                      <a:lnTo>
                        <a:pt x="484" y="1050"/>
                      </a:lnTo>
                      <a:lnTo>
                        <a:pt x="486" y="1057"/>
                      </a:lnTo>
                      <a:lnTo>
                        <a:pt x="486" y="1066"/>
                      </a:lnTo>
                      <a:lnTo>
                        <a:pt x="486" y="1076"/>
                      </a:lnTo>
                      <a:lnTo>
                        <a:pt x="486" y="1085"/>
                      </a:lnTo>
                      <a:lnTo>
                        <a:pt x="489" y="1109"/>
                      </a:lnTo>
                      <a:lnTo>
                        <a:pt x="492" y="1121"/>
                      </a:lnTo>
                      <a:lnTo>
                        <a:pt x="495" y="1145"/>
                      </a:lnTo>
                      <a:lnTo>
                        <a:pt x="498" y="1185"/>
                      </a:lnTo>
                      <a:lnTo>
                        <a:pt x="499" y="1209"/>
                      </a:lnTo>
                      <a:lnTo>
                        <a:pt x="494" y="1242"/>
                      </a:lnTo>
                      <a:lnTo>
                        <a:pt x="492" y="1245"/>
                      </a:lnTo>
                      <a:lnTo>
                        <a:pt x="481" y="1258"/>
                      </a:lnTo>
                      <a:lnTo>
                        <a:pt x="465" y="1278"/>
                      </a:lnTo>
                      <a:lnTo>
                        <a:pt x="450" y="1296"/>
                      </a:lnTo>
                      <a:lnTo>
                        <a:pt x="426" y="1310"/>
                      </a:lnTo>
                      <a:lnTo>
                        <a:pt x="380" y="1330"/>
                      </a:lnTo>
                      <a:lnTo>
                        <a:pt x="366" y="1337"/>
                      </a:lnTo>
                      <a:lnTo>
                        <a:pt x="363" y="1340"/>
                      </a:lnTo>
                      <a:lnTo>
                        <a:pt x="342" y="1369"/>
                      </a:lnTo>
                      <a:lnTo>
                        <a:pt x="319" y="1403"/>
                      </a:lnTo>
                      <a:lnTo>
                        <a:pt x="317" y="1406"/>
                      </a:lnTo>
                      <a:lnTo>
                        <a:pt x="311" y="1413"/>
                      </a:lnTo>
                      <a:lnTo>
                        <a:pt x="296" y="1436"/>
                      </a:lnTo>
                      <a:lnTo>
                        <a:pt x="279" y="1457"/>
                      </a:lnTo>
                      <a:lnTo>
                        <a:pt x="278" y="1467"/>
                      </a:lnTo>
                      <a:lnTo>
                        <a:pt x="266" y="1536"/>
                      </a:lnTo>
                      <a:lnTo>
                        <a:pt x="260" y="1551"/>
                      </a:lnTo>
                      <a:lnTo>
                        <a:pt x="256" y="1564"/>
                      </a:lnTo>
                      <a:lnTo>
                        <a:pt x="229" y="1604"/>
                      </a:lnTo>
                      <a:lnTo>
                        <a:pt x="197" y="1609"/>
                      </a:lnTo>
                      <a:lnTo>
                        <a:pt x="181" y="1609"/>
                      </a:lnTo>
                      <a:lnTo>
                        <a:pt x="167" y="1606"/>
                      </a:lnTo>
                      <a:lnTo>
                        <a:pt x="141" y="1603"/>
                      </a:lnTo>
                      <a:lnTo>
                        <a:pt x="111" y="1609"/>
                      </a:lnTo>
                      <a:lnTo>
                        <a:pt x="90" y="1609"/>
                      </a:lnTo>
                      <a:lnTo>
                        <a:pt x="76" y="1610"/>
                      </a:lnTo>
                      <a:lnTo>
                        <a:pt x="57" y="1603"/>
                      </a:lnTo>
                      <a:lnTo>
                        <a:pt x="53" y="1601"/>
                      </a:lnTo>
                      <a:lnTo>
                        <a:pt x="33" y="1586"/>
                      </a:lnTo>
                      <a:lnTo>
                        <a:pt x="29" y="1585"/>
                      </a:lnTo>
                      <a:lnTo>
                        <a:pt x="8" y="1555"/>
                      </a:lnTo>
                      <a:lnTo>
                        <a:pt x="1" y="1539"/>
                      </a:lnTo>
                      <a:lnTo>
                        <a:pt x="13" y="1527"/>
                      </a:lnTo>
                      <a:lnTo>
                        <a:pt x="11" y="1506"/>
                      </a:lnTo>
                      <a:lnTo>
                        <a:pt x="7" y="1498"/>
                      </a:lnTo>
                      <a:lnTo>
                        <a:pt x="0" y="1483"/>
                      </a:lnTo>
                      <a:lnTo>
                        <a:pt x="10" y="1461"/>
                      </a:lnTo>
                      <a:lnTo>
                        <a:pt x="11" y="1445"/>
                      </a:lnTo>
                      <a:lnTo>
                        <a:pt x="8" y="1431"/>
                      </a:lnTo>
                      <a:lnTo>
                        <a:pt x="1" y="1403"/>
                      </a:lnTo>
                      <a:lnTo>
                        <a:pt x="4" y="1382"/>
                      </a:lnTo>
                      <a:lnTo>
                        <a:pt x="29" y="1370"/>
                      </a:lnTo>
                      <a:lnTo>
                        <a:pt x="46" y="1366"/>
                      </a:lnTo>
                      <a:lnTo>
                        <a:pt x="65" y="1363"/>
                      </a:lnTo>
                      <a:lnTo>
                        <a:pt x="73" y="1355"/>
                      </a:lnTo>
                      <a:lnTo>
                        <a:pt x="99" y="1331"/>
                      </a:lnTo>
                      <a:lnTo>
                        <a:pt x="102" y="1322"/>
                      </a:lnTo>
                      <a:lnTo>
                        <a:pt x="105" y="1303"/>
                      </a:lnTo>
                      <a:lnTo>
                        <a:pt x="112" y="1285"/>
                      </a:lnTo>
                      <a:lnTo>
                        <a:pt x="122" y="1266"/>
                      </a:lnTo>
                      <a:lnTo>
                        <a:pt x="128" y="1246"/>
                      </a:lnTo>
                      <a:lnTo>
                        <a:pt x="147" y="1208"/>
                      </a:lnTo>
                      <a:lnTo>
                        <a:pt x="150" y="1184"/>
                      </a:lnTo>
                      <a:lnTo>
                        <a:pt x="151" y="1182"/>
                      </a:lnTo>
                      <a:lnTo>
                        <a:pt x="158" y="1158"/>
                      </a:lnTo>
                      <a:lnTo>
                        <a:pt x="142" y="1139"/>
                      </a:lnTo>
                      <a:lnTo>
                        <a:pt x="119" y="1114"/>
                      </a:lnTo>
                      <a:lnTo>
                        <a:pt x="103" y="1099"/>
                      </a:lnTo>
                      <a:lnTo>
                        <a:pt x="116" y="1070"/>
                      </a:lnTo>
                      <a:lnTo>
                        <a:pt x="126" y="1063"/>
                      </a:lnTo>
                      <a:lnTo>
                        <a:pt x="145" y="1057"/>
                      </a:lnTo>
                      <a:lnTo>
                        <a:pt x="174" y="1042"/>
                      </a:lnTo>
                      <a:lnTo>
                        <a:pt x="175" y="1041"/>
                      </a:lnTo>
                      <a:lnTo>
                        <a:pt x="190" y="1026"/>
                      </a:lnTo>
                      <a:lnTo>
                        <a:pt x="191" y="1026"/>
                      </a:lnTo>
                      <a:lnTo>
                        <a:pt x="216" y="1024"/>
                      </a:lnTo>
                      <a:lnTo>
                        <a:pt x="233" y="1029"/>
                      </a:lnTo>
                      <a:lnTo>
                        <a:pt x="253" y="1033"/>
                      </a:lnTo>
                      <a:lnTo>
                        <a:pt x="260" y="1027"/>
                      </a:lnTo>
                      <a:lnTo>
                        <a:pt x="262" y="1032"/>
                      </a:lnTo>
                      <a:lnTo>
                        <a:pt x="272" y="1026"/>
                      </a:lnTo>
                      <a:lnTo>
                        <a:pt x="292" y="1003"/>
                      </a:lnTo>
                      <a:lnTo>
                        <a:pt x="306" y="963"/>
                      </a:lnTo>
                      <a:lnTo>
                        <a:pt x="311" y="935"/>
                      </a:lnTo>
                      <a:lnTo>
                        <a:pt x="308" y="880"/>
                      </a:lnTo>
                      <a:lnTo>
                        <a:pt x="304" y="875"/>
                      </a:lnTo>
                      <a:lnTo>
                        <a:pt x="301" y="872"/>
                      </a:lnTo>
                      <a:lnTo>
                        <a:pt x="299" y="874"/>
                      </a:lnTo>
                      <a:lnTo>
                        <a:pt x="294" y="872"/>
                      </a:lnTo>
                      <a:lnTo>
                        <a:pt x="278" y="865"/>
                      </a:lnTo>
                      <a:lnTo>
                        <a:pt x="272" y="848"/>
                      </a:lnTo>
                      <a:lnTo>
                        <a:pt x="260" y="823"/>
                      </a:lnTo>
                      <a:lnTo>
                        <a:pt x="250" y="814"/>
                      </a:lnTo>
                      <a:lnTo>
                        <a:pt x="243" y="792"/>
                      </a:lnTo>
                      <a:lnTo>
                        <a:pt x="229" y="716"/>
                      </a:lnTo>
                      <a:lnTo>
                        <a:pt x="227" y="690"/>
                      </a:lnTo>
                      <a:lnTo>
                        <a:pt x="224" y="666"/>
                      </a:lnTo>
                      <a:lnTo>
                        <a:pt x="223" y="640"/>
                      </a:lnTo>
                      <a:lnTo>
                        <a:pt x="222" y="625"/>
                      </a:lnTo>
                      <a:lnTo>
                        <a:pt x="216" y="592"/>
                      </a:lnTo>
                      <a:lnTo>
                        <a:pt x="204" y="549"/>
                      </a:lnTo>
                      <a:lnTo>
                        <a:pt x="190" y="504"/>
                      </a:lnTo>
                      <a:lnTo>
                        <a:pt x="180" y="489"/>
                      </a:lnTo>
                      <a:lnTo>
                        <a:pt x="167" y="467"/>
                      </a:lnTo>
                      <a:lnTo>
                        <a:pt x="144" y="437"/>
                      </a:lnTo>
                      <a:lnTo>
                        <a:pt x="137" y="435"/>
                      </a:lnTo>
                      <a:lnTo>
                        <a:pt x="135" y="435"/>
                      </a:lnTo>
                      <a:lnTo>
                        <a:pt x="122" y="408"/>
                      </a:lnTo>
                      <a:lnTo>
                        <a:pt x="121" y="397"/>
                      </a:lnTo>
                      <a:lnTo>
                        <a:pt x="106" y="343"/>
                      </a:lnTo>
                      <a:lnTo>
                        <a:pt x="99" y="338"/>
                      </a:lnTo>
                      <a:lnTo>
                        <a:pt x="95" y="320"/>
                      </a:lnTo>
                      <a:lnTo>
                        <a:pt x="93" y="298"/>
                      </a:lnTo>
                      <a:lnTo>
                        <a:pt x="92" y="289"/>
                      </a:lnTo>
                      <a:lnTo>
                        <a:pt x="89" y="276"/>
                      </a:lnTo>
                      <a:lnTo>
                        <a:pt x="79" y="234"/>
                      </a:lnTo>
                      <a:lnTo>
                        <a:pt x="78" y="225"/>
                      </a:lnTo>
                      <a:lnTo>
                        <a:pt x="73" y="219"/>
                      </a:lnTo>
                      <a:lnTo>
                        <a:pt x="83" y="207"/>
                      </a:lnTo>
                      <a:lnTo>
                        <a:pt x="83" y="198"/>
                      </a:lnTo>
                      <a:lnTo>
                        <a:pt x="72" y="170"/>
                      </a:lnTo>
                      <a:lnTo>
                        <a:pt x="65" y="158"/>
                      </a:lnTo>
                      <a:lnTo>
                        <a:pt x="75" y="142"/>
                      </a:lnTo>
                      <a:lnTo>
                        <a:pt x="79" y="128"/>
                      </a:lnTo>
                      <a:lnTo>
                        <a:pt x="82" y="127"/>
                      </a:lnTo>
                      <a:lnTo>
                        <a:pt x="101" y="101"/>
                      </a:lnTo>
                      <a:lnTo>
                        <a:pt x="119" y="101"/>
                      </a:lnTo>
                      <a:lnTo>
                        <a:pt x="126" y="110"/>
                      </a:lnTo>
                      <a:lnTo>
                        <a:pt x="135" y="106"/>
                      </a:lnTo>
                      <a:lnTo>
                        <a:pt x="141" y="116"/>
                      </a:lnTo>
                      <a:lnTo>
                        <a:pt x="157" y="101"/>
                      </a:lnTo>
                      <a:lnTo>
                        <a:pt x="175" y="110"/>
                      </a:lnTo>
                      <a:lnTo>
                        <a:pt x="186" y="115"/>
                      </a:lnTo>
                      <a:lnTo>
                        <a:pt x="197" y="109"/>
                      </a:lnTo>
                      <a:lnTo>
                        <a:pt x="201" y="106"/>
                      </a:lnTo>
                      <a:lnTo>
                        <a:pt x="210" y="109"/>
                      </a:lnTo>
                      <a:lnTo>
                        <a:pt x="211" y="115"/>
                      </a:lnTo>
                      <a:lnTo>
                        <a:pt x="207" y="121"/>
                      </a:lnTo>
                      <a:lnTo>
                        <a:pt x="207" y="119"/>
                      </a:lnTo>
                      <a:lnTo>
                        <a:pt x="201" y="128"/>
                      </a:lnTo>
                      <a:lnTo>
                        <a:pt x="201" y="146"/>
                      </a:lnTo>
                      <a:lnTo>
                        <a:pt x="204" y="155"/>
                      </a:lnTo>
                      <a:lnTo>
                        <a:pt x="217" y="173"/>
                      </a:lnTo>
                      <a:lnTo>
                        <a:pt x="220" y="180"/>
                      </a:lnTo>
                      <a:lnTo>
                        <a:pt x="227" y="177"/>
                      </a:lnTo>
                      <a:lnTo>
                        <a:pt x="245" y="173"/>
                      </a:lnTo>
                      <a:lnTo>
                        <a:pt x="255" y="173"/>
                      </a:lnTo>
                      <a:lnTo>
                        <a:pt x="269" y="171"/>
                      </a:lnTo>
                      <a:lnTo>
                        <a:pt x="279" y="162"/>
                      </a:lnTo>
                      <a:lnTo>
                        <a:pt x="286" y="165"/>
                      </a:lnTo>
                      <a:lnTo>
                        <a:pt x="292" y="170"/>
                      </a:lnTo>
                      <a:lnTo>
                        <a:pt x="306" y="179"/>
                      </a:lnTo>
                      <a:lnTo>
                        <a:pt x="306" y="155"/>
                      </a:lnTo>
                      <a:lnTo>
                        <a:pt x="319" y="158"/>
                      </a:lnTo>
                      <a:lnTo>
                        <a:pt x="340" y="151"/>
                      </a:lnTo>
                      <a:lnTo>
                        <a:pt x="358" y="154"/>
                      </a:lnTo>
                      <a:lnTo>
                        <a:pt x="373" y="171"/>
                      </a:lnTo>
                      <a:lnTo>
                        <a:pt x="380" y="174"/>
                      </a:lnTo>
                      <a:lnTo>
                        <a:pt x="383" y="164"/>
                      </a:lnTo>
                      <a:lnTo>
                        <a:pt x="383" y="161"/>
                      </a:lnTo>
                      <a:lnTo>
                        <a:pt x="371" y="149"/>
                      </a:lnTo>
                      <a:lnTo>
                        <a:pt x="384" y="127"/>
                      </a:lnTo>
                      <a:lnTo>
                        <a:pt x="387" y="122"/>
                      </a:lnTo>
                      <a:lnTo>
                        <a:pt x="394" y="106"/>
                      </a:lnTo>
                      <a:lnTo>
                        <a:pt x="396" y="104"/>
                      </a:lnTo>
                      <a:lnTo>
                        <a:pt x="402" y="83"/>
                      </a:lnTo>
                      <a:lnTo>
                        <a:pt x="404" y="63"/>
                      </a:lnTo>
                      <a:lnTo>
                        <a:pt x="404" y="61"/>
                      </a:lnTo>
                      <a:lnTo>
                        <a:pt x="410" y="39"/>
                      </a:lnTo>
                      <a:lnTo>
                        <a:pt x="412" y="13"/>
                      </a:lnTo>
                      <a:lnTo>
                        <a:pt x="416" y="0"/>
                      </a:lnTo>
                      <a:lnTo>
                        <a:pt x="425" y="9"/>
                      </a:lnTo>
                      <a:lnTo>
                        <a:pt x="443" y="7"/>
                      </a:lnTo>
                      <a:lnTo>
                        <a:pt x="455" y="13"/>
                      </a:lnTo>
                      <a:lnTo>
                        <a:pt x="458" y="10"/>
                      </a:lnTo>
                      <a:lnTo>
                        <a:pt x="465" y="10"/>
                      </a:lnTo>
                      <a:lnTo>
                        <a:pt x="474" y="18"/>
                      </a:lnTo>
                      <a:lnTo>
                        <a:pt x="492" y="12"/>
                      </a:lnTo>
                      <a:lnTo>
                        <a:pt x="510" y="10"/>
                      </a:lnTo>
                      <a:lnTo>
                        <a:pt x="524" y="12"/>
                      </a:lnTo>
                      <a:lnTo>
                        <a:pt x="533" y="18"/>
                      </a:lnTo>
                      <a:lnTo>
                        <a:pt x="511" y="51"/>
                      </a:lnTo>
                      <a:lnTo>
                        <a:pt x="511" y="63"/>
                      </a:lnTo>
                      <a:lnTo>
                        <a:pt x="510" y="66"/>
                      </a:lnTo>
                      <a:lnTo>
                        <a:pt x="512" y="83"/>
                      </a:lnTo>
                      <a:lnTo>
                        <a:pt x="522" y="124"/>
                      </a:lnTo>
                      <a:lnTo>
                        <a:pt x="525" y="128"/>
                      </a:lnTo>
                      <a:lnTo>
                        <a:pt x="498" y="170"/>
                      </a:lnTo>
                      <a:lnTo>
                        <a:pt x="497" y="171"/>
                      </a:lnTo>
                      <a:lnTo>
                        <a:pt x="466" y="216"/>
                      </a:lnTo>
                      <a:lnTo>
                        <a:pt x="450" y="250"/>
                      </a:lnTo>
                      <a:lnTo>
                        <a:pt x="449" y="261"/>
                      </a:lnTo>
                      <a:lnTo>
                        <a:pt x="452" y="283"/>
                      </a:lnTo>
                      <a:lnTo>
                        <a:pt x="472" y="303"/>
                      </a:lnTo>
                      <a:lnTo>
                        <a:pt x="472" y="344"/>
                      </a:lnTo>
                      <a:lnTo>
                        <a:pt x="497" y="365"/>
                      </a:lnTo>
                      <a:lnTo>
                        <a:pt x="531" y="377"/>
                      </a:lnTo>
                      <a:lnTo>
                        <a:pt x="584" y="379"/>
                      </a:lnTo>
                      <a:lnTo>
                        <a:pt x="597" y="377"/>
                      </a:lnTo>
                      <a:lnTo>
                        <a:pt x="623" y="401"/>
                      </a:lnTo>
                      <a:lnTo>
                        <a:pt x="632" y="420"/>
                      </a:lnTo>
                      <a:lnTo>
                        <a:pt x="646" y="434"/>
                      </a:lnTo>
                      <a:lnTo>
                        <a:pt x="668" y="447"/>
                      </a:lnTo>
                      <a:lnTo>
                        <a:pt x="684" y="458"/>
                      </a:lnTo>
                      <a:lnTo>
                        <a:pt x="713" y="471"/>
                      </a:lnTo>
                      <a:lnTo>
                        <a:pt x="733" y="477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7" name="Freeform 92">
                  <a:extLst>
                    <a:ext uri="{FF2B5EF4-FFF2-40B4-BE49-F238E27FC236}">
                      <a16:creationId xmlns:a16="http://schemas.microsoft.com/office/drawing/2014/main" xmlns="" id="{0F59EEEF-2C67-4192-B0C6-5E724C02A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243" y="4614983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9" name="Freeform 95">
                  <a:extLst>
                    <a:ext uri="{FF2B5EF4-FFF2-40B4-BE49-F238E27FC236}">
                      <a16:creationId xmlns:a16="http://schemas.microsoft.com/office/drawing/2014/main" xmlns="" id="{8BB83226-D88C-467B-830D-FC5B48648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7120" y="5548675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3" y="3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" name="Freeform 96">
                  <a:extLst>
                    <a:ext uri="{FF2B5EF4-FFF2-40B4-BE49-F238E27FC236}">
                      <a16:creationId xmlns:a16="http://schemas.microsoft.com/office/drawing/2014/main" xmlns="" id="{8DD16F03-48AD-4B6A-A4E0-1B707EEE1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4481" y="5952483"/>
                  <a:ext cx="43535" cy="4568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5" y="48"/>
                    </a:cxn>
                    <a:cxn ang="0">
                      <a:pos x="26" y="61"/>
                    </a:cxn>
                    <a:cxn ang="0">
                      <a:pos x="32" y="70"/>
                    </a:cxn>
                    <a:cxn ang="0">
                      <a:pos x="53" y="74"/>
                    </a:cxn>
                    <a:cxn ang="0">
                      <a:pos x="65" y="60"/>
                    </a:cxn>
                    <a:cxn ang="0">
                      <a:pos x="65" y="33"/>
                    </a:cxn>
                    <a:cxn ang="0">
                      <a:pos x="62" y="27"/>
                    </a:cxn>
                    <a:cxn ang="0">
                      <a:pos x="41" y="9"/>
                    </a:cxn>
                    <a:cxn ang="0">
                      <a:pos x="36" y="12"/>
                    </a:cxn>
                    <a:cxn ang="0">
                      <a:pos x="26" y="6"/>
                    </a:cxn>
                    <a:cxn ang="0">
                      <a:pos x="12" y="0"/>
                    </a:cxn>
                    <a:cxn ang="0">
                      <a:pos x="5" y="4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65" h="74">
                      <a:moveTo>
                        <a:pt x="0" y="25"/>
                      </a:moveTo>
                      <a:lnTo>
                        <a:pt x="15" y="48"/>
                      </a:lnTo>
                      <a:lnTo>
                        <a:pt x="26" y="61"/>
                      </a:lnTo>
                      <a:lnTo>
                        <a:pt x="32" y="70"/>
                      </a:lnTo>
                      <a:lnTo>
                        <a:pt x="53" y="74"/>
                      </a:lnTo>
                      <a:lnTo>
                        <a:pt x="65" y="60"/>
                      </a:lnTo>
                      <a:lnTo>
                        <a:pt x="65" y="33"/>
                      </a:lnTo>
                      <a:lnTo>
                        <a:pt x="62" y="27"/>
                      </a:lnTo>
                      <a:lnTo>
                        <a:pt x="41" y="9"/>
                      </a:lnTo>
                      <a:lnTo>
                        <a:pt x="36" y="12"/>
                      </a:lnTo>
                      <a:lnTo>
                        <a:pt x="26" y="6"/>
                      </a:lnTo>
                      <a:lnTo>
                        <a:pt x="12" y="0"/>
                      </a:lnTo>
                      <a:lnTo>
                        <a:pt x="5" y="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1" name="Freeform 97">
                  <a:extLst>
                    <a:ext uri="{FF2B5EF4-FFF2-40B4-BE49-F238E27FC236}">
                      <a16:creationId xmlns:a16="http://schemas.microsoft.com/office/drawing/2014/main" xmlns="" id="{DADE29C7-A0C7-4887-9DAD-81F468BEA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480" y="5208818"/>
                  <a:ext cx="29683" cy="36544"/>
                </a:xfrm>
                <a:custGeom>
                  <a:avLst/>
                  <a:gdLst/>
                  <a:ahLst/>
                  <a:cxnLst>
                    <a:cxn ang="0">
                      <a:pos x="19" y="47"/>
                    </a:cxn>
                    <a:cxn ang="0">
                      <a:pos x="28" y="60"/>
                    </a:cxn>
                    <a:cxn ang="0">
                      <a:pos x="35" y="54"/>
                    </a:cxn>
                    <a:cxn ang="0">
                      <a:pos x="32" y="35"/>
                    </a:cxn>
                    <a:cxn ang="0">
                      <a:pos x="45" y="30"/>
                    </a:cxn>
                    <a:cxn ang="0">
                      <a:pos x="36" y="26"/>
                    </a:cxn>
                    <a:cxn ang="0">
                      <a:pos x="33" y="0"/>
                    </a:cxn>
                    <a:cxn ang="0">
                      <a:pos x="9" y="5"/>
                    </a:cxn>
                    <a:cxn ang="0">
                      <a:pos x="0" y="26"/>
                    </a:cxn>
                    <a:cxn ang="0">
                      <a:pos x="7" y="42"/>
                    </a:cxn>
                    <a:cxn ang="0">
                      <a:pos x="12" y="45"/>
                    </a:cxn>
                    <a:cxn ang="0">
                      <a:pos x="19" y="47"/>
                    </a:cxn>
                  </a:cxnLst>
                  <a:rect l="0" t="0" r="r" b="b"/>
                  <a:pathLst>
                    <a:path w="45" h="60">
                      <a:moveTo>
                        <a:pt x="19" y="47"/>
                      </a:moveTo>
                      <a:lnTo>
                        <a:pt x="28" y="60"/>
                      </a:lnTo>
                      <a:lnTo>
                        <a:pt x="35" y="54"/>
                      </a:lnTo>
                      <a:lnTo>
                        <a:pt x="32" y="35"/>
                      </a:lnTo>
                      <a:lnTo>
                        <a:pt x="45" y="30"/>
                      </a:lnTo>
                      <a:lnTo>
                        <a:pt x="36" y="26"/>
                      </a:lnTo>
                      <a:lnTo>
                        <a:pt x="33" y="0"/>
                      </a:lnTo>
                      <a:lnTo>
                        <a:pt x="9" y="5"/>
                      </a:lnTo>
                      <a:lnTo>
                        <a:pt x="0" y="26"/>
                      </a:lnTo>
                      <a:lnTo>
                        <a:pt x="7" y="42"/>
                      </a:lnTo>
                      <a:lnTo>
                        <a:pt x="12" y="45"/>
                      </a:lnTo>
                      <a:lnTo>
                        <a:pt x="19" y="4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2" name="Freeform 98">
                  <a:extLst>
                    <a:ext uri="{FF2B5EF4-FFF2-40B4-BE49-F238E27FC236}">
                      <a16:creationId xmlns:a16="http://schemas.microsoft.com/office/drawing/2014/main" xmlns="" id="{21BCAB48-0E53-41CC-8333-61AD72B30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860" y="5185065"/>
                  <a:ext cx="25725" cy="18272"/>
                </a:xfrm>
                <a:custGeom>
                  <a:avLst/>
                  <a:gdLst/>
                  <a:ahLst/>
                  <a:cxnLst>
                    <a:cxn ang="0">
                      <a:pos x="27" y="32"/>
                    </a:cxn>
                    <a:cxn ang="0">
                      <a:pos x="0" y="14"/>
                    </a:cxn>
                    <a:cxn ang="0">
                      <a:pos x="1" y="12"/>
                    </a:cxn>
                    <a:cxn ang="0">
                      <a:pos x="7" y="0"/>
                    </a:cxn>
                    <a:cxn ang="0">
                      <a:pos x="40" y="1"/>
                    </a:cxn>
                    <a:cxn ang="0">
                      <a:pos x="40" y="3"/>
                    </a:cxn>
                    <a:cxn ang="0">
                      <a:pos x="40" y="16"/>
                    </a:cxn>
                    <a:cxn ang="0">
                      <a:pos x="40" y="32"/>
                    </a:cxn>
                    <a:cxn ang="0">
                      <a:pos x="27" y="32"/>
                    </a:cxn>
                  </a:cxnLst>
                  <a:rect l="0" t="0" r="r" b="b"/>
                  <a:pathLst>
                    <a:path w="40" h="32">
                      <a:moveTo>
                        <a:pt x="27" y="32"/>
                      </a:move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7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16"/>
                      </a:lnTo>
                      <a:lnTo>
                        <a:pt x="40" y="32"/>
                      </a:lnTo>
                      <a:lnTo>
                        <a:pt x="27" y="32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3" name="Freeform 99">
                  <a:extLst>
                    <a:ext uri="{FF2B5EF4-FFF2-40B4-BE49-F238E27FC236}">
                      <a16:creationId xmlns:a16="http://schemas.microsoft.com/office/drawing/2014/main" xmlns="" id="{A7098267-E6A1-4961-9378-5577125E5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353" y="5250844"/>
                  <a:ext cx="23746" cy="2740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35" y="33"/>
                    </a:cxn>
                    <a:cxn ang="0">
                      <a:pos x="36" y="45"/>
                    </a:cxn>
                    <a:cxn ang="0">
                      <a:pos x="22" y="45"/>
                    </a:cxn>
                    <a:cxn ang="0">
                      <a:pos x="8" y="35"/>
                    </a:cxn>
                    <a:cxn ang="0">
                      <a:pos x="0" y="21"/>
                    </a:cxn>
                    <a:cxn ang="0">
                      <a:pos x="6" y="11"/>
                    </a:cxn>
                    <a:cxn ang="0">
                      <a:pos x="5" y="11"/>
                    </a:cxn>
                    <a:cxn ang="0">
                      <a:pos x="11" y="8"/>
                    </a:cxn>
                    <a:cxn ang="0">
                      <a:pos x="13" y="0"/>
                    </a:cxn>
                    <a:cxn ang="0">
                      <a:pos x="18" y="6"/>
                    </a:cxn>
                    <a:cxn ang="0">
                      <a:pos x="13" y="9"/>
                    </a:cxn>
                    <a:cxn ang="0">
                      <a:pos x="22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36" h="45">
                      <a:moveTo>
                        <a:pt x="25" y="15"/>
                      </a:moveTo>
                      <a:lnTo>
                        <a:pt x="35" y="33"/>
                      </a:lnTo>
                      <a:lnTo>
                        <a:pt x="36" y="45"/>
                      </a:lnTo>
                      <a:lnTo>
                        <a:pt x="22" y="45"/>
                      </a:lnTo>
                      <a:lnTo>
                        <a:pt x="8" y="35"/>
                      </a:lnTo>
                      <a:lnTo>
                        <a:pt x="0" y="2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11" y="8"/>
                      </a:lnTo>
                      <a:lnTo>
                        <a:pt x="13" y="0"/>
                      </a:lnTo>
                      <a:lnTo>
                        <a:pt x="18" y="6"/>
                      </a:lnTo>
                      <a:lnTo>
                        <a:pt x="13" y="9"/>
                      </a:lnTo>
                      <a:lnTo>
                        <a:pt x="22" y="18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4" name="Freeform 100">
                  <a:extLst>
                    <a:ext uri="{FF2B5EF4-FFF2-40B4-BE49-F238E27FC236}">
                      <a16:creationId xmlns:a16="http://schemas.microsoft.com/office/drawing/2014/main" xmlns="" id="{29E31028-8A00-405D-A162-10DF2BFE4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190" y="5460970"/>
                  <a:ext cx="31662" cy="21926"/>
                </a:xfrm>
                <a:custGeom>
                  <a:avLst/>
                  <a:gdLst/>
                  <a:ahLst/>
                  <a:cxnLst>
                    <a:cxn ang="0">
                      <a:pos x="46" y="35"/>
                    </a:cxn>
                    <a:cxn ang="0">
                      <a:pos x="48" y="21"/>
                    </a:cxn>
                    <a:cxn ang="0">
                      <a:pos x="39" y="17"/>
                    </a:cxn>
                    <a:cxn ang="0">
                      <a:pos x="32" y="12"/>
                    </a:cxn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6" y="6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6" y="27"/>
                    </a:cxn>
                    <a:cxn ang="0">
                      <a:pos x="23" y="24"/>
                    </a:cxn>
                    <a:cxn ang="0">
                      <a:pos x="23" y="29"/>
                    </a:cxn>
                    <a:cxn ang="0">
                      <a:pos x="32" y="24"/>
                    </a:cxn>
                    <a:cxn ang="0">
                      <a:pos x="42" y="36"/>
                    </a:cxn>
                    <a:cxn ang="0">
                      <a:pos x="46" y="35"/>
                    </a:cxn>
                  </a:cxnLst>
                  <a:rect l="0" t="0" r="r" b="b"/>
                  <a:pathLst>
                    <a:path w="48" h="36">
                      <a:moveTo>
                        <a:pt x="46" y="35"/>
                      </a:moveTo>
                      <a:lnTo>
                        <a:pt x="48" y="21"/>
                      </a:lnTo>
                      <a:lnTo>
                        <a:pt x="39" y="17"/>
                      </a:lnTo>
                      <a:lnTo>
                        <a:pt x="32" y="12"/>
                      </a:lnTo>
                      <a:lnTo>
                        <a:pt x="25" y="15"/>
                      </a:lnTo>
                      <a:lnTo>
                        <a:pt x="16" y="0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6" y="27"/>
                      </a:lnTo>
                      <a:lnTo>
                        <a:pt x="23" y="24"/>
                      </a:lnTo>
                      <a:lnTo>
                        <a:pt x="23" y="29"/>
                      </a:lnTo>
                      <a:lnTo>
                        <a:pt x="32" y="24"/>
                      </a:lnTo>
                      <a:lnTo>
                        <a:pt x="42" y="36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5" name="Freeform 102">
                  <a:extLst>
                    <a:ext uri="{FF2B5EF4-FFF2-40B4-BE49-F238E27FC236}">
                      <a16:creationId xmlns:a16="http://schemas.microsoft.com/office/drawing/2014/main" xmlns="" id="{295E6093-9698-45DE-BBBE-E691780C8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2079" y="5442698"/>
                  <a:ext cx="21767" cy="20099"/>
                </a:xfrm>
                <a:custGeom>
                  <a:avLst/>
                  <a:gdLst/>
                  <a:ahLst/>
                  <a:cxnLst>
                    <a:cxn ang="0">
                      <a:pos x="18" y="1"/>
                    </a:cxn>
                    <a:cxn ang="0">
                      <a:pos x="22" y="16"/>
                    </a:cxn>
                    <a:cxn ang="0">
                      <a:pos x="28" y="31"/>
                    </a:cxn>
                    <a:cxn ang="0">
                      <a:pos x="32" y="34"/>
                    </a:cxn>
                    <a:cxn ang="0">
                      <a:pos x="6" y="25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18" y="1"/>
                    </a:cxn>
                  </a:cxnLst>
                  <a:rect l="0" t="0" r="r" b="b"/>
                  <a:pathLst>
                    <a:path w="32" h="34">
                      <a:moveTo>
                        <a:pt x="18" y="1"/>
                      </a:moveTo>
                      <a:lnTo>
                        <a:pt x="22" y="16"/>
                      </a:lnTo>
                      <a:lnTo>
                        <a:pt x="28" y="31"/>
                      </a:lnTo>
                      <a:lnTo>
                        <a:pt x="32" y="34"/>
                      </a:lnTo>
                      <a:lnTo>
                        <a:pt x="6" y="2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6" name="Freeform 103">
                  <a:extLst>
                    <a:ext uri="{FF2B5EF4-FFF2-40B4-BE49-F238E27FC236}">
                      <a16:creationId xmlns:a16="http://schemas.microsoft.com/office/drawing/2014/main" xmlns="" id="{B96A5B77-98AC-4B8C-B8E2-B8A59D466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401" y="5084570"/>
                  <a:ext cx="17810" cy="16445"/>
                </a:xfrm>
                <a:custGeom>
                  <a:avLst/>
                  <a:gdLst/>
                  <a:ahLst/>
                  <a:cxnLst>
                    <a:cxn ang="0">
                      <a:pos x="14" y="26"/>
                    </a:cxn>
                    <a:cxn ang="0">
                      <a:pos x="22" y="14"/>
                    </a:cxn>
                    <a:cxn ang="0">
                      <a:pos x="29" y="3"/>
                    </a:cxn>
                    <a:cxn ang="0">
                      <a:pos x="13" y="0"/>
                    </a:cxn>
                    <a:cxn ang="0">
                      <a:pos x="0" y="13"/>
                    </a:cxn>
                    <a:cxn ang="0">
                      <a:pos x="14" y="26"/>
                    </a:cxn>
                  </a:cxnLst>
                  <a:rect l="0" t="0" r="r" b="b"/>
                  <a:pathLst>
                    <a:path w="29" h="26">
                      <a:moveTo>
                        <a:pt x="14" y="26"/>
                      </a:moveTo>
                      <a:lnTo>
                        <a:pt x="22" y="14"/>
                      </a:lnTo>
                      <a:lnTo>
                        <a:pt x="29" y="3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7" name="Freeform 104">
                  <a:extLst>
                    <a:ext uri="{FF2B5EF4-FFF2-40B4-BE49-F238E27FC236}">
                      <a16:creationId xmlns:a16="http://schemas.microsoft.com/office/drawing/2014/main" xmlns="" id="{D690677C-285D-4B6E-BA7E-7E7008670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9932" y="5122941"/>
                  <a:ext cx="15831" cy="1279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6" y="20"/>
                    </a:cxn>
                    <a:cxn ang="0">
                      <a:pos x="23" y="6"/>
                    </a:cxn>
                    <a:cxn ang="0">
                      <a:pos x="13" y="0"/>
                    </a:cxn>
                    <a:cxn ang="0">
                      <a:pos x="1" y="8"/>
                    </a:cxn>
                    <a:cxn ang="0">
                      <a:pos x="0" y="18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23" h="21">
                      <a:moveTo>
                        <a:pt x="0" y="21"/>
                      </a:moveTo>
                      <a:lnTo>
                        <a:pt x="16" y="20"/>
                      </a:lnTo>
                      <a:lnTo>
                        <a:pt x="23" y="6"/>
                      </a:lnTo>
                      <a:lnTo>
                        <a:pt x="13" y="0"/>
                      </a:lnTo>
                      <a:lnTo>
                        <a:pt x="1" y="8"/>
                      </a:lnTo>
                      <a:lnTo>
                        <a:pt x="0" y="18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8" name="Freeform 105">
                  <a:extLst>
                    <a:ext uri="{FF2B5EF4-FFF2-40B4-BE49-F238E27FC236}">
                      <a16:creationId xmlns:a16="http://schemas.microsoft.com/office/drawing/2014/main" xmlns="" id="{4515FC7E-AAED-45CA-8D22-FBA785771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812" y="5185065"/>
                  <a:ext cx="17810" cy="10963"/>
                </a:xfrm>
                <a:custGeom>
                  <a:avLst/>
                  <a:gdLst/>
                  <a:ahLst/>
                  <a:cxnLst>
                    <a:cxn ang="0">
                      <a:pos x="20" y="9"/>
                    </a:cxn>
                    <a:cxn ang="0">
                      <a:pos x="25" y="16"/>
                    </a:cxn>
                    <a:cxn ang="0">
                      <a:pos x="26" y="19"/>
                    </a:cxn>
                    <a:cxn ang="0">
                      <a:pos x="13" y="16"/>
                    </a:cxn>
                    <a:cxn ang="0">
                      <a:pos x="3" y="10"/>
                    </a:cxn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26" h="19">
                      <a:moveTo>
                        <a:pt x="20" y="9"/>
                      </a:moveTo>
                      <a:lnTo>
                        <a:pt x="25" y="16"/>
                      </a:lnTo>
                      <a:lnTo>
                        <a:pt x="26" y="19"/>
                      </a:lnTo>
                      <a:lnTo>
                        <a:pt x="13" y="16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0" y="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9" name="Freeform 106">
                  <a:extLst>
                    <a:ext uri="{FF2B5EF4-FFF2-40B4-BE49-F238E27FC236}">
                      <a16:creationId xmlns:a16="http://schemas.microsoft.com/office/drawing/2014/main" xmlns="" id="{CBA8ED0E-F0FB-43A1-9BDC-908109FFD1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8619" y="5482896"/>
                  <a:ext cx="7915" cy="25581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12" y="4"/>
                    </a:cxn>
                    <a:cxn ang="0">
                      <a:pos x="13" y="0"/>
                    </a:cxn>
                    <a:cxn ang="0">
                      <a:pos x="0" y="12"/>
                    </a:cxn>
                    <a:cxn ang="0">
                      <a:pos x="10" y="44"/>
                    </a:cxn>
                    <a:cxn ang="0">
                      <a:pos x="12" y="19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13" h="44">
                      <a:moveTo>
                        <a:pt x="9" y="9"/>
                      </a:moveTo>
                      <a:lnTo>
                        <a:pt x="12" y="4"/>
                      </a:ln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10" y="44"/>
                      </a:lnTo>
                      <a:lnTo>
                        <a:pt x="12" y="1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0" name="Freeform 107">
                  <a:extLst>
                    <a:ext uri="{FF2B5EF4-FFF2-40B4-BE49-F238E27FC236}">
                      <a16:creationId xmlns:a16="http://schemas.microsoft.com/office/drawing/2014/main" xmlns="" id="{D07FA977-FE36-4D68-9927-8D414F39D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3000" y="5431735"/>
                  <a:ext cx="7915" cy="14617"/>
                </a:xfrm>
                <a:custGeom>
                  <a:avLst/>
                  <a:gdLst/>
                  <a:ahLst/>
                  <a:cxnLst>
                    <a:cxn ang="0">
                      <a:pos x="4" y="24"/>
                    </a:cxn>
                    <a:cxn ang="0">
                      <a:pos x="14" y="22"/>
                    </a:cxn>
                    <a:cxn ang="0">
                      <a:pos x="5" y="0"/>
                    </a:cxn>
                    <a:cxn ang="0">
                      <a:pos x="1" y="9"/>
                    </a:cxn>
                    <a:cxn ang="0">
                      <a:pos x="0" y="8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14" h="24">
                      <a:moveTo>
                        <a:pt x="4" y="24"/>
                      </a:moveTo>
                      <a:lnTo>
                        <a:pt x="14" y="22"/>
                      </a:lnTo>
                      <a:lnTo>
                        <a:pt x="5" y="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1" name="Freeform 109">
                  <a:extLst>
                    <a:ext uri="{FF2B5EF4-FFF2-40B4-BE49-F238E27FC236}">
                      <a16:creationId xmlns:a16="http://schemas.microsoft.com/office/drawing/2014/main" xmlns="" id="{012856FB-8904-4ED5-96C9-137C3A428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553" y="5196028"/>
                  <a:ext cx="7915" cy="10963"/>
                </a:xfrm>
                <a:custGeom>
                  <a:avLst/>
                  <a:gdLst/>
                  <a:ahLst/>
                  <a:cxnLst>
                    <a:cxn ang="0">
                      <a:pos x="10" y="16"/>
                    </a:cxn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4" y="18"/>
                    </a:cxn>
                    <a:cxn ang="0">
                      <a:pos x="10" y="16"/>
                    </a:cxn>
                  </a:cxnLst>
                  <a:rect l="0" t="0" r="r" b="b"/>
                  <a:pathLst>
                    <a:path w="11" h="18">
                      <a:moveTo>
                        <a:pt x="10" y="16"/>
                      </a:moveTo>
                      <a:lnTo>
                        <a:pt x="11" y="0"/>
                      </a:lnTo>
                      <a:lnTo>
                        <a:pt x="0" y="4"/>
                      </a:lnTo>
                      <a:lnTo>
                        <a:pt x="4" y="18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2" name="Freeform 110">
                  <a:extLst>
                    <a:ext uri="{FF2B5EF4-FFF2-40B4-BE49-F238E27FC236}">
                      <a16:creationId xmlns:a16="http://schemas.microsoft.com/office/drawing/2014/main" xmlns="" id="{14DAF149-F251-463D-94A6-8E6A3744B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8887" y="5157657"/>
                  <a:ext cx="5937" cy="7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7" y="10"/>
                    </a:cxn>
                    <a:cxn ang="0">
                      <a:pos x="0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13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7" y="10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3" name="Freeform 111">
                  <a:extLst>
                    <a:ext uri="{FF2B5EF4-FFF2-40B4-BE49-F238E27FC236}">
                      <a16:creationId xmlns:a16="http://schemas.microsoft.com/office/drawing/2014/main" xmlns="" id="{EDA88533-2613-465A-983D-AAE39DF7D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0492" y="5497514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" name="Rectangle 112">
                  <a:extLst>
                    <a:ext uri="{FF2B5EF4-FFF2-40B4-BE49-F238E27FC236}">
                      <a16:creationId xmlns:a16="http://schemas.microsoft.com/office/drawing/2014/main" xmlns="" id="{17583D65-00D9-49F6-B809-F17778B60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7636" y="5347685"/>
                  <a:ext cx="1979" cy="1827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5" name="Freeform 113">
                  <a:extLst>
                    <a:ext uri="{FF2B5EF4-FFF2-40B4-BE49-F238E27FC236}">
                      <a16:creationId xmlns:a16="http://schemas.microsoft.com/office/drawing/2014/main" xmlns="" id="{F02A5C52-0EDA-41ED-943D-0CFC17223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513" y="5490205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6" name="Freeform 114">
                  <a:extLst>
                    <a:ext uri="{FF2B5EF4-FFF2-40B4-BE49-F238E27FC236}">
                      <a16:creationId xmlns:a16="http://schemas.microsoft.com/office/drawing/2014/main" xmlns="" id="{89A9411C-2C9D-4C3F-AD7B-EF24A846D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8570" y="6018262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7" name="Freeform 115">
                  <a:extLst>
                    <a:ext uri="{FF2B5EF4-FFF2-40B4-BE49-F238E27FC236}">
                      <a16:creationId xmlns:a16="http://schemas.microsoft.com/office/drawing/2014/main" xmlns="" id="{C47B68A4-A80F-4C4C-90B8-7E3524AFB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676" y="5146694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8" name="Freeform 118">
                  <a:extLst>
                    <a:ext uri="{FF2B5EF4-FFF2-40B4-BE49-F238E27FC236}">
                      <a16:creationId xmlns:a16="http://schemas.microsoft.com/office/drawing/2014/main" xmlns="" id="{8E69EA85-471E-421C-931A-6249C2C01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5048" y="4225792"/>
                  <a:ext cx="3958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5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9" name="Freeform 119">
                  <a:extLst>
                    <a:ext uri="{FF2B5EF4-FFF2-40B4-BE49-F238E27FC236}">
                      <a16:creationId xmlns:a16="http://schemas.microsoft.com/office/drawing/2014/main" xmlns="" id="{F9F1A32D-C248-45D6-8006-F96376353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5322" y="3622820"/>
                  <a:ext cx="5937" cy="913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6" y="0"/>
                    </a:cxn>
                    <a:cxn ang="0">
                      <a:pos x="10" y="5"/>
                    </a:cxn>
                    <a:cxn ang="0">
                      <a:pos x="1" y="17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0" h="17">
                      <a:moveTo>
                        <a:pt x="0" y="15"/>
                      </a:move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" y="17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0" name="Freeform 120">
                  <a:extLst>
                    <a:ext uri="{FF2B5EF4-FFF2-40B4-BE49-F238E27FC236}">
                      <a16:creationId xmlns:a16="http://schemas.microsoft.com/office/drawing/2014/main" xmlns="" id="{6895AB64-DE6D-47ED-8A09-D14240768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1165" y="4357349"/>
                  <a:ext cx="5937" cy="548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0" y="7"/>
                    </a:cxn>
                    <a:cxn ang="0">
                      <a:pos x="0" y="6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7">
                      <a:moveTo>
                        <a:pt x="8" y="0"/>
                      </a:moveTo>
                      <a:lnTo>
                        <a:pt x="10" y="7"/>
                      </a:lnTo>
                      <a:lnTo>
                        <a:pt x="0" y="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1" name="Freeform 121">
                  <a:extLst>
                    <a:ext uri="{FF2B5EF4-FFF2-40B4-BE49-F238E27FC236}">
                      <a16:creationId xmlns:a16="http://schemas.microsoft.com/office/drawing/2014/main" xmlns="" id="{0F1D75A3-7259-4368-BA1C-89DB63603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3237" y="3620993"/>
                  <a:ext cx="5937" cy="548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" h="9">
                      <a:moveTo>
                        <a:pt x="0" y="8"/>
                      </a:moveTo>
                      <a:lnTo>
                        <a:pt x="1" y="9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2" name="Freeform 122">
                  <a:extLst>
                    <a:ext uri="{FF2B5EF4-FFF2-40B4-BE49-F238E27FC236}">
                      <a16:creationId xmlns:a16="http://schemas.microsoft.com/office/drawing/2014/main" xmlns="" id="{4E75518C-1BCB-4700-A34C-650486F0D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216" y="3615512"/>
                  <a:ext cx="3958" cy="365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2" y="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8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3" name="Freeform 123">
                  <a:extLst>
                    <a:ext uri="{FF2B5EF4-FFF2-40B4-BE49-F238E27FC236}">
                      <a16:creationId xmlns:a16="http://schemas.microsoft.com/office/drawing/2014/main" xmlns="" id="{B27CF378-642F-4DF7-96A5-907C5909C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285" y="3573486"/>
                  <a:ext cx="1979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4" name="Freeform 124">
                  <a:extLst>
                    <a:ext uri="{FF2B5EF4-FFF2-40B4-BE49-F238E27FC236}">
                      <a16:creationId xmlns:a16="http://schemas.microsoft.com/office/drawing/2014/main" xmlns="" id="{390A355F-C85F-4B73-AFAD-7C224D5D4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8204" y="4536414"/>
                  <a:ext cx="1979" cy="3654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5" name="Freeform 125">
                  <a:extLst>
                    <a:ext uri="{FF2B5EF4-FFF2-40B4-BE49-F238E27FC236}">
                      <a16:creationId xmlns:a16="http://schemas.microsoft.com/office/drawing/2014/main" xmlns="" id="{CBEBFEC5-BC37-4ABF-AFD8-FBE09D250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2440" y="3284791"/>
                  <a:ext cx="611463" cy="533539"/>
                </a:xfrm>
                <a:custGeom>
                  <a:avLst/>
                  <a:gdLst/>
                  <a:ahLst/>
                  <a:cxnLst>
                    <a:cxn ang="0">
                      <a:pos x="188" y="175"/>
                    </a:cxn>
                    <a:cxn ang="0">
                      <a:pos x="179" y="144"/>
                    </a:cxn>
                    <a:cxn ang="0">
                      <a:pos x="235" y="117"/>
                    </a:cxn>
                    <a:cxn ang="0">
                      <a:pos x="271" y="56"/>
                    </a:cxn>
                    <a:cxn ang="0">
                      <a:pos x="323" y="67"/>
                    </a:cxn>
                    <a:cxn ang="0">
                      <a:pos x="360" y="32"/>
                    </a:cxn>
                    <a:cxn ang="0">
                      <a:pos x="415" y="14"/>
                    </a:cxn>
                    <a:cxn ang="0">
                      <a:pos x="471" y="0"/>
                    </a:cxn>
                    <a:cxn ang="0">
                      <a:pos x="504" y="110"/>
                    </a:cxn>
                    <a:cxn ang="0">
                      <a:pos x="612" y="289"/>
                    </a:cxn>
                    <a:cxn ang="0">
                      <a:pos x="736" y="392"/>
                    </a:cxn>
                    <a:cxn ang="0">
                      <a:pos x="746" y="420"/>
                    </a:cxn>
                    <a:cxn ang="0">
                      <a:pos x="801" y="477"/>
                    </a:cxn>
                    <a:cxn ang="0">
                      <a:pos x="892" y="569"/>
                    </a:cxn>
                    <a:cxn ang="0">
                      <a:pos x="925" y="626"/>
                    </a:cxn>
                    <a:cxn ang="0">
                      <a:pos x="867" y="682"/>
                    </a:cxn>
                    <a:cxn ang="0">
                      <a:pos x="851" y="715"/>
                    </a:cxn>
                    <a:cxn ang="0">
                      <a:pos x="827" y="755"/>
                    </a:cxn>
                    <a:cxn ang="0">
                      <a:pos x="792" y="802"/>
                    </a:cxn>
                    <a:cxn ang="0">
                      <a:pos x="761" y="809"/>
                    </a:cxn>
                    <a:cxn ang="0">
                      <a:pos x="740" y="763"/>
                    </a:cxn>
                    <a:cxn ang="0">
                      <a:pos x="704" y="738"/>
                    </a:cxn>
                    <a:cxn ang="0">
                      <a:pos x="673" y="720"/>
                    </a:cxn>
                    <a:cxn ang="0">
                      <a:pos x="635" y="742"/>
                    </a:cxn>
                    <a:cxn ang="0">
                      <a:pos x="602" y="761"/>
                    </a:cxn>
                    <a:cxn ang="0">
                      <a:pos x="617" y="811"/>
                    </a:cxn>
                    <a:cxn ang="0">
                      <a:pos x="599" y="827"/>
                    </a:cxn>
                    <a:cxn ang="0">
                      <a:pos x="572" y="858"/>
                    </a:cxn>
                    <a:cxn ang="0">
                      <a:pos x="529" y="861"/>
                    </a:cxn>
                    <a:cxn ang="0">
                      <a:pos x="474" y="854"/>
                    </a:cxn>
                    <a:cxn ang="0">
                      <a:pos x="455" y="840"/>
                    </a:cxn>
                    <a:cxn ang="0">
                      <a:pos x="395" y="829"/>
                    </a:cxn>
                    <a:cxn ang="0">
                      <a:pos x="360" y="800"/>
                    </a:cxn>
                    <a:cxn ang="0">
                      <a:pos x="311" y="808"/>
                    </a:cxn>
                    <a:cxn ang="0">
                      <a:pos x="255" y="791"/>
                    </a:cxn>
                    <a:cxn ang="0">
                      <a:pos x="208" y="766"/>
                    </a:cxn>
                    <a:cxn ang="0">
                      <a:pos x="183" y="761"/>
                    </a:cxn>
                    <a:cxn ang="0">
                      <a:pos x="176" y="700"/>
                    </a:cxn>
                    <a:cxn ang="0">
                      <a:pos x="139" y="679"/>
                    </a:cxn>
                    <a:cxn ang="0">
                      <a:pos x="36" y="641"/>
                    </a:cxn>
                    <a:cxn ang="0">
                      <a:pos x="2" y="600"/>
                    </a:cxn>
                    <a:cxn ang="0">
                      <a:pos x="6" y="559"/>
                    </a:cxn>
                    <a:cxn ang="0">
                      <a:pos x="58" y="521"/>
                    </a:cxn>
                    <a:cxn ang="0">
                      <a:pos x="118" y="556"/>
                    </a:cxn>
                    <a:cxn ang="0">
                      <a:pos x="160" y="530"/>
                    </a:cxn>
                    <a:cxn ang="0">
                      <a:pos x="163" y="496"/>
                    </a:cxn>
                    <a:cxn ang="0">
                      <a:pos x="117" y="451"/>
                    </a:cxn>
                    <a:cxn ang="0">
                      <a:pos x="80" y="396"/>
                    </a:cxn>
                    <a:cxn ang="0">
                      <a:pos x="78" y="351"/>
                    </a:cxn>
                    <a:cxn ang="0">
                      <a:pos x="80" y="296"/>
                    </a:cxn>
                    <a:cxn ang="0">
                      <a:pos x="77" y="257"/>
                    </a:cxn>
                    <a:cxn ang="0">
                      <a:pos x="111" y="228"/>
                    </a:cxn>
                    <a:cxn ang="0">
                      <a:pos x="176" y="229"/>
                    </a:cxn>
                  </a:cxnLst>
                  <a:rect l="0" t="0" r="r" b="b"/>
                  <a:pathLst>
                    <a:path w="925" h="876">
                      <a:moveTo>
                        <a:pt x="196" y="219"/>
                      </a:moveTo>
                      <a:lnTo>
                        <a:pt x="198" y="196"/>
                      </a:lnTo>
                      <a:lnTo>
                        <a:pt x="205" y="183"/>
                      </a:lnTo>
                      <a:lnTo>
                        <a:pt x="203" y="181"/>
                      </a:lnTo>
                      <a:lnTo>
                        <a:pt x="188" y="175"/>
                      </a:lnTo>
                      <a:lnTo>
                        <a:pt x="186" y="175"/>
                      </a:lnTo>
                      <a:lnTo>
                        <a:pt x="175" y="164"/>
                      </a:lnTo>
                      <a:lnTo>
                        <a:pt x="173" y="153"/>
                      </a:lnTo>
                      <a:lnTo>
                        <a:pt x="177" y="144"/>
                      </a:lnTo>
                      <a:lnTo>
                        <a:pt x="179" y="144"/>
                      </a:lnTo>
                      <a:lnTo>
                        <a:pt x="192" y="150"/>
                      </a:lnTo>
                      <a:lnTo>
                        <a:pt x="213" y="135"/>
                      </a:lnTo>
                      <a:lnTo>
                        <a:pt x="218" y="141"/>
                      </a:lnTo>
                      <a:lnTo>
                        <a:pt x="221" y="120"/>
                      </a:lnTo>
                      <a:lnTo>
                        <a:pt x="235" y="117"/>
                      </a:lnTo>
                      <a:lnTo>
                        <a:pt x="248" y="113"/>
                      </a:lnTo>
                      <a:lnTo>
                        <a:pt x="254" y="102"/>
                      </a:lnTo>
                      <a:lnTo>
                        <a:pt x="255" y="86"/>
                      </a:lnTo>
                      <a:lnTo>
                        <a:pt x="270" y="64"/>
                      </a:lnTo>
                      <a:lnTo>
                        <a:pt x="271" y="56"/>
                      </a:lnTo>
                      <a:lnTo>
                        <a:pt x="285" y="67"/>
                      </a:lnTo>
                      <a:lnTo>
                        <a:pt x="291" y="68"/>
                      </a:lnTo>
                      <a:lnTo>
                        <a:pt x="314" y="59"/>
                      </a:lnTo>
                      <a:lnTo>
                        <a:pt x="320" y="58"/>
                      </a:lnTo>
                      <a:lnTo>
                        <a:pt x="323" y="67"/>
                      </a:lnTo>
                      <a:lnTo>
                        <a:pt x="337" y="64"/>
                      </a:lnTo>
                      <a:lnTo>
                        <a:pt x="350" y="56"/>
                      </a:lnTo>
                      <a:lnTo>
                        <a:pt x="357" y="55"/>
                      </a:lnTo>
                      <a:lnTo>
                        <a:pt x="360" y="41"/>
                      </a:lnTo>
                      <a:lnTo>
                        <a:pt x="360" y="32"/>
                      </a:lnTo>
                      <a:lnTo>
                        <a:pt x="369" y="29"/>
                      </a:lnTo>
                      <a:lnTo>
                        <a:pt x="380" y="28"/>
                      </a:lnTo>
                      <a:lnTo>
                        <a:pt x="391" y="26"/>
                      </a:lnTo>
                      <a:lnTo>
                        <a:pt x="392" y="25"/>
                      </a:lnTo>
                      <a:lnTo>
                        <a:pt x="415" y="14"/>
                      </a:lnTo>
                      <a:lnTo>
                        <a:pt x="425" y="9"/>
                      </a:lnTo>
                      <a:lnTo>
                        <a:pt x="427" y="9"/>
                      </a:lnTo>
                      <a:lnTo>
                        <a:pt x="451" y="3"/>
                      </a:lnTo>
                      <a:lnTo>
                        <a:pt x="457" y="1"/>
                      </a:lnTo>
                      <a:lnTo>
                        <a:pt x="471" y="0"/>
                      </a:lnTo>
                      <a:lnTo>
                        <a:pt x="478" y="40"/>
                      </a:lnTo>
                      <a:lnTo>
                        <a:pt x="483" y="58"/>
                      </a:lnTo>
                      <a:lnTo>
                        <a:pt x="490" y="80"/>
                      </a:lnTo>
                      <a:lnTo>
                        <a:pt x="500" y="99"/>
                      </a:lnTo>
                      <a:lnTo>
                        <a:pt x="504" y="110"/>
                      </a:lnTo>
                      <a:lnTo>
                        <a:pt x="535" y="173"/>
                      </a:lnTo>
                      <a:lnTo>
                        <a:pt x="565" y="228"/>
                      </a:lnTo>
                      <a:lnTo>
                        <a:pt x="592" y="263"/>
                      </a:lnTo>
                      <a:lnTo>
                        <a:pt x="595" y="266"/>
                      </a:lnTo>
                      <a:lnTo>
                        <a:pt x="612" y="289"/>
                      </a:lnTo>
                      <a:lnTo>
                        <a:pt x="632" y="310"/>
                      </a:lnTo>
                      <a:lnTo>
                        <a:pt x="634" y="308"/>
                      </a:lnTo>
                      <a:lnTo>
                        <a:pt x="647" y="325"/>
                      </a:lnTo>
                      <a:lnTo>
                        <a:pt x="683" y="354"/>
                      </a:lnTo>
                      <a:lnTo>
                        <a:pt x="736" y="392"/>
                      </a:lnTo>
                      <a:lnTo>
                        <a:pt x="730" y="389"/>
                      </a:lnTo>
                      <a:lnTo>
                        <a:pt x="729" y="393"/>
                      </a:lnTo>
                      <a:lnTo>
                        <a:pt x="735" y="395"/>
                      </a:lnTo>
                      <a:lnTo>
                        <a:pt x="730" y="398"/>
                      </a:lnTo>
                      <a:lnTo>
                        <a:pt x="746" y="420"/>
                      </a:lnTo>
                      <a:lnTo>
                        <a:pt x="764" y="436"/>
                      </a:lnTo>
                      <a:lnTo>
                        <a:pt x="778" y="451"/>
                      </a:lnTo>
                      <a:lnTo>
                        <a:pt x="778" y="454"/>
                      </a:lnTo>
                      <a:lnTo>
                        <a:pt x="789" y="471"/>
                      </a:lnTo>
                      <a:lnTo>
                        <a:pt x="801" y="477"/>
                      </a:lnTo>
                      <a:lnTo>
                        <a:pt x="833" y="499"/>
                      </a:lnTo>
                      <a:lnTo>
                        <a:pt x="854" y="508"/>
                      </a:lnTo>
                      <a:lnTo>
                        <a:pt x="889" y="521"/>
                      </a:lnTo>
                      <a:lnTo>
                        <a:pt x="893" y="562"/>
                      </a:lnTo>
                      <a:lnTo>
                        <a:pt x="892" y="569"/>
                      </a:lnTo>
                      <a:lnTo>
                        <a:pt x="909" y="588"/>
                      </a:lnTo>
                      <a:lnTo>
                        <a:pt x="923" y="596"/>
                      </a:lnTo>
                      <a:lnTo>
                        <a:pt x="915" y="614"/>
                      </a:lnTo>
                      <a:lnTo>
                        <a:pt x="920" y="617"/>
                      </a:lnTo>
                      <a:lnTo>
                        <a:pt x="925" y="626"/>
                      </a:lnTo>
                      <a:lnTo>
                        <a:pt x="910" y="636"/>
                      </a:lnTo>
                      <a:lnTo>
                        <a:pt x="896" y="645"/>
                      </a:lnTo>
                      <a:lnTo>
                        <a:pt x="889" y="653"/>
                      </a:lnTo>
                      <a:lnTo>
                        <a:pt x="882" y="662"/>
                      </a:lnTo>
                      <a:lnTo>
                        <a:pt x="867" y="682"/>
                      </a:lnTo>
                      <a:lnTo>
                        <a:pt x="863" y="697"/>
                      </a:lnTo>
                      <a:lnTo>
                        <a:pt x="863" y="703"/>
                      </a:lnTo>
                      <a:lnTo>
                        <a:pt x="863" y="706"/>
                      </a:lnTo>
                      <a:lnTo>
                        <a:pt x="856" y="717"/>
                      </a:lnTo>
                      <a:lnTo>
                        <a:pt x="851" y="715"/>
                      </a:lnTo>
                      <a:lnTo>
                        <a:pt x="838" y="726"/>
                      </a:lnTo>
                      <a:lnTo>
                        <a:pt x="838" y="729"/>
                      </a:lnTo>
                      <a:lnTo>
                        <a:pt x="837" y="732"/>
                      </a:lnTo>
                      <a:lnTo>
                        <a:pt x="833" y="739"/>
                      </a:lnTo>
                      <a:lnTo>
                        <a:pt x="827" y="755"/>
                      </a:lnTo>
                      <a:lnTo>
                        <a:pt x="815" y="773"/>
                      </a:lnTo>
                      <a:lnTo>
                        <a:pt x="814" y="776"/>
                      </a:lnTo>
                      <a:lnTo>
                        <a:pt x="801" y="784"/>
                      </a:lnTo>
                      <a:lnTo>
                        <a:pt x="794" y="791"/>
                      </a:lnTo>
                      <a:lnTo>
                        <a:pt x="792" y="802"/>
                      </a:lnTo>
                      <a:lnTo>
                        <a:pt x="781" y="809"/>
                      </a:lnTo>
                      <a:lnTo>
                        <a:pt x="771" y="823"/>
                      </a:lnTo>
                      <a:lnTo>
                        <a:pt x="764" y="820"/>
                      </a:lnTo>
                      <a:lnTo>
                        <a:pt x="755" y="820"/>
                      </a:lnTo>
                      <a:lnTo>
                        <a:pt x="761" y="809"/>
                      </a:lnTo>
                      <a:lnTo>
                        <a:pt x="753" y="796"/>
                      </a:lnTo>
                      <a:lnTo>
                        <a:pt x="752" y="778"/>
                      </a:lnTo>
                      <a:lnTo>
                        <a:pt x="751" y="767"/>
                      </a:lnTo>
                      <a:lnTo>
                        <a:pt x="748" y="761"/>
                      </a:lnTo>
                      <a:lnTo>
                        <a:pt x="740" y="763"/>
                      </a:lnTo>
                      <a:lnTo>
                        <a:pt x="739" y="752"/>
                      </a:lnTo>
                      <a:lnTo>
                        <a:pt x="722" y="741"/>
                      </a:lnTo>
                      <a:lnTo>
                        <a:pt x="713" y="744"/>
                      </a:lnTo>
                      <a:lnTo>
                        <a:pt x="712" y="735"/>
                      </a:lnTo>
                      <a:lnTo>
                        <a:pt x="704" y="738"/>
                      </a:lnTo>
                      <a:lnTo>
                        <a:pt x="703" y="748"/>
                      </a:lnTo>
                      <a:lnTo>
                        <a:pt x="694" y="747"/>
                      </a:lnTo>
                      <a:lnTo>
                        <a:pt x="684" y="723"/>
                      </a:lnTo>
                      <a:lnTo>
                        <a:pt x="674" y="724"/>
                      </a:lnTo>
                      <a:lnTo>
                        <a:pt x="673" y="720"/>
                      </a:lnTo>
                      <a:lnTo>
                        <a:pt x="664" y="712"/>
                      </a:lnTo>
                      <a:lnTo>
                        <a:pt x="661" y="712"/>
                      </a:lnTo>
                      <a:lnTo>
                        <a:pt x="647" y="727"/>
                      </a:lnTo>
                      <a:lnTo>
                        <a:pt x="635" y="736"/>
                      </a:lnTo>
                      <a:lnTo>
                        <a:pt x="635" y="742"/>
                      </a:lnTo>
                      <a:lnTo>
                        <a:pt x="628" y="752"/>
                      </a:lnTo>
                      <a:lnTo>
                        <a:pt x="621" y="754"/>
                      </a:lnTo>
                      <a:lnTo>
                        <a:pt x="617" y="761"/>
                      </a:lnTo>
                      <a:lnTo>
                        <a:pt x="612" y="757"/>
                      </a:lnTo>
                      <a:lnTo>
                        <a:pt x="602" y="761"/>
                      </a:lnTo>
                      <a:lnTo>
                        <a:pt x="596" y="761"/>
                      </a:lnTo>
                      <a:lnTo>
                        <a:pt x="592" y="772"/>
                      </a:lnTo>
                      <a:lnTo>
                        <a:pt x="605" y="797"/>
                      </a:lnTo>
                      <a:lnTo>
                        <a:pt x="608" y="811"/>
                      </a:lnTo>
                      <a:lnTo>
                        <a:pt x="617" y="811"/>
                      </a:lnTo>
                      <a:lnTo>
                        <a:pt x="621" y="818"/>
                      </a:lnTo>
                      <a:lnTo>
                        <a:pt x="617" y="829"/>
                      </a:lnTo>
                      <a:lnTo>
                        <a:pt x="608" y="827"/>
                      </a:lnTo>
                      <a:lnTo>
                        <a:pt x="605" y="817"/>
                      </a:lnTo>
                      <a:lnTo>
                        <a:pt x="599" y="827"/>
                      </a:lnTo>
                      <a:lnTo>
                        <a:pt x="586" y="833"/>
                      </a:lnTo>
                      <a:lnTo>
                        <a:pt x="579" y="830"/>
                      </a:lnTo>
                      <a:lnTo>
                        <a:pt x="575" y="839"/>
                      </a:lnTo>
                      <a:lnTo>
                        <a:pt x="578" y="840"/>
                      </a:lnTo>
                      <a:lnTo>
                        <a:pt x="572" y="858"/>
                      </a:lnTo>
                      <a:lnTo>
                        <a:pt x="563" y="836"/>
                      </a:lnTo>
                      <a:lnTo>
                        <a:pt x="550" y="837"/>
                      </a:lnTo>
                      <a:lnTo>
                        <a:pt x="543" y="849"/>
                      </a:lnTo>
                      <a:lnTo>
                        <a:pt x="543" y="863"/>
                      </a:lnTo>
                      <a:lnTo>
                        <a:pt x="529" y="861"/>
                      </a:lnTo>
                      <a:lnTo>
                        <a:pt x="524" y="876"/>
                      </a:lnTo>
                      <a:lnTo>
                        <a:pt x="503" y="867"/>
                      </a:lnTo>
                      <a:lnTo>
                        <a:pt x="483" y="872"/>
                      </a:lnTo>
                      <a:lnTo>
                        <a:pt x="476" y="861"/>
                      </a:lnTo>
                      <a:lnTo>
                        <a:pt x="474" y="854"/>
                      </a:lnTo>
                      <a:lnTo>
                        <a:pt x="465" y="849"/>
                      </a:lnTo>
                      <a:lnTo>
                        <a:pt x="461" y="843"/>
                      </a:lnTo>
                      <a:lnTo>
                        <a:pt x="461" y="839"/>
                      </a:lnTo>
                      <a:lnTo>
                        <a:pt x="458" y="837"/>
                      </a:lnTo>
                      <a:lnTo>
                        <a:pt x="455" y="840"/>
                      </a:lnTo>
                      <a:lnTo>
                        <a:pt x="440" y="840"/>
                      </a:lnTo>
                      <a:lnTo>
                        <a:pt x="421" y="831"/>
                      </a:lnTo>
                      <a:lnTo>
                        <a:pt x="416" y="824"/>
                      </a:lnTo>
                      <a:lnTo>
                        <a:pt x="405" y="833"/>
                      </a:lnTo>
                      <a:lnTo>
                        <a:pt x="395" y="829"/>
                      </a:lnTo>
                      <a:lnTo>
                        <a:pt x="388" y="823"/>
                      </a:lnTo>
                      <a:lnTo>
                        <a:pt x="383" y="820"/>
                      </a:lnTo>
                      <a:lnTo>
                        <a:pt x="380" y="809"/>
                      </a:lnTo>
                      <a:lnTo>
                        <a:pt x="372" y="793"/>
                      </a:lnTo>
                      <a:lnTo>
                        <a:pt x="360" y="800"/>
                      </a:lnTo>
                      <a:lnTo>
                        <a:pt x="352" y="794"/>
                      </a:lnTo>
                      <a:lnTo>
                        <a:pt x="337" y="784"/>
                      </a:lnTo>
                      <a:lnTo>
                        <a:pt x="324" y="790"/>
                      </a:lnTo>
                      <a:lnTo>
                        <a:pt x="327" y="797"/>
                      </a:lnTo>
                      <a:lnTo>
                        <a:pt x="311" y="808"/>
                      </a:lnTo>
                      <a:lnTo>
                        <a:pt x="298" y="815"/>
                      </a:lnTo>
                      <a:lnTo>
                        <a:pt x="291" y="824"/>
                      </a:lnTo>
                      <a:lnTo>
                        <a:pt x="262" y="811"/>
                      </a:lnTo>
                      <a:lnTo>
                        <a:pt x="264" y="806"/>
                      </a:lnTo>
                      <a:lnTo>
                        <a:pt x="255" y="791"/>
                      </a:lnTo>
                      <a:lnTo>
                        <a:pt x="248" y="790"/>
                      </a:lnTo>
                      <a:lnTo>
                        <a:pt x="247" y="788"/>
                      </a:lnTo>
                      <a:lnTo>
                        <a:pt x="244" y="788"/>
                      </a:lnTo>
                      <a:lnTo>
                        <a:pt x="225" y="775"/>
                      </a:lnTo>
                      <a:lnTo>
                        <a:pt x="208" y="766"/>
                      </a:lnTo>
                      <a:lnTo>
                        <a:pt x="198" y="767"/>
                      </a:lnTo>
                      <a:lnTo>
                        <a:pt x="195" y="778"/>
                      </a:lnTo>
                      <a:lnTo>
                        <a:pt x="189" y="779"/>
                      </a:lnTo>
                      <a:lnTo>
                        <a:pt x="185" y="770"/>
                      </a:lnTo>
                      <a:lnTo>
                        <a:pt x="183" y="761"/>
                      </a:lnTo>
                      <a:lnTo>
                        <a:pt x="182" y="745"/>
                      </a:lnTo>
                      <a:lnTo>
                        <a:pt x="177" y="741"/>
                      </a:lnTo>
                      <a:lnTo>
                        <a:pt x="190" y="715"/>
                      </a:lnTo>
                      <a:lnTo>
                        <a:pt x="188" y="711"/>
                      </a:lnTo>
                      <a:lnTo>
                        <a:pt x="176" y="700"/>
                      </a:lnTo>
                      <a:lnTo>
                        <a:pt x="172" y="703"/>
                      </a:lnTo>
                      <a:lnTo>
                        <a:pt x="160" y="688"/>
                      </a:lnTo>
                      <a:lnTo>
                        <a:pt x="147" y="681"/>
                      </a:lnTo>
                      <a:lnTo>
                        <a:pt x="144" y="684"/>
                      </a:lnTo>
                      <a:lnTo>
                        <a:pt x="139" y="679"/>
                      </a:lnTo>
                      <a:lnTo>
                        <a:pt x="113" y="663"/>
                      </a:lnTo>
                      <a:lnTo>
                        <a:pt x="95" y="656"/>
                      </a:lnTo>
                      <a:lnTo>
                        <a:pt x="44" y="627"/>
                      </a:lnTo>
                      <a:lnTo>
                        <a:pt x="42" y="639"/>
                      </a:lnTo>
                      <a:lnTo>
                        <a:pt x="36" y="641"/>
                      </a:lnTo>
                      <a:lnTo>
                        <a:pt x="32" y="641"/>
                      </a:lnTo>
                      <a:lnTo>
                        <a:pt x="16" y="630"/>
                      </a:lnTo>
                      <a:lnTo>
                        <a:pt x="15" y="626"/>
                      </a:lnTo>
                      <a:lnTo>
                        <a:pt x="3" y="611"/>
                      </a:lnTo>
                      <a:lnTo>
                        <a:pt x="2" y="600"/>
                      </a:lnTo>
                      <a:lnTo>
                        <a:pt x="0" y="590"/>
                      </a:lnTo>
                      <a:lnTo>
                        <a:pt x="2" y="581"/>
                      </a:lnTo>
                      <a:lnTo>
                        <a:pt x="3" y="578"/>
                      </a:lnTo>
                      <a:lnTo>
                        <a:pt x="6" y="563"/>
                      </a:lnTo>
                      <a:lnTo>
                        <a:pt x="6" y="559"/>
                      </a:lnTo>
                      <a:lnTo>
                        <a:pt x="13" y="563"/>
                      </a:lnTo>
                      <a:lnTo>
                        <a:pt x="31" y="547"/>
                      </a:lnTo>
                      <a:lnTo>
                        <a:pt x="38" y="527"/>
                      </a:lnTo>
                      <a:lnTo>
                        <a:pt x="35" y="518"/>
                      </a:lnTo>
                      <a:lnTo>
                        <a:pt x="58" y="521"/>
                      </a:lnTo>
                      <a:lnTo>
                        <a:pt x="78" y="538"/>
                      </a:lnTo>
                      <a:lnTo>
                        <a:pt x="85" y="533"/>
                      </a:lnTo>
                      <a:lnTo>
                        <a:pt x="110" y="547"/>
                      </a:lnTo>
                      <a:lnTo>
                        <a:pt x="113" y="554"/>
                      </a:lnTo>
                      <a:lnTo>
                        <a:pt x="118" y="556"/>
                      </a:lnTo>
                      <a:lnTo>
                        <a:pt x="133" y="547"/>
                      </a:lnTo>
                      <a:lnTo>
                        <a:pt x="140" y="554"/>
                      </a:lnTo>
                      <a:lnTo>
                        <a:pt x="149" y="554"/>
                      </a:lnTo>
                      <a:lnTo>
                        <a:pt x="160" y="535"/>
                      </a:lnTo>
                      <a:lnTo>
                        <a:pt x="160" y="530"/>
                      </a:lnTo>
                      <a:lnTo>
                        <a:pt x="175" y="527"/>
                      </a:lnTo>
                      <a:lnTo>
                        <a:pt x="169" y="520"/>
                      </a:lnTo>
                      <a:lnTo>
                        <a:pt x="188" y="517"/>
                      </a:lnTo>
                      <a:lnTo>
                        <a:pt x="180" y="511"/>
                      </a:lnTo>
                      <a:lnTo>
                        <a:pt x="163" y="496"/>
                      </a:lnTo>
                      <a:lnTo>
                        <a:pt x="169" y="490"/>
                      </a:lnTo>
                      <a:lnTo>
                        <a:pt x="164" y="487"/>
                      </a:lnTo>
                      <a:lnTo>
                        <a:pt x="147" y="481"/>
                      </a:lnTo>
                      <a:lnTo>
                        <a:pt x="134" y="468"/>
                      </a:lnTo>
                      <a:lnTo>
                        <a:pt x="117" y="451"/>
                      </a:lnTo>
                      <a:lnTo>
                        <a:pt x="114" y="445"/>
                      </a:lnTo>
                      <a:lnTo>
                        <a:pt x="110" y="414"/>
                      </a:lnTo>
                      <a:lnTo>
                        <a:pt x="92" y="405"/>
                      </a:lnTo>
                      <a:lnTo>
                        <a:pt x="84" y="399"/>
                      </a:lnTo>
                      <a:lnTo>
                        <a:pt x="80" y="396"/>
                      </a:lnTo>
                      <a:lnTo>
                        <a:pt x="69" y="389"/>
                      </a:lnTo>
                      <a:lnTo>
                        <a:pt x="87" y="374"/>
                      </a:lnTo>
                      <a:lnTo>
                        <a:pt x="90" y="362"/>
                      </a:lnTo>
                      <a:lnTo>
                        <a:pt x="88" y="356"/>
                      </a:lnTo>
                      <a:lnTo>
                        <a:pt x="78" y="351"/>
                      </a:lnTo>
                      <a:lnTo>
                        <a:pt x="51" y="326"/>
                      </a:lnTo>
                      <a:lnTo>
                        <a:pt x="62" y="313"/>
                      </a:lnTo>
                      <a:lnTo>
                        <a:pt x="71" y="313"/>
                      </a:lnTo>
                      <a:lnTo>
                        <a:pt x="84" y="301"/>
                      </a:lnTo>
                      <a:lnTo>
                        <a:pt x="80" y="296"/>
                      </a:lnTo>
                      <a:lnTo>
                        <a:pt x="82" y="278"/>
                      </a:lnTo>
                      <a:lnTo>
                        <a:pt x="78" y="275"/>
                      </a:lnTo>
                      <a:lnTo>
                        <a:pt x="74" y="265"/>
                      </a:lnTo>
                      <a:lnTo>
                        <a:pt x="71" y="256"/>
                      </a:lnTo>
                      <a:lnTo>
                        <a:pt x="77" y="257"/>
                      </a:lnTo>
                      <a:lnTo>
                        <a:pt x="81" y="253"/>
                      </a:lnTo>
                      <a:lnTo>
                        <a:pt x="81" y="237"/>
                      </a:lnTo>
                      <a:lnTo>
                        <a:pt x="91" y="229"/>
                      </a:lnTo>
                      <a:lnTo>
                        <a:pt x="91" y="222"/>
                      </a:lnTo>
                      <a:lnTo>
                        <a:pt x="111" y="228"/>
                      </a:lnTo>
                      <a:lnTo>
                        <a:pt x="121" y="229"/>
                      </a:lnTo>
                      <a:lnTo>
                        <a:pt x="136" y="225"/>
                      </a:lnTo>
                      <a:lnTo>
                        <a:pt x="146" y="234"/>
                      </a:lnTo>
                      <a:lnTo>
                        <a:pt x="166" y="228"/>
                      </a:lnTo>
                      <a:lnTo>
                        <a:pt x="176" y="229"/>
                      </a:lnTo>
                      <a:lnTo>
                        <a:pt x="193" y="222"/>
                      </a:lnTo>
                      <a:lnTo>
                        <a:pt x="196" y="219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6" name="Freeform 126">
                  <a:extLst>
                    <a:ext uri="{FF2B5EF4-FFF2-40B4-BE49-F238E27FC236}">
                      <a16:creationId xmlns:a16="http://schemas.microsoft.com/office/drawing/2014/main" xmlns="" id="{364F3308-A428-4C12-8F39-0805D8099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851" y="4057691"/>
                  <a:ext cx="528351" cy="548156"/>
                </a:xfrm>
                <a:custGeom>
                  <a:avLst/>
                  <a:gdLst/>
                  <a:ahLst/>
                  <a:cxnLst>
                    <a:cxn ang="0">
                      <a:pos x="579" y="729"/>
                    </a:cxn>
                    <a:cxn ang="0">
                      <a:pos x="628" y="738"/>
                    </a:cxn>
                    <a:cxn ang="0">
                      <a:pos x="697" y="729"/>
                    </a:cxn>
                    <a:cxn ang="0">
                      <a:pos x="774" y="589"/>
                    </a:cxn>
                    <a:cxn ang="0">
                      <a:pos x="787" y="526"/>
                    </a:cxn>
                    <a:cxn ang="0">
                      <a:pos x="750" y="481"/>
                    </a:cxn>
                    <a:cxn ang="0">
                      <a:pos x="727" y="438"/>
                    </a:cxn>
                    <a:cxn ang="0">
                      <a:pos x="721" y="367"/>
                    </a:cxn>
                    <a:cxn ang="0">
                      <a:pos x="727" y="307"/>
                    </a:cxn>
                    <a:cxn ang="0">
                      <a:pos x="687" y="285"/>
                    </a:cxn>
                    <a:cxn ang="0">
                      <a:pos x="656" y="271"/>
                    </a:cxn>
                    <a:cxn ang="0">
                      <a:pos x="646" y="291"/>
                    </a:cxn>
                    <a:cxn ang="0">
                      <a:pos x="632" y="291"/>
                    </a:cxn>
                    <a:cxn ang="0">
                      <a:pos x="610" y="273"/>
                    </a:cxn>
                    <a:cxn ang="0">
                      <a:pos x="553" y="298"/>
                    </a:cxn>
                    <a:cxn ang="0">
                      <a:pos x="475" y="218"/>
                    </a:cxn>
                    <a:cxn ang="0">
                      <a:pos x="412" y="174"/>
                    </a:cxn>
                    <a:cxn ang="0">
                      <a:pos x="352" y="119"/>
                    </a:cxn>
                    <a:cxn ang="0">
                      <a:pos x="351" y="56"/>
                    </a:cxn>
                    <a:cxn ang="0">
                      <a:pos x="325" y="22"/>
                    </a:cxn>
                    <a:cxn ang="0">
                      <a:pos x="285" y="0"/>
                    </a:cxn>
                    <a:cxn ang="0">
                      <a:pos x="262" y="6"/>
                    </a:cxn>
                    <a:cxn ang="0">
                      <a:pos x="226" y="39"/>
                    </a:cxn>
                    <a:cxn ang="0">
                      <a:pos x="172" y="36"/>
                    </a:cxn>
                    <a:cxn ang="0">
                      <a:pos x="108" y="59"/>
                    </a:cxn>
                    <a:cxn ang="0">
                      <a:pos x="118" y="127"/>
                    </a:cxn>
                    <a:cxn ang="0">
                      <a:pos x="72" y="177"/>
                    </a:cxn>
                    <a:cxn ang="0">
                      <a:pos x="34" y="188"/>
                    </a:cxn>
                    <a:cxn ang="0">
                      <a:pos x="18" y="219"/>
                    </a:cxn>
                    <a:cxn ang="0">
                      <a:pos x="21" y="235"/>
                    </a:cxn>
                    <a:cxn ang="0">
                      <a:pos x="27" y="268"/>
                    </a:cxn>
                    <a:cxn ang="0">
                      <a:pos x="64" y="334"/>
                    </a:cxn>
                    <a:cxn ang="0">
                      <a:pos x="67" y="365"/>
                    </a:cxn>
                    <a:cxn ang="0">
                      <a:pos x="99" y="410"/>
                    </a:cxn>
                    <a:cxn ang="0">
                      <a:pos x="105" y="446"/>
                    </a:cxn>
                    <a:cxn ang="0">
                      <a:pos x="132" y="502"/>
                    </a:cxn>
                    <a:cxn ang="0">
                      <a:pos x="196" y="553"/>
                    </a:cxn>
                    <a:cxn ang="0">
                      <a:pos x="210" y="601"/>
                    </a:cxn>
                    <a:cxn ang="0">
                      <a:pos x="243" y="629"/>
                    </a:cxn>
                    <a:cxn ang="0">
                      <a:pos x="226" y="671"/>
                    </a:cxn>
                    <a:cxn ang="0">
                      <a:pos x="191" y="711"/>
                    </a:cxn>
                    <a:cxn ang="0">
                      <a:pos x="165" y="768"/>
                    </a:cxn>
                    <a:cxn ang="0">
                      <a:pos x="178" y="809"/>
                    </a:cxn>
                    <a:cxn ang="0">
                      <a:pos x="219" y="878"/>
                    </a:cxn>
                    <a:cxn ang="0">
                      <a:pos x="273" y="821"/>
                    </a:cxn>
                    <a:cxn ang="0">
                      <a:pos x="329" y="830"/>
                    </a:cxn>
                    <a:cxn ang="0">
                      <a:pos x="365" y="835"/>
                    </a:cxn>
                    <a:cxn ang="0">
                      <a:pos x="358" y="875"/>
                    </a:cxn>
                    <a:cxn ang="0">
                      <a:pos x="409" y="893"/>
                    </a:cxn>
                    <a:cxn ang="0">
                      <a:pos x="460" y="899"/>
                    </a:cxn>
                    <a:cxn ang="0">
                      <a:pos x="527" y="891"/>
                    </a:cxn>
                    <a:cxn ang="0">
                      <a:pos x="538" y="847"/>
                    </a:cxn>
                    <a:cxn ang="0">
                      <a:pos x="558" y="783"/>
                    </a:cxn>
                  </a:cxnLst>
                  <a:rect l="0" t="0" r="r" b="b"/>
                  <a:pathLst>
                    <a:path w="803" h="900">
                      <a:moveTo>
                        <a:pt x="558" y="781"/>
                      </a:moveTo>
                      <a:lnTo>
                        <a:pt x="564" y="759"/>
                      </a:lnTo>
                      <a:lnTo>
                        <a:pt x="566" y="733"/>
                      </a:lnTo>
                      <a:lnTo>
                        <a:pt x="570" y="720"/>
                      </a:lnTo>
                      <a:lnTo>
                        <a:pt x="579" y="729"/>
                      </a:lnTo>
                      <a:lnTo>
                        <a:pt x="597" y="727"/>
                      </a:lnTo>
                      <a:lnTo>
                        <a:pt x="609" y="733"/>
                      </a:lnTo>
                      <a:lnTo>
                        <a:pt x="612" y="730"/>
                      </a:lnTo>
                      <a:lnTo>
                        <a:pt x="619" y="730"/>
                      </a:lnTo>
                      <a:lnTo>
                        <a:pt x="628" y="738"/>
                      </a:lnTo>
                      <a:lnTo>
                        <a:pt x="646" y="732"/>
                      </a:lnTo>
                      <a:lnTo>
                        <a:pt x="664" y="730"/>
                      </a:lnTo>
                      <a:lnTo>
                        <a:pt x="678" y="732"/>
                      </a:lnTo>
                      <a:lnTo>
                        <a:pt x="687" y="738"/>
                      </a:lnTo>
                      <a:lnTo>
                        <a:pt x="697" y="729"/>
                      </a:lnTo>
                      <a:lnTo>
                        <a:pt x="708" y="720"/>
                      </a:lnTo>
                      <a:lnTo>
                        <a:pt x="736" y="671"/>
                      </a:lnTo>
                      <a:lnTo>
                        <a:pt x="751" y="626"/>
                      </a:lnTo>
                      <a:lnTo>
                        <a:pt x="756" y="620"/>
                      </a:lnTo>
                      <a:lnTo>
                        <a:pt x="774" y="589"/>
                      </a:lnTo>
                      <a:lnTo>
                        <a:pt x="782" y="575"/>
                      </a:lnTo>
                      <a:lnTo>
                        <a:pt x="803" y="535"/>
                      </a:lnTo>
                      <a:lnTo>
                        <a:pt x="796" y="532"/>
                      </a:lnTo>
                      <a:lnTo>
                        <a:pt x="793" y="528"/>
                      </a:lnTo>
                      <a:lnTo>
                        <a:pt x="787" y="526"/>
                      </a:lnTo>
                      <a:lnTo>
                        <a:pt x="777" y="513"/>
                      </a:lnTo>
                      <a:lnTo>
                        <a:pt x="773" y="504"/>
                      </a:lnTo>
                      <a:lnTo>
                        <a:pt x="763" y="487"/>
                      </a:lnTo>
                      <a:lnTo>
                        <a:pt x="753" y="480"/>
                      </a:lnTo>
                      <a:lnTo>
                        <a:pt x="750" y="481"/>
                      </a:lnTo>
                      <a:lnTo>
                        <a:pt x="738" y="486"/>
                      </a:lnTo>
                      <a:lnTo>
                        <a:pt x="728" y="477"/>
                      </a:lnTo>
                      <a:lnTo>
                        <a:pt x="736" y="456"/>
                      </a:lnTo>
                      <a:lnTo>
                        <a:pt x="727" y="447"/>
                      </a:lnTo>
                      <a:lnTo>
                        <a:pt x="727" y="438"/>
                      </a:lnTo>
                      <a:lnTo>
                        <a:pt x="720" y="426"/>
                      </a:lnTo>
                      <a:lnTo>
                        <a:pt x="724" y="402"/>
                      </a:lnTo>
                      <a:lnTo>
                        <a:pt x="721" y="395"/>
                      </a:lnTo>
                      <a:lnTo>
                        <a:pt x="730" y="389"/>
                      </a:lnTo>
                      <a:lnTo>
                        <a:pt x="721" y="367"/>
                      </a:lnTo>
                      <a:lnTo>
                        <a:pt x="730" y="325"/>
                      </a:lnTo>
                      <a:lnTo>
                        <a:pt x="721" y="322"/>
                      </a:lnTo>
                      <a:lnTo>
                        <a:pt x="714" y="314"/>
                      </a:lnTo>
                      <a:lnTo>
                        <a:pt x="720" y="311"/>
                      </a:lnTo>
                      <a:lnTo>
                        <a:pt x="727" y="307"/>
                      </a:lnTo>
                      <a:lnTo>
                        <a:pt x="697" y="282"/>
                      </a:lnTo>
                      <a:lnTo>
                        <a:pt x="695" y="289"/>
                      </a:lnTo>
                      <a:lnTo>
                        <a:pt x="691" y="291"/>
                      </a:lnTo>
                      <a:lnTo>
                        <a:pt x="691" y="286"/>
                      </a:lnTo>
                      <a:lnTo>
                        <a:pt x="687" y="285"/>
                      </a:lnTo>
                      <a:lnTo>
                        <a:pt x="684" y="286"/>
                      </a:lnTo>
                      <a:lnTo>
                        <a:pt x="682" y="282"/>
                      </a:lnTo>
                      <a:lnTo>
                        <a:pt x="678" y="280"/>
                      </a:lnTo>
                      <a:lnTo>
                        <a:pt x="661" y="279"/>
                      </a:lnTo>
                      <a:lnTo>
                        <a:pt x="656" y="271"/>
                      </a:lnTo>
                      <a:lnTo>
                        <a:pt x="648" y="276"/>
                      </a:lnTo>
                      <a:lnTo>
                        <a:pt x="649" y="282"/>
                      </a:lnTo>
                      <a:lnTo>
                        <a:pt x="649" y="291"/>
                      </a:lnTo>
                      <a:lnTo>
                        <a:pt x="648" y="286"/>
                      </a:lnTo>
                      <a:lnTo>
                        <a:pt x="646" y="291"/>
                      </a:lnTo>
                      <a:lnTo>
                        <a:pt x="640" y="277"/>
                      </a:lnTo>
                      <a:lnTo>
                        <a:pt x="633" y="277"/>
                      </a:lnTo>
                      <a:lnTo>
                        <a:pt x="632" y="279"/>
                      </a:lnTo>
                      <a:lnTo>
                        <a:pt x="629" y="285"/>
                      </a:lnTo>
                      <a:lnTo>
                        <a:pt x="632" y="291"/>
                      </a:lnTo>
                      <a:lnTo>
                        <a:pt x="633" y="297"/>
                      </a:lnTo>
                      <a:lnTo>
                        <a:pt x="620" y="292"/>
                      </a:lnTo>
                      <a:lnTo>
                        <a:pt x="622" y="288"/>
                      </a:lnTo>
                      <a:lnTo>
                        <a:pt x="620" y="282"/>
                      </a:lnTo>
                      <a:lnTo>
                        <a:pt x="610" y="273"/>
                      </a:lnTo>
                      <a:lnTo>
                        <a:pt x="604" y="282"/>
                      </a:lnTo>
                      <a:lnTo>
                        <a:pt x="573" y="316"/>
                      </a:lnTo>
                      <a:lnTo>
                        <a:pt x="566" y="316"/>
                      </a:lnTo>
                      <a:lnTo>
                        <a:pt x="558" y="311"/>
                      </a:lnTo>
                      <a:lnTo>
                        <a:pt x="553" y="298"/>
                      </a:lnTo>
                      <a:lnTo>
                        <a:pt x="532" y="282"/>
                      </a:lnTo>
                      <a:lnTo>
                        <a:pt x="518" y="264"/>
                      </a:lnTo>
                      <a:lnTo>
                        <a:pt x="495" y="244"/>
                      </a:lnTo>
                      <a:lnTo>
                        <a:pt x="481" y="222"/>
                      </a:lnTo>
                      <a:lnTo>
                        <a:pt x="475" y="218"/>
                      </a:lnTo>
                      <a:lnTo>
                        <a:pt x="466" y="188"/>
                      </a:lnTo>
                      <a:lnTo>
                        <a:pt x="455" y="159"/>
                      </a:lnTo>
                      <a:lnTo>
                        <a:pt x="439" y="153"/>
                      </a:lnTo>
                      <a:lnTo>
                        <a:pt x="426" y="155"/>
                      </a:lnTo>
                      <a:lnTo>
                        <a:pt x="412" y="174"/>
                      </a:lnTo>
                      <a:lnTo>
                        <a:pt x="403" y="164"/>
                      </a:lnTo>
                      <a:lnTo>
                        <a:pt x="358" y="140"/>
                      </a:lnTo>
                      <a:lnTo>
                        <a:pt x="337" y="130"/>
                      </a:lnTo>
                      <a:lnTo>
                        <a:pt x="334" y="119"/>
                      </a:lnTo>
                      <a:lnTo>
                        <a:pt x="352" y="119"/>
                      </a:lnTo>
                      <a:lnTo>
                        <a:pt x="365" y="95"/>
                      </a:lnTo>
                      <a:lnTo>
                        <a:pt x="364" y="82"/>
                      </a:lnTo>
                      <a:lnTo>
                        <a:pt x="368" y="79"/>
                      </a:lnTo>
                      <a:lnTo>
                        <a:pt x="368" y="71"/>
                      </a:lnTo>
                      <a:lnTo>
                        <a:pt x="351" y="56"/>
                      </a:lnTo>
                      <a:lnTo>
                        <a:pt x="348" y="61"/>
                      </a:lnTo>
                      <a:lnTo>
                        <a:pt x="340" y="46"/>
                      </a:lnTo>
                      <a:lnTo>
                        <a:pt x="340" y="36"/>
                      </a:lnTo>
                      <a:lnTo>
                        <a:pt x="324" y="33"/>
                      </a:lnTo>
                      <a:lnTo>
                        <a:pt x="325" y="22"/>
                      </a:lnTo>
                      <a:lnTo>
                        <a:pt x="315" y="18"/>
                      </a:lnTo>
                      <a:lnTo>
                        <a:pt x="311" y="21"/>
                      </a:lnTo>
                      <a:lnTo>
                        <a:pt x="296" y="9"/>
                      </a:lnTo>
                      <a:lnTo>
                        <a:pt x="292" y="12"/>
                      </a:lnTo>
                      <a:lnTo>
                        <a:pt x="285" y="0"/>
                      </a:lnTo>
                      <a:lnTo>
                        <a:pt x="280" y="0"/>
                      </a:lnTo>
                      <a:lnTo>
                        <a:pt x="278" y="4"/>
                      </a:lnTo>
                      <a:lnTo>
                        <a:pt x="272" y="3"/>
                      </a:lnTo>
                      <a:lnTo>
                        <a:pt x="268" y="9"/>
                      </a:lnTo>
                      <a:lnTo>
                        <a:pt x="262" y="6"/>
                      </a:lnTo>
                      <a:lnTo>
                        <a:pt x="257" y="15"/>
                      </a:lnTo>
                      <a:lnTo>
                        <a:pt x="247" y="18"/>
                      </a:lnTo>
                      <a:lnTo>
                        <a:pt x="244" y="21"/>
                      </a:lnTo>
                      <a:lnTo>
                        <a:pt x="243" y="34"/>
                      </a:lnTo>
                      <a:lnTo>
                        <a:pt x="226" y="39"/>
                      </a:lnTo>
                      <a:lnTo>
                        <a:pt x="219" y="33"/>
                      </a:lnTo>
                      <a:lnTo>
                        <a:pt x="210" y="28"/>
                      </a:lnTo>
                      <a:lnTo>
                        <a:pt x="206" y="34"/>
                      </a:lnTo>
                      <a:lnTo>
                        <a:pt x="180" y="37"/>
                      </a:lnTo>
                      <a:lnTo>
                        <a:pt x="172" y="36"/>
                      </a:lnTo>
                      <a:lnTo>
                        <a:pt x="167" y="36"/>
                      </a:lnTo>
                      <a:lnTo>
                        <a:pt x="155" y="30"/>
                      </a:lnTo>
                      <a:lnTo>
                        <a:pt x="124" y="33"/>
                      </a:lnTo>
                      <a:lnTo>
                        <a:pt x="109" y="46"/>
                      </a:lnTo>
                      <a:lnTo>
                        <a:pt x="108" y="59"/>
                      </a:lnTo>
                      <a:lnTo>
                        <a:pt x="111" y="61"/>
                      </a:lnTo>
                      <a:lnTo>
                        <a:pt x="116" y="80"/>
                      </a:lnTo>
                      <a:lnTo>
                        <a:pt x="124" y="106"/>
                      </a:lnTo>
                      <a:lnTo>
                        <a:pt x="121" y="124"/>
                      </a:lnTo>
                      <a:lnTo>
                        <a:pt x="118" y="127"/>
                      </a:lnTo>
                      <a:lnTo>
                        <a:pt x="106" y="149"/>
                      </a:lnTo>
                      <a:lnTo>
                        <a:pt x="105" y="158"/>
                      </a:lnTo>
                      <a:lnTo>
                        <a:pt x="100" y="165"/>
                      </a:lnTo>
                      <a:lnTo>
                        <a:pt x="82" y="173"/>
                      </a:lnTo>
                      <a:lnTo>
                        <a:pt x="72" y="177"/>
                      </a:lnTo>
                      <a:lnTo>
                        <a:pt x="70" y="192"/>
                      </a:lnTo>
                      <a:lnTo>
                        <a:pt x="66" y="195"/>
                      </a:lnTo>
                      <a:lnTo>
                        <a:pt x="59" y="191"/>
                      </a:lnTo>
                      <a:lnTo>
                        <a:pt x="36" y="186"/>
                      </a:lnTo>
                      <a:lnTo>
                        <a:pt x="34" y="188"/>
                      </a:lnTo>
                      <a:lnTo>
                        <a:pt x="21" y="186"/>
                      </a:lnTo>
                      <a:lnTo>
                        <a:pt x="13" y="185"/>
                      </a:lnTo>
                      <a:lnTo>
                        <a:pt x="14" y="192"/>
                      </a:lnTo>
                      <a:lnTo>
                        <a:pt x="21" y="197"/>
                      </a:lnTo>
                      <a:lnTo>
                        <a:pt x="18" y="219"/>
                      </a:lnTo>
                      <a:lnTo>
                        <a:pt x="8" y="218"/>
                      </a:lnTo>
                      <a:lnTo>
                        <a:pt x="0" y="219"/>
                      </a:lnTo>
                      <a:lnTo>
                        <a:pt x="8" y="226"/>
                      </a:lnTo>
                      <a:lnTo>
                        <a:pt x="13" y="232"/>
                      </a:lnTo>
                      <a:lnTo>
                        <a:pt x="21" y="235"/>
                      </a:lnTo>
                      <a:lnTo>
                        <a:pt x="16" y="244"/>
                      </a:lnTo>
                      <a:lnTo>
                        <a:pt x="26" y="247"/>
                      </a:lnTo>
                      <a:lnTo>
                        <a:pt x="26" y="264"/>
                      </a:lnTo>
                      <a:lnTo>
                        <a:pt x="28" y="268"/>
                      </a:lnTo>
                      <a:lnTo>
                        <a:pt x="27" y="268"/>
                      </a:lnTo>
                      <a:lnTo>
                        <a:pt x="24" y="291"/>
                      </a:lnTo>
                      <a:lnTo>
                        <a:pt x="26" y="301"/>
                      </a:lnTo>
                      <a:lnTo>
                        <a:pt x="39" y="308"/>
                      </a:lnTo>
                      <a:lnTo>
                        <a:pt x="53" y="323"/>
                      </a:lnTo>
                      <a:lnTo>
                        <a:pt x="64" y="334"/>
                      </a:lnTo>
                      <a:lnTo>
                        <a:pt x="79" y="337"/>
                      </a:lnTo>
                      <a:lnTo>
                        <a:pt x="83" y="343"/>
                      </a:lnTo>
                      <a:lnTo>
                        <a:pt x="88" y="346"/>
                      </a:lnTo>
                      <a:lnTo>
                        <a:pt x="73" y="359"/>
                      </a:lnTo>
                      <a:lnTo>
                        <a:pt x="67" y="365"/>
                      </a:lnTo>
                      <a:lnTo>
                        <a:pt x="67" y="368"/>
                      </a:lnTo>
                      <a:lnTo>
                        <a:pt x="59" y="383"/>
                      </a:lnTo>
                      <a:lnTo>
                        <a:pt x="73" y="395"/>
                      </a:lnTo>
                      <a:lnTo>
                        <a:pt x="95" y="405"/>
                      </a:lnTo>
                      <a:lnTo>
                        <a:pt x="99" y="410"/>
                      </a:lnTo>
                      <a:lnTo>
                        <a:pt x="103" y="408"/>
                      </a:lnTo>
                      <a:lnTo>
                        <a:pt x="106" y="413"/>
                      </a:lnTo>
                      <a:lnTo>
                        <a:pt x="100" y="419"/>
                      </a:lnTo>
                      <a:lnTo>
                        <a:pt x="108" y="438"/>
                      </a:lnTo>
                      <a:lnTo>
                        <a:pt x="105" y="446"/>
                      </a:lnTo>
                      <a:lnTo>
                        <a:pt x="112" y="456"/>
                      </a:lnTo>
                      <a:lnTo>
                        <a:pt x="106" y="465"/>
                      </a:lnTo>
                      <a:lnTo>
                        <a:pt x="106" y="469"/>
                      </a:lnTo>
                      <a:lnTo>
                        <a:pt x="126" y="484"/>
                      </a:lnTo>
                      <a:lnTo>
                        <a:pt x="132" y="502"/>
                      </a:lnTo>
                      <a:lnTo>
                        <a:pt x="164" y="523"/>
                      </a:lnTo>
                      <a:lnTo>
                        <a:pt x="171" y="540"/>
                      </a:lnTo>
                      <a:lnTo>
                        <a:pt x="180" y="537"/>
                      </a:lnTo>
                      <a:lnTo>
                        <a:pt x="180" y="538"/>
                      </a:lnTo>
                      <a:lnTo>
                        <a:pt x="196" y="553"/>
                      </a:lnTo>
                      <a:lnTo>
                        <a:pt x="193" y="577"/>
                      </a:lnTo>
                      <a:lnTo>
                        <a:pt x="201" y="587"/>
                      </a:lnTo>
                      <a:lnTo>
                        <a:pt x="204" y="589"/>
                      </a:lnTo>
                      <a:lnTo>
                        <a:pt x="204" y="593"/>
                      </a:lnTo>
                      <a:lnTo>
                        <a:pt x="210" y="601"/>
                      </a:lnTo>
                      <a:lnTo>
                        <a:pt x="224" y="608"/>
                      </a:lnTo>
                      <a:lnTo>
                        <a:pt x="234" y="613"/>
                      </a:lnTo>
                      <a:lnTo>
                        <a:pt x="244" y="622"/>
                      </a:lnTo>
                      <a:lnTo>
                        <a:pt x="247" y="625"/>
                      </a:lnTo>
                      <a:lnTo>
                        <a:pt x="243" y="629"/>
                      </a:lnTo>
                      <a:lnTo>
                        <a:pt x="246" y="641"/>
                      </a:lnTo>
                      <a:lnTo>
                        <a:pt x="237" y="647"/>
                      </a:lnTo>
                      <a:lnTo>
                        <a:pt x="240" y="659"/>
                      </a:lnTo>
                      <a:lnTo>
                        <a:pt x="237" y="665"/>
                      </a:lnTo>
                      <a:lnTo>
                        <a:pt x="226" y="671"/>
                      </a:lnTo>
                      <a:lnTo>
                        <a:pt x="207" y="680"/>
                      </a:lnTo>
                      <a:lnTo>
                        <a:pt x="206" y="686"/>
                      </a:lnTo>
                      <a:lnTo>
                        <a:pt x="197" y="695"/>
                      </a:lnTo>
                      <a:lnTo>
                        <a:pt x="197" y="702"/>
                      </a:lnTo>
                      <a:lnTo>
                        <a:pt x="191" y="711"/>
                      </a:lnTo>
                      <a:lnTo>
                        <a:pt x="193" y="712"/>
                      </a:lnTo>
                      <a:lnTo>
                        <a:pt x="193" y="732"/>
                      </a:lnTo>
                      <a:lnTo>
                        <a:pt x="194" y="738"/>
                      </a:lnTo>
                      <a:lnTo>
                        <a:pt x="183" y="759"/>
                      </a:lnTo>
                      <a:lnTo>
                        <a:pt x="165" y="768"/>
                      </a:lnTo>
                      <a:lnTo>
                        <a:pt x="178" y="778"/>
                      </a:lnTo>
                      <a:lnTo>
                        <a:pt x="178" y="784"/>
                      </a:lnTo>
                      <a:lnTo>
                        <a:pt x="162" y="792"/>
                      </a:lnTo>
                      <a:lnTo>
                        <a:pt x="175" y="800"/>
                      </a:lnTo>
                      <a:lnTo>
                        <a:pt x="178" y="809"/>
                      </a:lnTo>
                      <a:lnTo>
                        <a:pt x="184" y="821"/>
                      </a:lnTo>
                      <a:lnTo>
                        <a:pt x="198" y="836"/>
                      </a:lnTo>
                      <a:lnTo>
                        <a:pt x="208" y="859"/>
                      </a:lnTo>
                      <a:lnTo>
                        <a:pt x="216" y="871"/>
                      </a:lnTo>
                      <a:lnTo>
                        <a:pt x="219" y="878"/>
                      </a:lnTo>
                      <a:lnTo>
                        <a:pt x="229" y="862"/>
                      </a:lnTo>
                      <a:lnTo>
                        <a:pt x="233" y="848"/>
                      </a:lnTo>
                      <a:lnTo>
                        <a:pt x="236" y="847"/>
                      </a:lnTo>
                      <a:lnTo>
                        <a:pt x="255" y="821"/>
                      </a:lnTo>
                      <a:lnTo>
                        <a:pt x="273" y="821"/>
                      </a:lnTo>
                      <a:lnTo>
                        <a:pt x="280" y="830"/>
                      </a:lnTo>
                      <a:lnTo>
                        <a:pt x="289" y="826"/>
                      </a:lnTo>
                      <a:lnTo>
                        <a:pt x="295" y="836"/>
                      </a:lnTo>
                      <a:lnTo>
                        <a:pt x="311" y="821"/>
                      </a:lnTo>
                      <a:lnTo>
                        <a:pt x="329" y="830"/>
                      </a:lnTo>
                      <a:lnTo>
                        <a:pt x="340" y="835"/>
                      </a:lnTo>
                      <a:lnTo>
                        <a:pt x="351" y="829"/>
                      </a:lnTo>
                      <a:lnTo>
                        <a:pt x="355" y="826"/>
                      </a:lnTo>
                      <a:lnTo>
                        <a:pt x="364" y="829"/>
                      </a:lnTo>
                      <a:lnTo>
                        <a:pt x="365" y="835"/>
                      </a:lnTo>
                      <a:lnTo>
                        <a:pt x="361" y="841"/>
                      </a:lnTo>
                      <a:lnTo>
                        <a:pt x="361" y="839"/>
                      </a:lnTo>
                      <a:lnTo>
                        <a:pt x="355" y="848"/>
                      </a:lnTo>
                      <a:lnTo>
                        <a:pt x="355" y="866"/>
                      </a:lnTo>
                      <a:lnTo>
                        <a:pt x="358" y="875"/>
                      </a:lnTo>
                      <a:lnTo>
                        <a:pt x="371" y="893"/>
                      </a:lnTo>
                      <a:lnTo>
                        <a:pt x="374" y="900"/>
                      </a:lnTo>
                      <a:lnTo>
                        <a:pt x="381" y="897"/>
                      </a:lnTo>
                      <a:lnTo>
                        <a:pt x="399" y="893"/>
                      </a:lnTo>
                      <a:lnTo>
                        <a:pt x="409" y="893"/>
                      </a:lnTo>
                      <a:lnTo>
                        <a:pt x="423" y="891"/>
                      </a:lnTo>
                      <a:lnTo>
                        <a:pt x="433" y="882"/>
                      </a:lnTo>
                      <a:lnTo>
                        <a:pt x="440" y="885"/>
                      </a:lnTo>
                      <a:lnTo>
                        <a:pt x="446" y="890"/>
                      </a:lnTo>
                      <a:lnTo>
                        <a:pt x="460" y="899"/>
                      </a:lnTo>
                      <a:lnTo>
                        <a:pt x="460" y="875"/>
                      </a:lnTo>
                      <a:lnTo>
                        <a:pt x="473" y="878"/>
                      </a:lnTo>
                      <a:lnTo>
                        <a:pt x="494" y="871"/>
                      </a:lnTo>
                      <a:lnTo>
                        <a:pt x="512" y="874"/>
                      </a:lnTo>
                      <a:lnTo>
                        <a:pt x="527" y="891"/>
                      </a:lnTo>
                      <a:lnTo>
                        <a:pt x="534" y="894"/>
                      </a:lnTo>
                      <a:lnTo>
                        <a:pt x="537" y="884"/>
                      </a:lnTo>
                      <a:lnTo>
                        <a:pt x="537" y="881"/>
                      </a:lnTo>
                      <a:lnTo>
                        <a:pt x="525" y="869"/>
                      </a:lnTo>
                      <a:lnTo>
                        <a:pt x="538" y="847"/>
                      </a:lnTo>
                      <a:lnTo>
                        <a:pt x="541" y="842"/>
                      </a:lnTo>
                      <a:lnTo>
                        <a:pt x="548" y="826"/>
                      </a:lnTo>
                      <a:lnTo>
                        <a:pt x="550" y="824"/>
                      </a:lnTo>
                      <a:lnTo>
                        <a:pt x="556" y="803"/>
                      </a:lnTo>
                      <a:lnTo>
                        <a:pt x="558" y="783"/>
                      </a:lnTo>
                      <a:lnTo>
                        <a:pt x="558" y="78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7" name="Freeform 127">
                  <a:extLst>
                    <a:ext uri="{FF2B5EF4-FFF2-40B4-BE49-F238E27FC236}">
                      <a16:creationId xmlns:a16="http://schemas.microsoft.com/office/drawing/2014/main" xmlns="" id="{1AF460FF-ABEF-4AB9-B247-E3689A78B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5048" y="4225792"/>
                  <a:ext cx="3958" cy="18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5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8" name="Freeform 128">
                  <a:extLst>
                    <a:ext uri="{FF2B5EF4-FFF2-40B4-BE49-F238E27FC236}">
                      <a16:creationId xmlns:a16="http://schemas.microsoft.com/office/drawing/2014/main" xmlns="" id="{3005C27C-EC7F-48BB-AA6A-046EF2288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1668" y="3895071"/>
                  <a:ext cx="706447" cy="666923"/>
                </a:xfrm>
                <a:custGeom>
                  <a:avLst/>
                  <a:gdLst/>
                  <a:ahLst/>
                  <a:cxnLst>
                    <a:cxn ang="0">
                      <a:pos x="779" y="170"/>
                    </a:cxn>
                    <a:cxn ang="0">
                      <a:pos x="758" y="252"/>
                    </a:cxn>
                    <a:cxn ang="0">
                      <a:pos x="796" y="297"/>
                    </a:cxn>
                    <a:cxn ang="0">
                      <a:pos x="868" y="298"/>
                    </a:cxn>
                    <a:cxn ang="0">
                      <a:pos x="941" y="347"/>
                    </a:cxn>
                    <a:cxn ang="0">
                      <a:pos x="925" y="432"/>
                    </a:cxn>
                    <a:cxn ang="0">
                      <a:pos x="861" y="453"/>
                    </a:cxn>
                    <a:cxn ang="0">
                      <a:pos x="843" y="486"/>
                    </a:cxn>
                    <a:cxn ang="0">
                      <a:pos x="841" y="511"/>
                    </a:cxn>
                    <a:cxn ang="0">
                      <a:pos x="851" y="568"/>
                    </a:cxn>
                    <a:cxn ang="0">
                      <a:pos x="913" y="613"/>
                    </a:cxn>
                    <a:cxn ang="0">
                      <a:pos x="920" y="672"/>
                    </a:cxn>
                    <a:cxn ang="0">
                      <a:pos x="930" y="713"/>
                    </a:cxn>
                    <a:cxn ang="0">
                      <a:pos x="989" y="790"/>
                    </a:cxn>
                    <a:cxn ang="0">
                      <a:pos x="1026" y="854"/>
                    </a:cxn>
                    <a:cxn ang="0">
                      <a:pos x="1069" y="889"/>
                    </a:cxn>
                    <a:cxn ang="0">
                      <a:pos x="1062" y="932"/>
                    </a:cxn>
                    <a:cxn ang="0">
                      <a:pos x="1016" y="978"/>
                    </a:cxn>
                    <a:cxn ang="0">
                      <a:pos x="1003" y="1045"/>
                    </a:cxn>
                    <a:cxn ang="0">
                      <a:pos x="950" y="1035"/>
                    </a:cxn>
                    <a:cxn ang="0">
                      <a:pos x="872" y="1093"/>
                    </a:cxn>
                    <a:cxn ang="0">
                      <a:pos x="792" y="1067"/>
                    </a:cxn>
                    <a:cxn ang="0">
                      <a:pos x="745" y="999"/>
                    </a:cxn>
                    <a:cxn ang="0">
                      <a:pos x="658" y="951"/>
                    </a:cxn>
                    <a:cxn ang="0">
                      <a:pos x="617" y="892"/>
                    </a:cxn>
                    <a:cxn ang="0">
                      <a:pos x="646" y="805"/>
                    </a:cxn>
                    <a:cxn ang="0">
                      <a:pos x="524" y="601"/>
                    </a:cxn>
                    <a:cxn ang="0">
                      <a:pos x="452" y="622"/>
                    </a:cxn>
                    <a:cxn ang="0">
                      <a:pos x="407" y="647"/>
                    </a:cxn>
                    <a:cxn ang="0">
                      <a:pos x="344" y="649"/>
                    </a:cxn>
                    <a:cxn ang="0">
                      <a:pos x="295" y="666"/>
                    </a:cxn>
                    <a:cxn ang="0">
                      <a:pos x="334" y="628"/>
                    </a:cxn>
                    <a:cxn ang="0">
                      <a:pos x="374" y="586"/>
                    </a:cxn>
                    <a:cxn ang="0">
                      <a:pos x="339" y="544"/>
                    </a:cxn>
                    <a:cxn ang="0">
                      <a:pos x="276" y="487"/>
                    </a:cxn>
                    <a:cxn ang="0">
                      <a:pos x="269" y="483"/>
                    </a:cxn>
                    <a:cxn ang="0">
                      <a:pos x="259" y="482"/>
                    </a:cxn>
                    <a:cxn ang="0">
                      <a:pos x="246" y="487"/>
                    </a:cxn>
                    <a:cxn ang="0">
                      <a:pos x="218" y="513"/>
                    </a:cxn>
                    <a:cxn ang="0">
                      <a:pos x="210" y="501"/>
                    </a:cxn>
                    <a:cxn ang="0">
                      <a:pos x="169" y="517"/>
                    </a:cxn>
                    <a:cxn ang="0">
                      <a:pos x="146" y="502"/>
                    </a:cxn>
                    <a:cxn ang="0">
                      <a:pos x="73" y="313"/>
                    </a:cxn>
                    <a:cxn ang="0">
                      <a:pos x="21" y="188"/>
                    </a:cxn>
                    <a:cxn ang="0">
                      <a:pos x="34" y="162"/>
                    </a:cxn>
                    <a:cxn ang="0">
                      <a:pos x="57" y="107"/>
                    </a:cxn>
                    <a:cxn ang="0">
                      <a:pos x="51" y="64"/>
                    </a:cxn>
                    <a:cxn ang="0">
                      <a:pos x="112" y="31"/>
                    </a:cxn>
                    <a:cxn ang="0">
                      <a:pos x="145" y="83"/>
                    </a:cxn>
                    <a:cxn ang="0">
                      <a:pos x="165" y="43"/>
                    </a:cxn>
                    <a:cxn ang="0">
                      <a:pos x="210" y="21"/>
                    </a:cxn>
                    <a:cxn ang="0">
                      <a:pos x="257" y="18"/>
                    </a:cxn>
                    <a:cxn ang="0">
                      <a:pos x="322" y="46"/>
                    </a:cxn>
                    <a:cxn ang="0">
                      <a:pos x="374" y="64"/>
                    </a:cxn>
                    <a:cxn ang="0">
                      <a:pos x="420" y="83"/>
                    </a:cxn>
                    <a:cxn ang="0">
                      <a:pos x="470" y="82"/>
                    </a:cxn>
                    <a:cxn ang="0">
                      <a:pos x="529" y="45"/>
                    </a:cxn>
                    <a:cxn ang="0">
                      <a:pos x="623" y="34"/>
                    </a:cxn>
                    <a:cxn ang="0">
                      <a:pos x="665" y="39"/>
                    </a:cxn>
                    <a:cxn ang="0">
                      <a:pos x="694" y="70"/>
                    </a:cxn>
                    <a:cxn ang="0">
                      <a:pos x="717" y="137"/>
                    </a:cxn>
                  </a:cxnLst>
                  <a:rect l="0" t="0" r="r" b="b"/>
                  <a:pathLst>
                    <a:path w="1072" h="1094">
                      <a:moveTo>
                        <a:pt x="727" y="164"/>
                      </a:moveTo>
                      <a:lnTo>
                        <a:pt x="754" y="159"/>
                      </a:lnTo>
                      <a:lnTo>
                        <a:pt x="756" y="167"/>
                      </a:lnTo>
                      <a:lnTo>
                        <a:pt x="763" y="168"/>
                      </a:lnTo>
                      <a:lnTo>
                        <a:pt x="764" y="174"/>
                      </a:lnTo>
                      <a:lnTo>
                        <a:pt x="779" y="170"/>
                      </a:lnTo>
                      <a:lnTo>
                        <a:pt x="796" y="192"/>
                      </a:lnTo>
                      <a:lnTo>
                        <a:pt x="779" y="197"/>
                      </a:lnTo>
                      <a:lnTo>
                        <a:pt x="779" y="203"/>
                      </a:lnTo>
                      <a:lnTo>
                        <a:pt x="786" y="224"/>
                      </a:lnTo>
                      <a:lnTo>
                        <a:pt x="766" y="236"/>
                      </a:lnTo>
                      <a:lnTo>
                        <a:pt x="758" y="252"/>
                      </a:lnTo>
                      <a:lnTo>
                        <a:pt x="763" y="262"/>
                      </a:lnTo>
                      <a:lnTo>
                        <a:pt x="773" y="268"/>
                      </a:lnTo>
                      <a:lnTo>
                        <a:pt x="774" y="265"/>
                      </a:lnTo>
                      <a:lnTo>
                        <a:pt x="787" y="285"/>
                      </a:lnTo>
                      <a:lnTo>
                        <a:pt x="786" y="289"/>
                      </a:lnTo>
                      <a:lnTo>
                        <a:pt x="796" y="297"/>
                      </a:lnTo>
                      <a:lnTo>
                        <a:pt x="805" y="301"/>
                      </a:lnTo>
                      <a:lnTo>
                        <a:pt x="813" y="292"/>
                      </a:lnTo>
                      <a:lnTo>
                        <a:pt x="835" y="303"/>
                      </a:lnTo>
                      <a:lnTo>
                        <a:pt x="842" y="304"/>
                      </a:lnTo>
                      <a:lnTo>
                        <a:pt x="856" y="289"/>
                      </a:lnTo>
                      <a:lnTo>
                        <a:pt x="868" y="298"/>
                      </a:lnTo>
                      <a:lnTo>
                        <a:pt x="888" y="312"/>
                      </a:lnTo>
                      <a:lnTo>
                        <a:pt x="900" y="310"/>
                      </a:lnTo>
                      <a:lnTo>
                        <a:pt x="930" y="326"/>
                      </a:lnTo>
                      <a:lnTo>
                        <a:pt x="933" y="326"/>
                      </a:lnTo>
                      <a:lnTo>
                        <a:pt x="936" y="328"/>
                      </a:lnTo>
                      <a:lnTo>
                        <a:pt x="941" y="347"/>
                      </a:lnTo>
                      <a:lnTo>
                        <a:pt x="949" y="373"/>
                      </a:lnTo>
                      <a:lnTo>
                        <a:pt x="946" y="391"/>
                      </a:lnTo>
                      <a:lnTo>
                        <a:pt x="943" y="394"/>
                      </a:lnTo>
                      <a:lnTo>
                        <a:pt x="931" y="416"/>
                      </a:lnTo>
                      <a:lnTo>
                        <a:pt x="930" y="425"/>
                      </a:lnTo>
                      <a:lnTo>
                        <a:pt x="925" y="432"/>
                      </a:lnTo>
                      <a:lnTo>
                        <a:pt x="907" y="440"/>
                      </a:lnTo>
                      <a:lnTo>
                        <a:pt x="897" y="444"/>
                      </a:lnTo>
                      <a:lnTo>
                        <a:pt x="895" y="459"/>
                      </a:lnTo>
                      <a:lnTo>
                        <a:pt x="891" y="462"/>
                      </a:lnTo>
                      <a:lnTo>
                        <a:pt x="884" y="458"/>
                      </a:lnTo>
                      <a:lnTo>
                        <a:pt x="861" y="453"/>
                      </a:lnTo>
                      <a:lnTo>
                        <a:pt x="859" y="455"/>
                      </a:lnTo>
                      <a:lnTo>
                        <a:pt x="846" y="453"/>
                      </a:lnTo>
                      <a:lnTo>
                        <a:pt x="838" y="452"/>
                      </a:lnTo>
                      <a:lnTo>
                        <a:pt x="839" y="459"/>
                      </a:lnTo>
                      <a:lnTo>
                        <a:pt x="846" y="464"/>
                      </a:lnTo>
                      <a:lnTo>
                        <a:pt x="843" y="486"/>
                      </a:lnTo>
                      <a:lnTo>
                        <a:pt x="833" y="485"/>
                      </a:lnTo>
                      <a:lnTo>
                        <a:pt x="825" y="486"/>
                      </a:lnTo>
                      <a:lnTo>
                        <a:pt x="833" y="493"/>
                      </a:lnTo>
                      <a:lnTo>
                        <a:pt x="838" y="499"/>
                      </a:lnTo>
                      <a:lnTo>
                        <a:pt x="846" y="502"/>
                      </a:lnTo>
                      <a:lnTo>
                        <a:pt x="841" y="511"/>
                      </a:lnTo>
                      <a:lnTo>
                        <a:pt x="851" y="514"/>
                      </a:lnTo>
                      <a:lnTo>
                        <a:pt x="851" y="531"/>
                      </a:lnTo>
                      <a:lnTo>
                        <a:pt x="853" y="535"/>
                      </a:lnTo>
                      <a:lnTo>
                        <a:pt x="852" y="535"/>
                      </a:lnTo>
                      <a:lnTo>
                        <a:pt x="849" y="558"/>
                      </a:lnTo>
                      <a:lnTo>
                        <a:pt x="851" y="568"/>
                      </a:lnTo>
                      <a:lnTo>
                        <a:pt x="864" y="575"/>
                      </a:lnTo>
                      <a:lnTo>
                        <a:pt x="878" y="590"/>
                      </a:lnTo>
                      <a:lnTo>
                        <a:pt x="889" y="601"/>
                      </a:lnTo>
                      <a:lnTo>
                        <a:pt x="904" y="604"/>
                      </a:lnTo>
                      <a:lnTo>
                        <a:pt x="908" y="610"/>
                      </a:lnTo>
                      <a:lnTo>
                        <a:pt x="913" y="613"/>
                      </a:lnTo>
                      <a:lnTo>
                        <a:pt x="898" y="626"/>
                      </a:lnTo>
                      <a:lnTo>
                        <a:pt x="892" y="632"/>
                      </a:lnTo>
                      <a:lnTo>
                        <a:pt x="892" y="635"/>
                      </a:lnTo>
                      <a:lnTo>
                        <a:pt x="884" y="650"/>
                      </a:lnTo>
                      <a:lnTo>
                        <a:pt x="898" y="662"/>
                      </a:lnTo>
                      <a:lnTo>
                        <a:pt x="920" y="672"/>
                      </a:lnTo>
                      <a:lnTo>
                        <a:pt x="924" y="677"/>
                      </a:lnTo>
                      <a:lnTo>
                        <a:pt x="928" y="675"/>
                      </a:lnTo>
                      <a:lnTo>
                        <a:pt x="931" y="680"/>
                      </a:lnTo>
                      <a:lnTo>
                        <a:pt x="925" y="686"/>
                      </a:lnTo>
                      <a:lnTo>
                        <a:pt x="933" y="705"/>
                      </a:lnTo>
                      <a:lnTo>
                        <a:pt x="930" y="713"/>
                      </a:lnTo>
                      <a:lnTo>
                        <a:pt x="937" y="723"/>
                      </a:lnTo>
                      <a:lnTo>
                        <a:pt x="931" y="732"/>
                      </a:lnTo>
                      <a:lnTo>
                        <a:pt x="931" y="736"/>
                      </a:lnTo>
                      <a:lnTo>
                        <a:pt x="951" y="751"/>
                      </a:lnTo>
                      <a:lnTo>
                        <a:pt x="957" y="769"/>
                      </a:lnTo>
                      <a:lnTo>
                        <a:pt x="989" y="790"/>
                      </a:lnTo>
                      <a:lnTo>
                        <a:pt x="996" y="807"/>
                      </a:lnTo>
                      <a:lnTo>
                        <a:pt x="1005" y="804"/>
                      </a:lnTo>
                      <a:lnTo>
                        <a:pt x="1005" y="805"/>
                      </a:lnTo>
                      <a:lnTo>
                        <a:pt x="1021" y="820"/>
                      </a:lnTo>
                      <a:lnTo>
                        <a:pt x="1018" y="844"/>
                      </a:lnTo>
                      <a:lnTo>
                        <a:pt x="1026" y="854"/>
                      </a:lnTo>
                      <a:lnTo>
                        <a:pt x="1029" y="856"/>
                      </a:lnTo>
                      <a:lnTo>
                        <a:pt x="1029" y="860"/>
                      </a:lnTo>
                      <a:lnTo>
                        <a:pt x="1035" y="868"/>
                      </a:lnTo>
                      <a:lnTo>
                        <a:pt x="1049" y="875"/>
                      </a:lnTo>
                      <a:lnTo>
                        <a:pt x="1059" y="880"/>
                      </a:lnTo>
                      <a:lnTo>
                        <a:pt x="1069" y="889"/>
                      </a:lnTo>
                      <a:lnTo>
                        <a:pt x="1072" y="892"/>
                      </a:lnTo>
                      <a:lnTo>
                        <a:pt x="1068" y="896"/>
                      </a:lnTo>
                      <a:lnTo>
                        <a:pt x="1071" y="908"/>
                      </a:lnTo>
                      <a:lnTo>
                        <a:pt x="1062" y="914"/>
                      </a:lnTo>
                      <a:lnTo>
                        <a:pt x="1065" y="926"/>
                      </a:lnTo>
                      <a:lnTo>
                        <a:pt x="1062" y="932"/>
                      </a:lnTo>
                      <a:lnTo>
                        <a:pt x="1051" y="938"/>
                      </a:lnTo>
                      <a:lnTo>
                        <a:pt x="1032" y="947"/>
                      </a:lnTo>
                      <a:lnTo>
                        <a:pt x="1031" y="953"/>
                      </a:lnTo>
                      <a:lnTo>
                        <a:pt x="1022" y="962"/>
                      </a:lnTo>
                      <a:lnTo>
                        <a:pt x="1022" y="969"/>
                      </a:lnTo>
                      <a:lnTo>
                        <a:pt x="1016" y="978"/>
                      </a:lnTo>
                      <a:lnTo>
                        <a:pt x="1018" y="979"/>
                      </a:lnTo>
                      <a:lnTo>
                        <a:pt x="1018" y="999"/>
                      </a:lnTo>
                      <a:lnTo>
                        <a:pt x="1019" y="1005"/>
                      </a:lnTo>
                      <a:lnTo>
                        <a:pt x="1008" y="1026"/>
                      </a:lnTo>
                      <a:lnTo>
                        <a:pt x="990" y="1035"/>
                      </a:lnTo>
                      <a:lnTo>
                        <a:pt x="1003" y="1045"/>
                      </a:lnTo>
                      <a:lnTo>
                        <a:pt x="1003" y="1051"/>
                      </a:lnTo>
                      <a:lnTo>
                        <a:pt x="987" y="1059"/>
                      </a:lnTo>
                      <a:lnTo>
                        <a:pt x="979" y="1053"/>
                      </a:lnTo>
                      <a:lnTo>
                        <a:pt x="979" y="1039"/>
                      </a:lnTo>
                      <a:lnTo>
                        <a:pt x="972" y="1041"/>
                      </a:lnTo>
                      <a:lnTo>
                        <a:pt x="950" y="1035"/>
                      </a:lnTo>
                      <a:lnTo>
                        <a:pt x="928" y="1038"/>
                      </a:lnTo>
                      <a:lnTo>
                        <a:pt x="911" y="1047"/>
                      </a:lnTo>
                      <a:lnTo>
                        <a:pt x="904" y="1059"/>
                      </a:lnTo>
                      <a:lnTo>
                        <a:pt x="900" y="1061"/>
                      </a:lnTo>
                      <a:lnTo>
                        <a:pt x="882" y="1076"/>
                      </a:lnTo>
                      <a:lnTo>
                        <a:pt x="872" y="1093"/>
                      </a:lnTo>
                      <a:lnTo>
                        <a:pt x="865" y="1094"/>
                      </a:lnTo>
                      <a:lnTo>
                        <a:pt x="851" y="1093"/>
                      </a:lnTo>
                      <a:lnTo>
                        <a:pt x="838" y="1091"/>
                      </a:lnTo>
                      <a:lnTo>
                        <a:pt x="810" y="1067"/>
                      </a:lnTo>
                      <a:lnTo>
                        <a:pt x="790" y="1073"/>
                      </a:lnTo>
                      <a:lnTo>
                        <a:pt x="792" y="1067"/>
                      </a:lnTo>
                      <a:lnTo>
                        <a:pt x="799" y="1064"/>
                      </a:lnTo>
                      <a:lnTo>
                        <a:pt x="793" y="1042"/>
                      </a:lnTo>
                      <a:lnTo>
                        <a:pt x="781" y="1027"/>
                      </a:lnTo>
                      <a:lnTo>
                        <a:pt x="761" y="1008"/>
                      </a:lnTo>
                      <a:lnTo>
                        <a:pt x="750" y="1000"/>
                      </a:lnTo>
                      <a:lnTo>
                        <a:pt x="745" y="999"/>
                      </a:lnTo>
                      <a:lnTo>
                        <a:pt x="724" y="974"/>
                      </a:lnTo>
                      <a:lnTo>
                        <a:pt x="715" y="965"/>
                      </a:lnTo>
                      <a:lnTo>
                        <a:pt x="698" y="965"/>
                      </a:lnTo>
                      <a:lnTo>
                        <a:pt x="686" y="968"/>
                      </a:lnTo>
                      <a:lnTo>
                        <a:pt x="666" y="965"/>
                      </a:lnTo>
                      <a:lnTo>
                        <a:pt x="658" y="951"/>
                      </a:lnTo>
                      <a:lnTo>
                        <a:pt x="650" y="941"/>
                      </a:lnTo>
                      <a:lnTo>
                        <a:pt x="639" y="930"/>
                      </a:lnTo>
                      <a:lnTo>
                        <a:pt x="623" y="921"/>
                      </a:lnTo>
                      <a:lnTo>
                        <a:pt x="614" y="924"/>
                      </a:lnTo>
                      <a:lnTo>
                        <a:pt x="599" y="909"/>
                      </a:lnTo>
                      <a:lnTo>
                        <a:pt x="617" y="892"/>
                      </a:lnTo>
                      <a:lnTo>
                        <a:pt x="617" y="862"/>
                      </a:lnTo>
                      <a:lnTo>
                        <a:pt x="623" y="845"/>
                      </a:lnTo>
                      <a:lnTo>
                        <a:pt x="625" y="844"/>
                      </a:lnTo>
                      <a:lnTo>
                        <a:pt x="643" y="833"/>
                      </a:lnTo>
                      <a:lnTo>
                        <a:pt x="649" y="815"/>
                      </a:lnTo>
                      <a:lnTo>
                        <a:pt x="646" y="805"/>
                      </a:lnTo>
                      <a:lnTo>
                        <a:pt x="616" y="739"/>
                      </a:lnTo>
                      <a:lnTo>
                        <a:pt x="600" y="695"/>
                      </a:lnTo>
                      <a:lnTo>
                        <a:pt x="589" y="672"/>
                      </a:lnTo>
                      <a:lnTo>
                        <a:pt x="564" y="638"/>
                      </a:lnTo>
                      <a:lnTo>
                        <a:pt x="554" y="625"/>
                      </a:lnTo>
                      <a:lnTo>
                        <a:pt x="524" y="601"/>
                      </a:lnTo>
                      <a:lnTo>
                        <a:pt x="508" y="604"/>
                      </a:lnTo>
                      <a:lnTo>
                        <a:pt x="496" y="614"/>
                      </a:lnTo>
                      <a:lnTo>
                        <a:pt x="492" y="623"/>
                      </a:lnTo>
                      <a:lnTo>
                        <a:pt x="486" y="632"/>
                      </a:lnTo>
                      <a:lnTo>
                        <a:pt x="456" y="620"/>
                      </a:lnTo>
                      <a:lnTo>
                        <a:pt x="452" y="622"/>
                      </a:lnTo>
                      <a:lnTo>
                        <a:pt x="445" y="629"/>
                      </a:lnTo>
                      <a:lnTo>
                        <a:pt x="443" y="632"/>
                      </a:lnTo>
                      <a:lnTo>
                        <a:pt x="427" y="643"/>
                      </a:lnTo>
                      <a:lnTo>
                        <a:pt x="426" y="644"/>
                      </a:lnTo>
                      <a:lnTo>
                        <a:pt x="416" y="647"/>
                      </a:lnTo>
                      <a:lnTo>
                        <a:pt x="407" y="647"/>
                      </a:lnTo>
                      <a:lnTo>
                        <a:pt x="403" y="650"/>
                      </a:lnTo>
                      <a:lnTo>
                        <a:pt x="391" y="641"/>
                      </a:lnTo>
                      <a:lnTo>
                        <a:pt x="385" y="638"/>
                      </a:lnTo>
                      <a:lnTo>
                        <a:pt x="370" y="641"/>
                      </a:lnTo>
                      <a:lnTo>
                        <a:pt x="360" y="643"/>
                      </a:lnTo>
                      <a:lnTo>
                        <a:pt x="344" y="649"/>
                      </a:lnTo>
                      <a:lnTo>
                        <a:pt x="338" y="656"/>
                      </a:lnTo>
                      <a:lnTo>
                        <a:pt x="329" y="660"/>
                      </a:lnTo>
                      <a:lnTo>
                        <a:pt x="305" y="674"/>
                      </a:lnTo>
                      <a:lnTo>
                        <a:pt x="301" y="675"/>
                      </a:lnTo>
                      <a:lnTo>
                        <a:pt x="296" y="677"/>
                      </a:lnTo>
                      <a:lnTo>
                        <a:pt x="295" y="666"/>
                      </a:lnTo>
                      <a:lnTo>
                        <a:pt x="302" y="640"/>
                      </a:lnTo>
                      <a:lnTo>
                        <a:pt x="305" y="637"/>
                      </a:lnTo>
                      <a:lnTo>
                        <a:pt x="309" y="632"/>
                      </a:lnTo>
                      <a:lnTo>
                        <a:pt x="324" y="635"/>
                      </a:lnTo>
                      <a:lnTo>
                        <a:pt x="326" y="632"/>
                      </a:lnTo>
                      <a:lnTo>
                        <a:pt x="334" y="628"/>
                      </a:lnTo>
                      <a:lnTo>
                        <a:pt x="337" y="625"/>
                      </a:lnTo>
                      <a:lnTo>
                        <a:pt x="338" y="619"/>
                      </a:lnTo>
                      <a:lnTo>
                        <a:pt x="337" y="619"/>
                      </a:lnTo>
                      <a:lnTo>
                        <a:pt x="342" y="613"/>
                      </a:lnTo>
                      <a:lnTo>
                        <a:pt x="355" y="596"/>
                      </a:lnTo>
                      <a:lnTo>
                        <a:pt x="374" y="586"/>
                      </a:lnTo>
                      <a:lnTo>
                        <a:pt x="371" y="562"/>
                      </a:lnTo>
                      <a:lnTo>
                        <a:pt x="360" y="546"/>
                      </a:lnTo>
                      <a:lnTo>
                        <a:pt x="357" y="549"/>
                      </a:lnTo>
                      <a:lnTo>
                        <a:pt x="357" y="546"/>
                      </a:lnTo>
                      <a:lnTo>
                        <a:pt x="347" y="546"/>
                      </a:lnTo>
                      <a:lnTo>
                        <a:pt x="339" y="544"/>
                      </a:lnTo>
                      <a:lnTo>
                        <a:pt x="311" y="517"/>
                      </a:lnTo>
                      <a:lnTo>
                        <a:pt x="302" y="508"/>
                      </a:lnTo>
                      <a:lnTo>
                        <a:pt x="293" y="495"/>
                      </a:lnTo>
                      <a:lnTo>
                        <a:pt x="292" y="496"/>
                      </a:lnTo>
                      <a:lnTo>
                        <a:pt x="277" y="486"/>
                      </a:lnTo>
                      <a:lnTo>
                        <a:pt x="276" y="487"/>
                      </a:lnTo>
                      <a:lnTo>
                        <a:pt x="276" y="485"/>
                      </a:lnTo>
                      <a:lnTo>
                        <a:pt x="273" y="485"/>
                      </a:lnTo>
                      <a:lnTo>
                        <a:pt x="275" y="483"/>
                      </a:lnTo>
                      <a:lnTo>
                        <a:pt x="272" y="483"/>
                      </a:lnTo>
                      <a:lnTo>
                        <a:pt x="272" y="482"/>
                      </a:lnTo>
                      <a:lnTo>
                        <a:pt x="269" y="483"/>
                      </a:lnTo>
                      <a:lnTo>
                        <a:pt x="267" y="480"/>
                      </a:lnTo>
                      <a:lnTo>
                        <a:pt x="266" y="482"/>
                      </a:lnTo>
                      <a:lnTo>
                        <a:pt x="266" y="480"/>
                      </a:lnTo>
                      <a:lnTo>
                        <a:pt x="265" y="483"/>
                      </a:lnTo>
                      <a:lnTo>
                        <a:pt x="265" y="480"/>
                      </a:lnTo>
                      <a:lnTo>
                        <a:pt x="259" y="482"/>
                      </a:lnTo>
                      <a:lnTo>
                        <a:pt x="260" y="485"/>
                      </a:lnTo>
                      <a:lnTo>
                        <a:pt x="256" y="486"/>
                      </a:lnTo>
                      <a:lnTo>
                        <a:pt x="256" y="487"/>
                      </a:lnTo>
                      <a:lnTo>
                        <a:pt x="254" y="492"/>
                      </a:lnTo>
                      <a:lnTo>
                        <a:pt x="253" y="490"/>
                      </a:lnTo>
                      <a:lnTo>
                        <a:pt x="246" y="487"/>
                      </a:lnTo>
                      <a:lnTo>
                        <a:pt x="244" y="487"/>
                      </a:lnTo>
                      <a:lnTo>
                        <a:pt x="237" y="495"/>
                      </a:lnTo>
                      <a:lnTo>
                        <a:pt x="233" y="501"/>
                      </a:lnTo>
                      <a:lnTo>
                        <a:pt x="231" y="508"/>
                      </a:lnTo>
                      <a:lnTo>
                        <a:pt x="221" y="514"/>
                      </a:lnTo>
                      <a:lnTo>
                        <a:pt x="218" y="513"/>
                      </a:lnTo>
                      <a:lnTo>
                        <a:pt x="214" y="511"/>
                      </a:lnTo>
                      <a:lnTo>
                        <a:pt x="211" y="513"/>
                      </a:lnTo>
                      <a:lnTo>
                        <a:pt x="208" y="513"/>
                      </a:lnTo>
                      <a:lnTo>
                        <a:pt x="210" y="511"/>
                      </a:lnTo>
                      <a:lnTo>
                        <a:pt x="214" y="508"/>
                      </a:lnTo>
                      <a:lnTo>
                        <a:pt x="210" y="501"/>
                      </a:lnTo>
                      <a:lnTo>
                        <a:pt x="207" y="496"/>
                      </a:lnTo>
                      <a:lnTo>
                        <a:pt x="185" y="495"/>
                      </a:lnTo>
                      <a:lnTo>
                        <a:pt x="184" y="490"/>
                      </a:lnTo>
                      <a:lnTo>
                        <a:pt x="164" y="492"/>
                      </a:lnTo>
                      <a:lnTo>
                        <a:pt x="164" y="502"/>
                      </a:lnTo>
                      <a:lnTo>
                        <a:pt x="169" y="517"/>
                      </a:lnTo>
                      <a:lnTo>
                        <a:pt x="165" y="519"/>
                      </a:lnTo>
                      <a:lnTo>
                        <a:pt x="171" y="526"/>
                      </a:lnTo>
                      <a:lnTo>
                        <a:pt x="158" y="519"/>
                      </a:lnTo>
                      <a:lnTo>
                        <a:pt x="155" y="520"/>
                      </a:lnTo>
                      <a:lnTo>
                        <a:pt x="144" y="513"/>
                      </a:lnTo>
                      <a:lnTo>
                        <a:pt x="146" y="502"/>
                      </a:lnTo>
                      <a:lnTo>
                        <a:pt x="148" y="479"/>
                      </a:lnTo>
                      <a:lnTo>
                        <a:pt x="145" y="455"/>
                      </a:lnTo>
                      <a:lnTo>
                        <a:pt x="141" y="440"/>
                      </a:lnTo>
                      <a:lnTo>
                        <a:pt x="116" y="391"/>
                      </a:lnTo>
                      <a:lnTo>
                        <a:pt x="86" y="355"/>
                      </a:lnTo>
                      <a:lnTo>
                        <a:pt x="73" y="313"/>
                      </a:lnTo>
                      <a:lnTo>
                        <a:pt x="47" y="267"/>
                      </a:lnTo>
                      <a:lnTo>
                        <a:pt x="40" y="253"/>
                      </a:lnTo>
                      <a:lnTo>
                        <a:pt x="25" y="234"/>
                      </a:lnTo>
                      <a:lnTo>
                        <a:pt x="0" y="206"/>
                      </a:lnTo>
                      <a:lnTo>
                        <a:pt x="5" y="191"/>
                      </a:lnTo>
                      <a:lnTo>
                        <a:pt x="21" y="188"/>
                      </a:lnTo>
                      <a:lnTo>
                        <a:pt x="28" y="189"/>
                      </a:lnTo>
                      <a:lnTo>
                        <a:pt x="36" y="182"/>
                      </a:lnTo>
                      <a:lnTo>
                        <a:pt x="37" y="176"/>
                      </a:lnTo>
                      <a:lnTo>
                        <a:pt x="40" y="176"/>
                      </a:lnTo>
                      <a:lnTo>
                        <a:pt x="33" y="173"/>
                      </a:lnTo>
                      <a:lnTo>
                        <a:pt x="34" y="162"/>
                      </a:lnTo>
                      <a:lnTo>
                        <a:pt x="47" y="155"/>
                      </a:lnTo>
                      <a:lnTo>
                        <a:pt x="53" y="157"/>
                      </a:lnTo>
                      <a:lnTo>
                        <a:pt x="66" y="152"/>
                      </a:lnTo>
                      <a:lnTo>
                        <a:pt x="66" y="137"/>
                      </a:lnTo>
                      <a:lnTo>
                        <a:pt x="59" y="122"/>
                      </a:lnTo>
                      <a:lnTo>
                        <a:pt x="57" y="107"/>
                      </a:lnTo>
                      <a:lnTo>
                        <a:pt x="57" y="95"/>
                      </a:lnTo>
                      <a:lnTo>
                        <a:pt x="63" y="86"/>
                      </a:lnTo>
                      <a:lnTo>
                        <a:pt x="59" y="79"/>
                      </a:lnTo>
                      <a:lnTo>
                        <a:pt x="56" y="74"/>
                      </a:lnTo>
                      <a:lnTo>
                        <a:pt x="51" y="70"/>
                      </a:lnTo>
                      <a:lnTo>
                        <a:pt x="51" y="64"/>
                      </a:lnTo>
                      <a:lnTo>
                        <a:pt x="66" y="58"/>
                      </a:lnTo>
                      <a:lnTo>
                        <a:pt x="73" y="58"/>
                      </a:lnTo>
                      <a:lnTo>
                        <a:pt x="74" y="57"/>
                      </a:lnTo>
                      <a:lnTo>
                        <a:pt x="86" y="48"/>
                      </a:lnTo>
                      <a:lnTo>
                        <a:pt x="106" y="31"/>
                      </a:lnTo>
                      <a:lnTo>
                        <a:pt x="112" y="31"/>
                      </a:lnTo>
                      <a:lnTo>
                        <a:pt x="128" y="42"/>
                      </a:lnTo>
                      <a:lnTo>
                        <a:pt x="128" y="48"/>
                      </a:lnTo>
                      <a:lnTo>
                        <a:pt x="123" y="55"/>
                      </a:lnTo>
                      <a:lnTo>
                        <a:pt x="139" y="70"/>
                      </a:lnTo>
                      <a:lnTo>
                        <a:pt x="142" y="76"/>
                      </a:lnTo>
                      <a:lnTo>
                        <a:pt x="145" y="83"/>
                      </a:lnTo>
                      <a:lnTo>
                        <a:pt x="169" y="79"/>
                      </a:lnTo>
                      <a:lnTo>
                        <a:pt x="181" y="88"/>
                      </a:lnTo>
                      <a:lnTo>
                        <a:pt x="182" y="85"/>
                      </a:lnTo>
                      <a:lnTo>
                        <a:pt x="181" y="80"/>
                      </a:lnTo>
                      <a:lnTo>
                        <a:pt x="180" y="63"/>
                      </a:lnTo>
                      <a:lnTo>
                        <a:pt x="165" y="43"/>
                      </a:lnTo>
                      <a:lnTo>
                        <a:pt x="169" y="33"/>
                      </a:lnTo>
                      <a:lnTo>
                        <a:pt x="167" y="33"/>
                      </a:lnTo>
                      <a:lnTo>
                        <a:pt x="178" y="18"/>
                      </a:lnTo>
                      <a:lnTo>
                        <a:pt x="185" y="6"/>
                      </a:lnTo>
                      <a:lnTo>
                        <a:pt x="190" y="0"/>
                      </a:lnTo>
                      <a:lnTo>
                        <a:pt x="210" y="21"/>
                      </a:lnTo>
                      <a:lnTo>
                        <a:pt x="210" y="19"/>
                      </a:lnTo>
                      <a:lnTo>
                        <a:pt x="214" y="4"/>
                      </a:lnTo>
                      <a:lnTo>
                        <a:pt x="229" y="6"/>
                      </a:lnTo>
                      <a:lnTo>
                        <a:pt x="237" y="7"/>
                      </a:lnTo>
                      <a:lnTo>
                        <a:pt x="250" y="10"/>
                      </a:lnTo>
                      <a:lnTo>
                        <a:pt x="257" y="18"/>
                      </a:lnTo>
                      <a:lnTo>
                        <a:pt x="269" y="16"/>
                      </a:lnTo>
                      <a:lnTo>
                        <a:pt x="275" y="21"/>
                      </a:lnTo>
                      <a:lnTo>
                        <a:pt x="272" y="25"/>
                      </a:lnTo>
                      <a:lnTo>
                        <a:pt x="299" y="39"/>
                      </a:lnTo>
                      <a:lnTo>
                        <a:pt x="309" y="43"/>
                      </a:lnTo>
                      <a:lnTo>
                        <a:pt x="322" y="46"/>
                      </a:lnTo>
                      <a:lnTo>
                        <a:pt x="334" y="52"/>
                      </a:lnTo>
                      <a:lnTo>
                        <a:pt x="339" y="49"/>
                      </a:lnTo>
                      <a:lnTo>
                        <a:pt x="342" y="52"/>
                      </a:lnTo>
                      <a:lnTo>
                        <a:pt x="347" y="55"/>
                      </a:lnTo>
                      <a:lnTo>
                        <a:pt x="362" y="58"/>
                      </a:lnTo>
                      <a:lnTo>
                        <a:pt x="374" y="64"/>
                      </a:lnTo>
                      <a:lnTo>
                        <a:pt x="374" y="72"/>
                      </a:lnTo>
                      <a:lnTo>
                        <a:pt x="377" y="76"/>
                      </a:lnTo>
                      <a:lnTo>
                        <a:pt x="388" y="89"/>
                      </a:lnTo>
                      <a:lnTo>
                        <a:pt x="403" y="89"/>
                      </a:lnTo>
                      <a:lnTo>
                        <a:pt x="413" y="92"/>
                      </a:lnTo>
                      <a:lnTo>
                        <a:pt x="420" y="83"/>
                      </a:lnTo>
                      <a:lnTo>
                        <a:pt x="433" y="95"/>
                      </a:lnTo>
                      <a:lnTo>
                        <a:pt x="430" y="98"/>
                      </a:lnTo>
                      <a:lnTo>
                        <a:pt x="440" y="103"/>
                      </a:lnTo>
                      <a:lnTo>
                        <a:pt x="446" y="101"/>
                      </a:lnTo>
                      <a:lnTo>
                        <a:pt x="468" y="79"/>
                      </a:lnTo>
                      <a:lnTo>
                        <a:pt x="470" y="82"/>
                      </a:lnTo>
                      <a:lnTo>
                        <a:pt x="473" y="73"/>
                      </a:lnTo>
                      <a:lnTo>
                        <a:pt x="491" y="70"/>
                      </a:lnTo>
                      <a:lnTo>
                        <a:pt x="498" y="77"/>
                      </a:lnTo>
                      <a:lnTo>
                        <a:pt x="521" y="67"/>
                      </a:lnTo>
                      <a:lnTo>
                        <a:pt x="525" y="64"/>
                      </a:lnTo>
                      <a:lnTo>
                        <a:pt x="529" y="45"/>
                      </a:lnTo>
                      <a:lnTo>
                        <a:pt x="538" y="40"/>
                      </a:lnTo>
                      <a:lnTo>
                        <a:pt x="574" y="61"/>
                      </a:lnTo>
                      <a:lnTo>
                        <a:pt x="576" y="58"/>
                      </a:lnTo>
                      <a:lnTo>
                        <a:pt x="583" y="54"/>
                      </a:lnTo>
                      <a:lnTo>
                        <a:pt x="593" y="43"/>
                      </a:lnTo>
                      <a:lnTo>
                        <a:pt x="623" y="34"/>
                      </a:lnTo>
                      <a:lnTo>
                        <a:pt x="639" y="27"/>
                      </a:lnTo>
                      <a:lnTo>
                        <a:pt x="642" y="19"/>
                      </a:lnTo>
                      <a:lnTo>
                        <a:pt x="652" y="15"/>
                      </a:lnTo>
                      <a:lnTo>
                        <a:pt x="656" y="19"/>
                      </a:lnTo>
                      <a:lnTo>
                        <a:pt x="665" y="31"/>
                      </a:lnTo>
                      <a:lnTo>
                        <a:pt x="665" y="39"/>
                      </a:lnTo>
                      <a:lnTo>
                        <a:pt x="672" y="37"/>
                      </a:lnTo>
                      <a:lnTo>
                        <a:pt x="675" y="46"/>
                      </a:lnTo>
                      <a:lnTo>
                        <a:pt x="698" y="54"/>
                      </a:lnTo>
                      <a:lnTo>
                        <a:pt x="699" y="54"/>
                      </a:lnTo>
                      <a:lnTo>
                        <a:pt x="699" y="64"/>
                      </a:lnTo>
                      <a:lnTo>
                        <a:pt x="694" y="70"/>
                      </a:lnTo>
                      <a:lnTo>
                        <a:pt x="699" y="83"/>
                      </a:lnTo>
                      <a:lnTo>
                        <a:pt x="689" y="86"/>
                      </a:lnTo>
                      <a:lnTo>
                        <a:pt x="681" y="98"/>
                      </a:lnTo>
                      <a:lnTo>
                        <a:pt x="684" y="112"/>
                      </a:lnTo>
                      <a:lnTo>
                        <a:pt x="686" y="127"/>
                      </a:lnTo>
                      <a:lnTo>
                        <a:pt x="717" y="137"/>
                      </a:lnTo>
                      <a:lnTo>
                        <a:pt x="714" y="145"/>
                      </a:lnTo>
                      <a:lnTo>
                        <a:pt x="722" y="157"/>
                      </a:lnTo>
                      <a:lnTo>
                        <a:pt x="720" y="159"/>
                      </a:lnTo>
                      <a:lnTo>
                        <a:pt x="727" y="16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9" name="Freeform 129">
                  <a:extLst>
                    <a:ext uri="{FF2B5EF4-FFF2-40B4-BE49-F238E27FC236}">
                      <a16:creationId xmlns:a16="http://schemas.microsoft.com/office/drawing/2014/main" xmlns="" id="{06666A9A-ED93-4C5D-9909-3B3398250B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351" y="4223965"/>
                  <a:ext cx="39577" cy="29235"/>
                </a:xfrm>
                <a:custGeom>
                  <a:avLst/>
                  <a:gdLst/>
                  <a:ahLst/>
                  <a:cxnLst>
                    <a:cxn ang="0">
                      <a:pos x="26" y="43"/>
                    </a:cxn>
                    <a:cxn ang="0">
                      <a:pos x="39" y="44"/>
                    </a:cxn>
                    <a:cxn ang="0">
                      <a:pos x="50" y="40"/>
                    </a:cxn>
                    <a:cxn ang="0">
                      <a:pos x="53" y="40"/>
                    </a:cxn>
                    <a:cxn ang="0">
                      <a:pos x="52" y="38"/>
                    </a:cxn>
                    <a:cxn ang="0">
                      <a:pos x="58" y="29"/>
                    </a:cxn>
                    <a:cxn ang="0">
                      <a:pos x="58" y="22"/>
                    </a:cxn>
                    <a:cxn ang="0">
                      <a:pos x="46" y="10"/>
                    </a:cxn>
                    <a:cxn ang="0">
                      <a:pos x="40" y="9"/>
                    </a:cxn>
                    <a:cxn ang="0">
                      <a:pos x="23" y="6"/>
                    </a:cxn>
                    <a:cxn ang="0">
                      <a:pos x="17" y="3"/>
                    </a:cxn>
                    <a:cxn ang="0">
                      <a:pos x="13" y="1"/>
                    </a:cxn>
                    <a:cxn ang="0">
                      <a:pos x="6" y="0"/>
                    </a:cxn>
                    <a:cxn ang="0">
                      <a:pos x="2" y="15"/>
                    </a:cxn>
                    <a:cxn ang="0">
                      <a:pos x="0" y="32"/>
                    </a:cxn>
                    <a:cxn ang="0">
                      <a:pos x="4" y="41"/>
                    </a:cxn>
                    <a:cxn ang="0">
                      <a:pos x="14" y="44"/>
                    </a:cxn>
                    <a:cxn ang="0">
                      <a:pos x="20" y="47"/>
                    </a:cxn>
                    <a:cxn ang="0">
                      <a:pos x="26" y="43"/>
                    </a:cxn>
                  </a:cxnLst>
                  <a:rect l="0" t="0" r="r" b="b"/>
                  <a:pathLst>
                    <a:path w="58" h="47">
                      <a:moveTo>
                        <a:pt x="26" y="43"/>
                      </a:moveTo>
                      <a:lnTo>
                        <a:pt x="39" y="44"/>
                      </a:lnTo>
                      <a:lnTo>
                        <a:pt x="50" y="40"/>
                      </a:lnTo>
                      <a:lnTo>
                        <a:pt x="53" y="40"/>
                      </a:lnTo>
                      <a:lnTo>
                        <a:pt x="52" y="38"/>
                      </a:lnTo>
                      <a:lnTo>
                        <a:pt x="58" y="29"/>
                      </a:lnTo>
                      <a:lnTo>
                        <a:pt x="58" y="22"/>
                      </a:lnTo>
                      <a:lnTo>
                        <a:pt x="46" y="10"/>
                      </a:lnTo>
                      <a:lnTo>
                        <a:pt x="40" y="9"/>
                      </a:lnTo>
                      <a:lnTo>
                        <a:pt x="23" y="6"/>
                      </a:lnTo>
                      <a:lnTo>
                        <a:pt x="17" y="3"/>
                      </a:lnTo>
                      <a:lnTo>
                        <a:pt x="13" y="1"/>
                      </a:lnTo>
                      <a:lnTo>
                        <a:pt x="6" y="0"/>
                      </a:lnTo>
                      <a:lnTo>
                        <a:pt x="2" y="15"/>
                      </a:lnTo>
                      <a:lnTo>
                        <a:pt x="0" y="32"/>
                      </a:lnTo>
                      <a:lnTo>
                        <a:pt x="4" y="41"/>
                      </a:lnTo>
                      <a:lnTo>
                        <a:pt x="14" y="44"/>
                      </a:lnTo>
                      <a:lnTo>
                        <a:pt x="20" y="47"/>
                      </a:lnTo>
                      <a:lnTo>
                        <a:pt x="26" y="4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0" name="Freeform 130">
                  <a:extLst>
                    <a:ext uri="{FF2B5EF4-FFF2-40B4-BE49-F238E27FC236}">
                      <a16:creationId xmlns:a16="http://schemas.microsoft.com/office/drawing/2014/main" xmlns="" id="{514E216A-33CD-4D7F-B493-0BA94BEF1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0082" y="4311670"/>
                  <a:ext cx="23746" cy="109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3"/>
                    </a:cxn>
                    <a:cxn ang="0">
                      <a:pos x="3" y="18"/>
                    </a:cxn>
                    <a:cxn ang="0">
                      <a:pos x="17" y="15"/>
                    </a:cxn>
                    <a:cxn ang="0">
                      <a:pos x="29" y="14"/>
                    </a:cxn>
                    <a:cxn ang="0">
                      <a:pos x="35" y="0"/>
                    </a:cxn>
                    <a:cxn ang="0">
                      <a:pos x="16" y="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35" h="18">
                      <a:moveTo>
                        <a:pt x="12" y="0"/>
                      </a:moveTo>
                      <a:lnTo>
                        <a:pt x="0" y="3"/>
                      </a:lnTo>
                      <a:lnTo>
                        <a:pt x="3" y="18"/>
                      </a:lnTo>
                      <a:lnTo>
                        <a:pt x="17" y="15"/>
                      </a:lnTo>
                      <a:lnTo>
                        <a:pt x="29" y="14"/>
                      </a:lnTo>
                      <a:lnTo>
                        <a:pt x="35" y="0"/>
                      </a:lnTo>
                      <a:lnTo>
                        <a:pt x="16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1" name="Freeform 131">
                  <a:extLst>
                    <a:ext uri="{FF2B5EF4-FFF2-40B4-BE49-F238E27FC236}">
                      <a16:creationId xmlns:a16="http://schemas.microsoft.com/office/drawing/2014/main" xmlns="" id="{D52266AC-02B0-4FF8-A849-3542A6629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843" y="4220310"/>
                  <a:ext cx="15831" cy="12790"/>
                </a:xfrm>
                <a:custGeom>
                  <a:avLst/>
                  <a:gdLst/>
                  <a:ahLst/>
                  <a:cxnLst>
                    <a:cxn ang="0">
                      <a:pos x="10" y="18"/>
                    </a:cxn>
                    <a:cxn ang="0">
                      <a:pos x="12" y="18"/>
                    </a:cxn>
                    <a:cxn ang="0">
                      <a:pos x="9" y="18"/>
                    </a:cxn>
                    <a:cxn ang="0">
                      <a:pos x="4" y="16"/>
                    </a:cxn>
                    <a:cxn ang="0">
                      <a:pos x="0" y="19"/>
                    </a:cxn>
                    <a:cxn ang="0">
                      <a:pos x="3" y="15"/>
                    </a:cxn>
                    <a:cxn ang="0">
                      <a:pos x="9" y="0"/>
                    </a:cxn>
                    <a:cxn ang="0">
                      <a:pos x="22" y="3"/>
                    </a:cxn>
                    <a:cxn ang="0">
                      <a:pos x="22" y="6"/>
                    </a:cxn>
                    <a:cxn ang="0">
                      <a:pos x="16" y="10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2" h="19">
                      <a:moveTo>
                        <a:pt x="10" y="18"/>
                      </a:moveTo>
                      <a:lnTo>
                        <a:pt x="12" y="18"/>
                      </a:lnTo>
                      <a:lnTo>
                        <a:pt x="9" y="18"/>
                      </a:lnTo>
                      <a:lnTo>
                        <a:pt x="4" y="16"/>
                      </a:lnTo>
                      <a:lnTo>
                        <a:pt x="0" y="19"/>
                      </a:lnTo>
                      <a:lnTo>
                        <a:pt x="3" y="15"/>
                      </a:lnTo>
                      <a:lnTo>
                        <a:pt x="9" y="0"/>
                      </a:lnTo>
                      <a:lnTo>
                        <a:pt x="22" y="3"/>
                      </a:lnTo>
                      <a:lnTo>
                        <a:pt x="22" y="6"/>
                      </a:lnTo>
                      <a:lnTo>
                        <a:pt x="16" y="10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2" name="Freeform 132">
                  <a:extLst>
                    <a:ext uri="{FF2B5EF4-FFF2-40B4-BE49-F238E27FC236}">
                      <a16:creationId xmlns:a16="http://schemas.microsoft.com/office/drawing/2014/main" xmlns="" id="{8E693928-D504-43B6-9713-F2A8788C9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034" y="3648401"/>
                  <a:ext cx="423473" cy="310622"/>
                </a:xfrm>
                <a:custGeom>
                  <a:avLst/>
                  <a:gdLst/>
                  <a:ahLst/>
                  <a:cxnLst>
                    <a:cxn ang="0">
                      <a:pos x="311" y="195"/>
                    </a:cxn>
                    <a:cxn ang="0">
                      <a:pos x="344" y="159"/>
                    </a:cxn>
                    <a:cxn ang="0">
                      <a:pos x="355" y="130"/>
                    </a:cxn>
                    <a:cxn ang="0">
                      <a:pos x="380" y="107"/>
                    </a:cxn>
                    <a:cxn ang="0">
                      <a:pos x="406" y="57"/>
                    </a:cxn>
                    <a:cxn ang="0">
                      <a:pos x="437" y="21"/>
                    </a:cxn>
                    <a:cxn ang="0">
                      <a:pos x="504" y="34"/>
                    </a:cxn>
                    <a:cxn ang="0">
                      <a:pos x="600" y="94"/>
                    </a:cxn>
                    <a:cxn ang="0">
                      <a:pos x="619" y="155"/>
                    </a:cxn>
                    <a:cxn ang="0">
                      <a:pos x="615" y="206"/>
                    </a:cxn>
                    <a:cxn ang="0">
                      <a:pos x="610" y="233"/>
                    </a:cxn>
                    <a:cxn ang="0">
                      <a:pos x="622" y="271"/>
                    </a:cxn>
                    <a:cxn ang="0">
                      <a:pos x="605" y="289"/>
                    </a:cxn>
                    <a:cxn ang="0">
                      <a:pos x="570" y="323"/>
                    </a:cxn>
                    <a:cxn ang="0">
                      <a:pos x="535" y="307"/>
                    </a:cxn>
                    <a:cxn ang="0">
                      <a:pos x="530" y="350"/>
                    </a:cxn>
                    <a:cxn ang="0">
                      <a:pos x="524" y="380"/>
                    </a:cxn>
                    <a:cxn ang="0">
                      <a:pos x="550" y="426"/>
                    </a:cxn>
                    <a:cxn ang="0">
                      <a:pos x="491" y="461"/>
                    </a:cxn>
                    <a:cxn ang="0">
                      <a:pos x="437" y="452"/>
                    </a:cxn>
                    <a:cxn ang="0">
                      <a:pos x="399" y="477"/>
                    </a:cxn>
                    <a:cxn ang="0">
                      <a:pos x="354" y="508"/>
                    </a:cxn>
                    <a:cxn ang="0">
                      <a:pos x="328" y="490"/>
                    </a:cxn>
                    <a:cxn ang="0">
                      <a:pos x="285" y="483"/>
                    </a:cxn>
                    <a:cxn ang="0">
                      <a:pos x="255" y="462"/>
                    </a:cxn>
                    <a:cxn ang="0">
                      <a:pos x="230" y="453"/>
                    </a:cxn>
                    <a:cxn ang="0">
                      <a:pos x="183" y="428"/>
                    </a:cxn>
                    <a:cxn ang="0">
                      <a:pos x="145" y="414"/>
                    </a:cxn>
                    <a:cxn ang="0">
                      <a:pos x="118" y="428"/>
                    </a:cxn>
                    <a:cxn ang="0">
                      <a:pos x="75" y="440"/>
                    </a:cxn>
                    <a:cxn ang="0">
                      <a:pos x="89" y="487"/>
                    </a:cxn>
                    <a:cxn ang="0">
                      <a:pos x="53" y="490"/>
                    </a:cxn>
                    <a:cxn ang="0">
                      <a:pos x="36" y="455"/>
                    </a:cxn>
                    <a:cxn ang="0">
                      <a:pos x="17" y="417"/>
                    </a:cxn>
                    <a:cxn ang="0">
                      <a:pos x="46" y="395"/>
                    </a:cxn>
                    <a:cxn ang="0">
                      <a:pos x="33" y="362"/>
                    </a:cxn>
                    <a:cxn ang="0">
                      <a:pos x="30" y="323"/>
                    </a:cxn>
                    <a:cxn ang="0">
                      <a:pos x="0" y="276"/>
                    </a:cxn>
                    <a:cxn ang="0">
                      <a:pos x="60" y="267"/>
                    </a:cxn>
                    <a:cxn ang="0">
                      <a:pos x="89" y="262"/>
                    </a:cxn>
                    <a:cxn ang="0">
                      <a:pos x="103" y="237"/>
                    </a:cxn>
                    <a:cxn ang="0">
                      <a:pos x="134" y="233"/>
                    </a:cxn>
                    <a:cxn ang="0">
                      <a:pos x="122" y="201"/>
                    </a:cxn>
                    <a:cxn ang="0">
                      <a:pos x="129" y="161"/>
                    </a:cxn>
                    <a:cxn ang="0">
                      <a:pos x="152" y="146"/>
                    </a:cxn>
                    <a:cxn ang="0">
                      <a:pos x="181" y="116"/>
                    </a:cxn>
                    <a:cxn ang="0">
                      <a:pos x="211" y="151"/>
                    </a:cxn>
                    <a:cxn ang="0">
                      <a:pos x="230" y="148"/>
                    </a:cxn>
                    <a:cxn ang="0">
                      <a:pos x="265" y="165"/>
                    </a:cxn>
                    <a:cxn ang="0">
                      <a:pos x="278" y="213"/>
                    </a:cxn>
                  </a:cxnLst>
                  <a:rect l="0" t="0" r="r" b="b"/>
                  <a:pathLst>
                    <a:path w="641" h="510">
                      <a:moveTo>
                        <a:pt x="288" y="227"/>
                      </a:moveTo>
                      <a:lnTo>
                        <a:pt x="298" y="213"/>
                      </a:lnTo>
                      <a:lnTo>
                        <a:pt x="309" y="206"/>
                      </a:lnTo>
                      <a:lnTo>
                        <a:pt x="311" y="195"/>
                      </a:lnTo>
                      <a:lnTo>
                        <a:pt x="318" y="188"/>
                      </a:lnTo>
                      <a:lnTo>
                        <a:pt x="331" y="180"/>
                      </a:lnTo>
                      <a:lnTo>
                        <a:pt x="332" y="177"/>
                      </a:lnTo>
                      <a:lnTo>
                        <a:pt x="344" y="159"/>
                      </a:lnTo>
                      <a:lnTo>
                        <a:pt x="350" y="143"/>
                      </a:lnTo>
                      <a:lnTo>
                        <a:pt x="354" y="136"/>
                      </a:lnTo>
                      <a:lnTo>
                        <a:pt x="355" y="133"/>
                      </a:lnTo>
                      <a:lnTo>
                        <a:pt x="355" y="130"/>
                      </a:lnTo>
                      <a:lnTo>
                        <a:pt x="368" y="119"/>
                      </a:lnTo>
                      <a:lnTo>
                        <a:pt x="373" y="121"/>
                      </a:lnTo>
                      <a:lnTo>
                        <a:pt x="380" y="110"/>
                      </a:lnTo>
                      <a:lnTo>
                        <a:pt x="380" y="107"/>
                      </a:lnTo>
                      <a:lnTo>
                        <a:pt x="380" y="101"/>
                      </a:lnTo>
                      <a:lnTo>
                        <a:pt x="384" y="86"/>
                      </a:lnTo>
                      <a:lnTo>
                        <a:pt x="399" y="66"/>
                      </a:lnTo>
                      <a:lnTo>
                        <a:pt x="406" y="57"/>
                      </a:lnTo>
                      <a:lnTo>
                        <a:pt x="413" y="49"/>
                      </a:lnTo>
                      <a:lnTo>
                        <a:pt x="427" y="40"/>
                      </a:lnTo>
                      <a:lnTo>
                        <a:pt x="442" y="30"/>
                      </a:lnTo>
                      <a:lnTo>
                        <a:pt x="437" y="21"/>
                      </a:lnTo>
                      <a:lnTo>
                        <a:pt x="432" y="18"/>
                      </a:lnTo>
                      <a:lnTo>
                        <a:pt x="440" y="0"/>
                      </a:lnTo>
                      <a:lnTo>
                        <a:pt x="466" y="16"/>
                      </a:lnTo>
                      <a:lnTo>
                        <a:pt x="504" y="34"/>
                      </a:lnTo>
                      <a:lnTo>
                        <a:pt x="557" y="49"/>
                      </a:lnTo>
                      <a:lnTo>
                        <a:pt x="557" y="57"/>
                      </a:lnTo>
                      <a:lnTo>
                        <a:pt x="571" y="64"/>
                      </a:lnTo>
                      <a:lnTo>
                        <a:pt x="600" y="94"/>
                      </a:lnTo>
                      <a:lnTo>
                        <a:pt x="629" y="104"/>
                      </a:lnTo>
                      <a:lnTo>
                        <a:pt x="628" y="107"/>
                      </a:lnTo>
                      <a:lnTo>
                        <a:pt x="629" y="139"/>
                      </a:lnTo>
                      <a:lnTo>
                        <a:pt x="619" y="155"/>
                      </a:lnTo>
                      <a:lnTo>
                        <a:pt x="609" y="173"/>
                      </a:lnTo>
                      <a:lnTo>
                        <a:pt x="612" y="174"/>
                      </a:lnTo>
                      <a:lnTo>
                        <a:pt x="616" y="188"/>
                      </a:lnTo>
                      <a:lnTo>
                        <a:pt x="615" y="206"/>
                      </a:lnTo>
                      <a:lnTo>
                        <a:pt x="609" y="213"/>
                      </a:lnTo>
                      <a:lnTo>
                        <a:pt x="610" y="221"/>
                      </a:lnTo>
                      <a:lnTo>
                        <a:pt x="617" y="231"/>
                      </a:lnTo>
                      <a:lnTo>
                        <a:pt x="610" y="233"/>
                      </a:lnTo>
                      <a:lnTo>
                        <a:pt x="620" y="253"/>
                      </a:lnTo>
                      <a:lnTo>
                        <a:pt x="638" y="261"/>
                      </a:lnTo>
                      <a:lnTo>
                        <a:pt x="641" y="262"/>
                      </a:lnTo>
                      <a:lnTo>
                        <a:pt x="622" y="271"/>
                      </a:lnTo>
                      <a:lnTo>
                        <a:pt x="613" y="279"/>
                      </a:lnTo>
                      <a:lnTo>
                        <a:pt x="612" y="288"/>
                      </a:lnTo>
                      <a:lnTo>
                        <a:pt x="606" y="283"/>
                      </a:lnTo>
                      <a:lnTo>
                        <a:pt x="605" y="289"/>
                      </a:lnTo>
                      <a:lnTo>
                        <a:pt x="581" y="301"/>
                      </a:lnTo>
                      <a:lnTo>
                        <a:pt x="580" y="312"/>
                      </a:lnTo>
                      <a:lnTo>
                        <a:pt x="573" y="313"/>
                      </a:lnTo>
                      <a:lnTo>
                        <a:pt x="570" y="323"/>
                      </a:lnTo>
                      <a:lnTo>
                        <a:pt x="564" y="325"/>
                      </a:lnTo>
                      <a:lnTo>
                        <a:pt x="556" y="319"/>
                      </a:lnTo>
                      <a:lnTo>
                        <a:pt x="551" y="316"/>
                      </a:lnTo>
                      <a:lnTo>
                        <a:pt x="535" y="307"/>
                      </a:lnTo>
                      <a:lnTo>
                        <a:pt x="533" y="312"/>
                      </a:lnTo>
                      <a:lnTo>
                        <a:pt x="521" y="325"/>
                      </a:lnTo>
                      <a:lnTo>
                        <a:pt x="530" y="334"/>
                      </a:lnTo>
                      <a:lnTo>
                        <a:pt x="530" y="350"/>
                      </a:lnTo>
                      <a:lnTo>
                        <a:pt x="528" y="352"/>
                      </a:lnTo>
                      <a:lnTo>
                        <a:pt x="528" y="362"/>
                      </a:lnTo>
                      <a:lnTo>
                        <a:pt x="527" y="370"/>
                      </a:lnTo>
                      <a:lnTo>
                        <a:pt x="524" y="380"/>
                      </a:lnTo>
                      <a:lnTo>
                        <a:pt x="528" y="395"/>
                      </a:lnTo>
                      <a:lnTo>
                        <a:pt x="538" y="398"/>
                      </a:lnTo>
                      <a:lnTo>
                        <a:pt x="560" y="422"/>
                      </a:lnTo>
                      <a:lnTo>
                        <a:pt x="550" y="426"/>
                      </a:lnTo>
                      <a:lnTo>
                        <a:pt x="547" y="434"/>
                      </a:lnTo>
                      <a:lnTo>
                        <a:pt x="531" y="441"/>
                      </a:lnTo>
                      <a:lnTo>
                        <a:pt x="501" y="450"/>
                      </a:lnTo>
                      <a:lnTo>
                        <a:pt x="491" y="461"/>
                      </a:lnTo>
                      <a:lnTo>
                        <a:pt x="484" y="465"/>
                      </a:lnTo>
                      <a:lnTo>
                        <a:pt x="482" y="468"/>
                      </a:lnTo>
                      <a:lnTo>
                        <a:pt x="446" y="447"/>
                      </a:lnTo>
                      <a:lnTo>
                        <a:pt x="437" y="452"/>
                      </a:lnTo>
                      <a:lnTo>
                        <a:pt x="433" y="471"/>
                      </a:lnTo>
                      <a:lnTo>
                        <a:pt x="429" y="474"/>
                      </a:lnTo>
                      <a:lnTo>
                        <a:pt x="406" y="484"/>
                      </a:lnTo>
                      <a:lnTo>
                        <a:pt x="399" y="477"/>
                      </a:lnTo>
                      <a:lnTo>
                        <a:pt x="381" y="480"/>
                      </a:lnTo>
                      <a:lnTo>
                        <a:pt x="378" y="489"/>
                      </a:lnTo>
                      <a:lnTo>
                        <a:pt x="376" y="486"/>
                      </a:lnTo>
                      <a:lnTo>
                        <a:pt x="354" y="508"/>
                      </a:lnTo>
                      <a:lnTo>
                        <a:pt x="348" y="510"/>
                      </a:lnTo>
                      <a:lnTo>
                        <a:pt x="338" y="505"/>
                      </a:lnTo>
                      <a:lnTo>
                        <a:pt x="341" y="502"/>
                      </a:lnTo>
                      <a:lnTo>
                        <a:pt x="328" y="490"/>
                      </a:lnTo>
                      <a:lnTo>
                        <a:pt x="321" y="499"/>
                      </a:lnTo>
                      <a:lnTo>
                        <a:pt x="311" y="496"/>
                      </a:lnTo>
                      <a:lnTo>
                        <a:pt x="296" y="496"/>
                      </a:lnTo>
                      <a:lnTo>
                        <a:pt x="285" y="483"/>
                      </a:lnTo>
                      <a:lnTo>
                        <a:pt x="282" y="479"/>
                      </a:lnTo>
                      <a:lnTo>
                        <a:pt x="282" y="471"/>
                      </a:lnTo>
                      <a:lnTo>
                        <a:pt x="270" y="465"/>
                      </a:lnTo>
                      <a:lnTo>
                        <a:pt x="255" y="462"/>
                      </a:lnTo>
                      <a:lnTo>
                        <a:pt x="250" y="459"/>
                      </a:lnTo>
                      <a:lnTo>
                        <a:pt x="247" y="456"/>
                      </a:lnTo>
                      <a:lnTo>
                        <a:pt x="242" y="459"/>
                      </a:lnTo>
                      <a:lnTo>
                        <a:pt x="230" y="453"/>
                      </a:lnTo>
                      <a:lnTo>
                        <a:pt x="217" y="450"/>
                      </a:lnTo>
                      <a:lnTo>
                        <a:pt x="207" y="446"/>
                      </a:lnTo>
                      <a:lnTo>
                        <a:pt x="180" y="432"/>
                      </a:lnTo>
                      <a:lnTo>
                        <a:pt x="183" y="428"/>
                      </a:lnTo>
                      <a:lnTo>
                        <a:pt x="177" y="423"/>
                      </a:lnTo>
                      <a:lnTo>
                        <a:pt x="165" y="425"/>
                      </a:lnTo>
                      <a:lnTo>
                        <a:pt x="158" y="417"/>
                      </a:lnTo>
                      <a:lnTo>
                        <a:pt x="145" y="414"/>
                      </a:lnTo>
                      <a:lnTo>
                        <a:pt x="137" y="413"/>
                      </a:lnTo>
                      <a:lnTo>
                        <a:pt x="122" y="411"/>
                      </a:lnTo>
                      <a:lnTo>
                        <a:pt x="118" y="426"/>
                      </a:lnTo>
                      <a:lnTo>
                        <a:pt x="118" y="428"/>
                      </a:lnTo>
                      <a:lnTo>
                        <a:pt x="98" y="407"/>
                      </a:lnTo>
                      <a:lnTo>
                        <a:pt x="93" y="413"/>
                      </a:lnTo>
                      <a:lnTo>
                        <a:pt x="86" y="425"/>
                      </a:lnTo>
                      <a:lnTo>
                        <a:pt x="75" y="440"/>
                      </a:lnTo>
                      <a:lnTo>
                        <a:pt x="77" y="440"/>
                      </a:lnTo>
                      <a:lnTo>
                        <a:pt x="73" y="450"/>
                      </a:lnTo>
                      <a:lnTo>
                        <a:pt x="88" y="470"/>
                      </a:lnTo>
                      <a:lnTo>
                        <a:pt x="89" y="487"/>
                      </a:lnTo>
                      <a:lnTo>
                        <a:pt x="90" y="492"/>
                      </a:lnTo>
                      <a:lnTo>
                        <a:pt x="89" y="495"/>
                      </a:lnTo>
                      <a:lnTo>
                        <a:pt x="77" y="486"/>
                      </a:lnTo>
                      <a:lnTo>
                        <a:pt x="53" y="490"/>
                      </a:lnTo>
                      <a:lnTo>
                        <a:pt x="50" y="483"/>
                      </a:lnTo>
                      <a:lnTo>
                        <a:pt x="47" y="477"/>
                      </a:lnTo>
                      <a:lnTo>
                        <a:pt x="31" y="462"/>
                      </a:lnTo>
                      <a:lnTo>
                        <a:pt x="36" y="455"/>
                      </a:lnTo>
                      <a:lnTo>
                        <a:pt x="36" y="449"/>
                      </a:lnTo>
                      <a:lnTo>
                        <a:pt x="20" y="438"/>
                      </a:lnTo>
                      <a:lnTo>
                        <a:pt x="29" y="423"/>
                      </a:lnTo>
                      <a:lnTo>
                        <a:pt x="17" y="417"/>
                      </a:lnTo>
                      <a:lnTo>
                        <a:pt x="18" y="413"/>
                      </a:lnTo>
                      <a:lnTo>
                        <a:pt x="29" y="402"/>
                      </a:lnTo>
                      <a:lnTo>
                        <a:pt x="41" y="397"/>
                      </a:lnTo>
                      <a:lnTo>
                        <a:pt x="46" y="395"/>
                      </a:lnTo>
                      <a:lnTo>
                        <a:pt x="34" y="383"/>
                      </a:lnTo>
                      <a:lnTo>
                        <a:pt x="43" y="382"/>
                      </a:lnTo>
                      <a:lnTo>
                        <a:pt x="44" y="373"/>
                      </a:lnTo>
                      <a:lnTo>
                        <a:pt x="33" y="362"/>
                      </a:lnTo>
                      <a:lnTo>
                        <a:pt x="30" y="355"/>
                      </a:lnTo>
                      <a:lnTo>
                        <a:pt x="37" y="347"/>
                      </a:lnTo>
                      <a:lnTo>
                        <a:pt x="33" y="329"/>
                      </a:lnTo>
                      <a:lnTo>
                        <a:pt x="30" y="323"/>
                      </a:lnTo>
                      <a:lnTo>
                        <a:pt x="29" y="312"/>
                      </a:lnTo>
                      <a:lnTo>
                        <a:pt x="26" y="301"/>
                      </a:lnTo>
                      <a:lnTo>
                        <a:pt x="18" y="294"/>
                      </a:lnTo>
                      <a:lnTo>
                        <a:pt x="0" y="276"/>
                      </a:lnTo>
                      <a:lnTo>
                        <a:pt x="20" y="271"/>
                      </a:lnTo>
                      <a:lnTo>
                        <a:pt x="41" y="280"/>
                      </a:lnTo>
                      <a:lnTo>
                        <a:pt x="46" y="265"/>
                      </a:lnTo>
                      <a:lnTo>
                        <a:pt x="60" y="267"/>
                      </a:lnTo>
                      <a:lnTo>
                        <a:pt x="60" y="253"/>
                      </a:lnTo>
                      <a:lnTo>
                        <a:pt x="67" y="241"/>
                      </a:lnTo>
                      <a:lnTo>
                        <a:pt x="80" y="240"/>
                      </a:lnTo>
                      <a:lnTo>
                        <a:pt x="89" y="262"/>
                      </a:lnTo>
                      <a:lnTo>
                        <a:pt x="95" y="244"/>
                      </a:lnTo>
                      <a:lnTo>
                        <a:pt x="92" y="243"/>
                      </a:lnTo>
                      <a:lnTo>
                        <a:pt x="96" y="234"/>
                      </a:lnTo>
                      <a:lnTo>
                        <a:pt x="103" y="237"/>
                      </a:lnTo>
                      <a:lnTo>
                        <a:pt x="116" y="231"/>
                      </a:lnTo>
                      <a:lnTo>
                        <a:pt x="122" y="221"/>
                      </a:lnTo>
                      <a:lnTo>
                        <a:pt x="125" y="231"/>
                      </a:lnTo>
                      <a:lnTo>
                        <a:pt x="134" y="233"/>
                      </a:lnTo>
                      <a:lnTo>
                        <a:pt x="138" y="222"/>
                      </a:lnTo>
                      <a:lnTo>
                        <a:pt x="134" y="215"/>
                      </a:lnTo>
                      <a:lnTo>
                        <a:pt x="125" y="215"/>
                      </a:lnTo>
                      <a:lnTo>
                        <a:pt x="122" y="201"/>
                      </a:lnTo>
                      <a:lnTo>
                        <a:pt x="109" y="176"/>
                      </a:lnTo>
                      <a:lnTo>
                        <a:pt x="113" y="165"/>
                      </a:lnTo>
                      <a:lnTo>
                        <a:pt x="119" y="165"/>
                      </a:lnTo>
                      <a:lnTo>
                        <a:pt x="129" y="161"/>
                      </a:lnTo>
                      <a:lnTo>
                        <a:pt x="134" y="165"/>
                      </a:lnTo>
                      <a:lnTo>
                        <a:pt x="138" y="158"/>
                      </a:lnTo>
                      <a:lnTo>
                        <a:pt x="145" y="156"/>
                      </a:lnTo>
                      <a:lnTo>
                        <a:pt x="152" y="146"/>
                      </a:lnTo>
                      <a:lnTo>
                        <a:pt x="152" y="140"/>
                      </a:lnTo>
                      <a:lnTo>
                        <a:pt x="164" y="131"/>
                      </a:lnTo>
                      <a:lnTo>
                        <a:pt x="178" y="116"/>
                      </a:lnTo>
                      <a:lnTo>
                        <a:pt x="181" y="116"/>
                      </a:lnTo>
                      <a:lnTo>
                        <a:pt x="190" y="124"/>
                      </a:lnTo>
                      <a:lnTo>
                        <a:pt x="191" y="128"/>
                      </a:lnTo>
                      <a:lnTo>
                        <a:pt x="201" y="127"/>
                      </a:lnTo>
                      <a:lnTo>
                        <a:pt x="211" y="151"/>
                      </a:lnTo>
                      <a:lnTo>
                        <a:pt x="220" y="152"/>
                      </a:lnTo>
                      <a:lnTo>
                        <a:pt x="221" y="142"/>
                      </a:lnTo>
                      <a:lnTo>
                        <a:pt x="229" y="139"/>
                      </a:lnTo>
                      <a:lnTo>
                        <a:pt x="230" y="148"/>
                      </a:lnTo>
                      <a:lnTo>
                        <a:pt x="239" y="145"/>
                      </a:lnTo>
                      <a:lnTo>
                        <a:pt x="256" y="156"/>
                      </a:lnTo>
                      <a:lnTo>
                        <a:pt x="257" y="167"/>
                      </a:lnTo>
                      <a:lnTo>
                        <a:pt x="265" y="165"/>
                      </a:lnTo>
                      <a:lnTo>
                        <a:pt x="268" y="171"/>
                      </a:lnTo>
                      <a:lnTo>
                        <a:pt x="269" y="182"/>
                      </a:lnTo>
                      <a:lnTo>
                        <a:pt x="270" y="200"/>
                      </a:lnTo>
                      <a:lnTo>
                        <a:pt x="278" y="213"/>
                      </a:lnTo>
                      <a:lnTo>
                        <a:pt x="272" y="224"/>
                      </a:lnTo>
                      <a:lnTo>
                        <a:pt x="281" y="224"/>
                      </a:lnTo>
                      <a:lnTo>
                        <a:pt x="288" y="227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3" name="Freeform 83">
                  <a:extLst>
                    <a:ext uri="{FF2B5EF4-FFF2-40B4-BE49-F238E27FC236}">
                      <a16:creationId xmlns:a16="http://schemas.microsoft.com/office/drawing/2014/main" xmlns="" id="{91ACC303-831B-43CB-91C6-A6C53DC8A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6827" y="1606267"/>
                  <a:ext cx="858818" cy="831370"/>
                </a:xfrm>
                <a:custGeom>
                  <a:avLst/>
                  <a:gdLst/>
                  <a:ahLst/>
                  <a:cxnLst>
                    <a:cxn ang="0">
                      <a:pos x="995" y="562"/>
                    </a:cxn>
                    <a:cxn ang="0">
                      <a:pos x="1022" y="618"/>
                    </a:cxn>
                    <a:cxn ang="0">
                      <a:pos x="1065" y="630"/>
                    </a:cxn>
                    <a:cxn ang="0">
                      <a:pos x="1143" y="621"/>
                    </a:cxn>
                    <a:cxn ang="0">
                      <a:pos x="1201" y="618"/>
                    </a:cxn>
                    <a:cxn ang="0">
                      <a:pos x="1237" y="621"/>
                    </a:cxn>
                    <a:cxn ang="0">
                      <a:pos x="1253" y="677"/>
                    </a:cxn>
                    <a:cxn ang="0">
                      <a:pos x="1293" y="741"/>
                    </a:cxn>
                    <a:cxn ang="0">
                      <a:pos x="1218" y="756"/>
                    </a:cxn>
                    <a:cxn ang="0">
                      <a:pos x="1201" y="739"/>
                    </a:cxn>
                    <a:cxn ang="0">
                      <a:pos x="1029" y="866"/>
                    </a:cxn>
                    <a:cxn ang="0">
                      <a:pos x="973" y="860"/>
                    </a:cxn>
                    <a:cxn ang="0">
                      <a:pos x="1005" y="844"/>
                    </a:cxn>
                    <a:cxn ang="0">
                      <a:pos x="963" y="826"/>
                    </a:cxn>
                    <a:cxn ang="0">
                      <a:pos x="966" y="867"/>
                    </a:cxn>
                    <a:cxn ang="0">
                      <a:pos x="930" y="861"/>
                    </a:cxn>
                    <a:cxn ang="0">
                      <a:pos x="872" y="870"/>
                    </a:cxn>
                    <a:cxn ang="0">
                      <a:pos x="913" y="903"/>
                    </a:cxn>
                    <a:cxn ang="0">
                      <a:pos x="887" y="900"/>
                    </a:cxn>
                    <a:cxn ang="0">
                      <a:pos x="867" y="890"/>
                    </a:cxn>
                    <a:cxn ang="0">
                      <a:pos x="832" y="1006"/>
                    </a:cxn>
                    <a:cxn ang="0">
                      <a:pos x="842" y="1055"/>
                    </a:cxn>
                    <a:cxn ang="0">
                      <a:pos x="871" y="1069"/>
                    </a:cxn>
                    <a:cxn ang="0">
                      <a:pos x="943" y="1189"/>
                    </a:cxn>
                    <a:cxn ang="0">
                      <a:pos x="1005" y="1239"/>
                    </a:cxn>
                    <a:cxn ang="0">
                      <a:pos x="985" y="1286"/>
                    </a:cxn>
                    <a:cxn ang="0">
                      <a:pos x="952" y="1289"/>
                    </a:cxn>
                    <a:cxn ang="0">
                      <a:pos x="946" y="1349"/>
                    </a:cxn>
                    <a:cxn ang="0">
                      <a:pos x="877" y="1267"/>
                    </a:cxn>
                    <a:cxn ang="0">
                      <a:pos x="798" y="1267"/>
                    </a:cxn>
                    <a:cxn ang="0">
                      <a:pos x="715" y="1227"/>
                    </a:cxn>
                    <a:cxn ang="0">
                      <a:pos x="577" y="1269"/>
                    </a:cxn>
                    <a:cxn ang="0">
                      <a:pos x="422" y="1252"/>
                    </a:cxn>
                    <a:cxn ang="0">
                      <a:pos x="328" y="1184"/>
                    </a:cxn>
                    <a:cxn ang="0">
                      <a:pos x="302" y="1136"/>
                    </a:cxn>
                    <a:cxn ang="0">
                      <a:pos x="224" y="1107"/>
                    </a:cxn>
                    <a:cxn ang="0">
                      <a:pos x="148" y="1045"/>
                    </a:cxn>
                    <a:cxn ang="0">
                      <a:pos x="56" y="1005"/>
                    </a:cxn>
                    <a:cxn ang="0">
                      <a:pos x="47" y="914"/>
                    </a:cxn>
                    <a:cxn ang="0">
                      <a:pos x="7" y="832"/>
                    </a:cxn>
                    <a:cxn ang="0">
                      <a:pos x="137" y="632"/>
                    </a:cxn>
                    <a:cxn ang="0">
                      <a:pos x="178" y="718"/>
                    </a:cxn>
                    <a:cxn ang="0">
                      <a:pos x="256" y="714"/>
                    </a:cxn>
                    <a:cxn ang="0">
                      <a:pos x="301" y="621"/>
                    </a:cxn>
                    <a:cxn ang="0">
                      <a:pos x="338" y="553"/>
                    </a:cxn>
                    <a:cxn ang="0">
                      <a:pos x="386" y="533"/>
                    </a:cxn>
                    <a:cxn ang="0">
                      <a:pos x="505" y="514"/>
                    </a:cxn>
                    <a:cxn ang="0">
                      <a:pos x="570" y="459"/>
                    </a:cxn>
                    <a:cxn ang="0">
                      <a:pos x="641" y="413"/>
                    </a:cxn>
                    <a:cxn ang="0">
                      <a:pos x="687" y="313"/>
                    </a:cxn>
                    <a:cxn ang="0">
                      <a:pos x="603" y="234"/>
                    </a:cxn>
                    <a:cxn ang="0">
                      <a:pos x="645" y="150"/>
                    </a:cxn>
                    <a:cxn ang="0">
                      <a:pos x="747" y="61"/>
                    </a:cxn>
                    <a:cxn ang="0">
                      <a:pos x="821" y="43"/>
                    </a:cxn>
                    <a:cxn ang="0">
                      <a:pos x="913" y="44"/>
                    </a:cxn>
                    <a:cxn ang="0">
                      <a:pos x="1054" y="16"/>
                    </a:cxn>
                    <a:cxn ang="0">
                      <a:pos x="1107" y="101"/>
                    </a:cxn>
                    <a:cxn ang="0">
                      <a:pos x="1008" y="161"/>
                    </a:cxn>
                    <a:cxn ang="0">
                      <a:pos x="960" y="229"/>
                    </a:cxn>
                    <a:cxn ang="0">
                      <a:pos x="891" y="299"/>
                    </a:cxn>
                    <a:cxn ang="0">
                      <a:pos x="983" y="398"/>
                    </a:cxn>
                  </a:cxnLst>
                  <a:rect l="0" t="0" r="r" b="b"/>
                  <a:pathLst>
                    <a:path w="1302" h="1365">
                      <a:moveTo>
                        <a:pt x="931" y="462"/>
                      </a:moveTo>
                      <a:lnTo>
                        <a:pt x="933" y="465"/>
                      </a:lnTo>
                      <a:lnTo>
                        <a:pt x="940" y="478"/>
                      </a:lnTo>
                      <a:lnTo>
                        <a:pt x="947" y="505"/>
                      </a:lnTo>
                      <a:lnTo>
                        <a:pt x="949" y="530"/>
                      </a:lnTo>
                      <a:lnTo>
                        <a:pt x="963" y="532"/>
                      </a:lnTo>
                      <a:lnTo>
                        <a:pt x="966" y="539"/>
                      </a:lnTo>
                      <a:lnTo>
                        <a:pt x="978" y="547"/>
                      </a:lnTo>
                      <a:lnTo>
                        <a:pt x="989" y="551"/>
                      </a:lnTo>
                      <a:lnTo>
                        <a:pt x="995" y="562"/>
                      </a:lnTo>
                      <a:lnTo>
                        <a:pt x="996" y="562"/>
                      </a:lnTo>
                      <a:lnTo>
                        <a:pt x="990" y="566"/>
                      </a:lnTo>
                      <a:lnTo>
                        <a:pt x="1001" y="577"/>
                      </a:lnTo>
                      <a:lnTo>
                        <a:pt x="1002" y="592"/>
                      </a:lnTo>
                      <a:lnTo>
                        <a:pt x="1011" y="593"/>
                      </a:lnTo>
                      <a:lnTo>
                        <a:pt x="1015" y="607"/>
                      </a:lnTo>
                      <a:lnTo>
                        <a:pt x="1012" y="610"/>
                      </a:lnTo>
                      <a:lnTo>
                        <a:pt x="1018" y="618"/>
                      </a:lnTo>
                      <a:lnTo>
                        <a:pt x="1021" y="617"/>
                      </a:lnTo>
                      <a:lnTo>
                        <a:pt x="1022" y="618"/>
                      </a:lnTo>
                      <a:lnTo>
                        <a:pt x="1024" y="620"/>
                      </a:lnTo>
                      <a:lnTo>
                        <a:pt x="1028" y="621"/>
                      </a:lnTo>
                      <a:lnTo>
                        <a:pt x="1035" y="626"/>
                      </a:lnTo>
                      <a:lnTo>
                        <a:pt x="1037" y="621"/>
                      </a:lnTo>
                      <a:lnTo>
                        <a:pt x="1039" y="610"/>
                      </a:lnTo>
                      <a:lnTo>
                        <a:pt x="1050" y="617"/>
                      </a:lnTo>
                      <a:lnTo>
                        <a:pt x="1055" y="620"/>
                      </a:lnTo>
                      <a:lnTo>
                        <a:pt x="1058" y="624"/>
                      </a:lnTo>
                      <a:lnTo>
                        <a:pt x="1062" y="626"/>
                      </a:lnTo>
                      <a:lnTo>
                        <a:pt x="1065" y="630"/>
                      </a:lnTo>
                      <a:lnTo>
                        <a:pt x="1065" y="633"/>
                      </a:lnTo>
                      <a:lnTo>
                        <a:pt x="1070" y="644"/>
                      </a:lnTo>
                      <a:lnTo>
                        <a:pt x="1083" y="636"/>
                      </a:lnTo>
                      <a:lnTo>
                        <a:pt x="1088" y="632"/>
                      </a:lnTo>
                      <a:lnTo>
                        <a:pt x="1100" y="617"/>
                      </a:lnTo>
                      <a:lnTo>
                        <a:pt x="1106" y="611"/>
                      </a:lnTo>
                      <a:lnTo>
                        <a:pt x="1111" y="618"/>
                      </a:lnTo>
                      <a:lnTo>
                        <a:pt x="1132" y="598"/>
                      </a:lnTo>
                      <a:lnTo>
                        <a:pt x="1142" y="605"/>
                      </a:lnTo>
                      <a:lnTo>
                        <a:pt x="1143" y="621"/>
                      </a:lnTo>
                      <a:lnTo>
                        <a:pt x="1152" y="620"/>
                      </a:lnTo>
                      <a:lnTo>
                        <a:pt x="1155" y="611"/>
                      </a:lnTo>
                      <a:lnTo>
                        <a:pt x="1162" y="605"/>
                      </a:lnTo>
                      <a:lnTo>
                        <a:pt x="1176" y="602"/>
                      </a:lnTo>
                      <a:lnTo>
                        <a:pt x="1182" y="604"/>
                      </a:lnTo>
                      <a:lnTo>
                        <a:pt x="1183" y="605"/>
                      </a:lnTo>
                      <a:lnTo>
                        <a:pt x="1179" y="613"/>
                      </a:lnTo>
                      <a:lnTo>
                        <a:pt x="1186" y="618"/>
                      </a:lnTo>
                      <a:lnTo>
                        <a:pt x="1194" y="621"/>
                      </a:lnTo>
                      <a:lnTo>
                        <a:pt x="1201" y="618"/>
                      </a:lnTo>
                      <a:lnTo>
                        <a:pt x="1206" y="614"/>
                      </a:lnTo>
                      <a:lnTo>
                        <a:pt x="1211" y="626"/>
                      </a:lnTo>
                      <a:lnTo>
                        <a:pt x="1217" y="623"/>
                      </a:lnTo>
                      <a:lnTo>
                        <a:pt x="1225" y="620"/>
                      </a:lnTo>
                      <a:lnTo>
                        <a:pt x="1224" y="605"/>
                      </a:lnTo>
                      <a:lnTo>
                        <a:pt x="1231" y="608"/>
                      </a:lnTo>
                      <a:lnTo>
                        <a:pt x="1235" y="614"/>
                      </a:lnTo>
                      <a:lnTo>
                        <a:pt x="1234" y="620"/>
                      </a:lnTo>
                      <a:lnTo>
                        <a:pt x="1240" y="617"/>
                      </a:lnTo>
                      <a:lnTo>
                        <a:pt x="1237" y="621"/>
                      </a:lnTo>
                      <a:lnTo>
                        <a:pt x="1244" y="629"/>
                      </a:lnTo>
                      <a:lnTo>
                        <a:pt x="1238" y="627"/>
                      </a:lnTo>
                      <a:lnTo>
                        <a:pt x="1238" y="638"/>
                      </a:lnTo>
                      <a:lnTo>
                        <a:pt x="1241" y="638"/>
                      </a:lnTo>
                      <a:lnTo>
                        <a:pt x="1242" y="641"/>
                      </a:lnTo>
                      <a:lnTo>
                        <a:pt x="1235" y="647"/>
                      </a:lnTo>
                      <a:lnTo>
                        <a:pt x="1240" y="653"/>
                      </a:lnTo>
                      <a:lnTo>
                        <a:pt x="1251" y="666"/>
                      </a:lnTo>
                      <a:lnTo>
                        <a:pt x="1250" y="669"/>
                      </a:lnTo>
                      <a:lnTo>
                        <a:pt x="1253" y="677"/>
                      </a:lnTo>
                      <a:lnTo>
                        <a:pt x="1253" y="686"/>
                      </a:lnTo>
                      <a:lnTo>
                        <a:pt x="1254" y="693"/>
                      </a:lnTo>
                      <a:lnTo>
                        <a:pt x="1263" y="686"/>
                      </a:lnTo>
                      <a:lnTo>
                        <a:pt x="1271" y="709"/>
                      </a:lnTo>
                      <a:lnTo>
                        <a:pt x="1268" y="711"/>
                      </a:lnTo>
                      <a:lnTo>
                        <a:pt x="1276" y="715"/>
                      </a:lnTo>
                      <a:lnTo>
                        <a:pt x="1271" y="721"/>
                      </a:lnTo>
                      <a:lnTo>
                        <a:pt x="1283" y="730"/>
                      </a:lnTo>
                      <a:lnTo>
                        <a:pt x="1283" y="742"/>
                      </a:lnTo>
                      <a:lnTo>
                        <a:pt x="1293" y="741"/>
                      </a:lnTo>
                      <a:lnTo>
                        <a:pt x="1291" y="745"/>
                      </a:lnTo>
                      <a:lnTo>
                        <a:pt x="1302" y="751"/>
                      </a:lnTo>
                      <a:lnTo>
                        <a:pt x="1300" y="756"/>
                      </a:lnTo>
                      <a:lnTo>
                        <a:pt x="1242" y="762"/>
                      </a:lnTo>
                      <a:lnTo>
                        <a:pt x="1245" y="759"/>
                      </a:lnTo>
                      <a:lnTo>
                        <a:pt x="1234" y="748"/>
                      </a:lnTo>
                      <a:lnTo>
                        <a:pt x="1232" y="763"/>
                      </a:lnTo>
                      <a:lnTo>
                        <a:pt x="1204" y="769"/>
                      </a:lnTo>
                      <a:lnTo>
                        <a:pt x="1205" y="762"/>
                      </a:lnTo>
                      <a:lnTo>
                        <a:pt x="1218" y="756"/>
                      </a:lnTo>
                      <a:lnTo>
                        <a:pt x="1202" y="738"/>
                      </a:lnTo>
                      <a:lnTo>
                        <a:pt x="1211" y="730"/>
                      </a:lnTo>
                      <a:lnTo>
                        <a:pt x="1204" y="724"/>
                      </a:lnTo>
                      <a:lnTo>
                        <a:pt x="1198" y="715"/>
                      </a:lnTo>
                      <a:lnTo>
                        <a:pt x="1196" y="711"/>
                      </a:lnTo>
                      <a:lnTo>
                        <a:pt x="1192" y="712"/>
                      </a:lnTo>
                      <a:lnTo>
                        <a:pt x="1188" y="714"/>
                      </a:lnTo>
                      <a:lnTo>
                        <a:pt x="1183" y="715"/>
                      </a:lnTo>
                      <a:lnTo>
                        <a:pt x="1183" y="726"/>
                      </a:lnTo>
                      <a:lnTo>
                        <a:pt x="1201" y="739"/>
                      </a:lnTo>
                      <a:lnTo>
                        <a:pt x="1201" y="747"/>
                      </a:lnTo>
                      <a:lnTo>
                        <a:pt x="1204" y="753"/>
                      </a:lnTo>
                      <a:lnTo>
                        <a:pt x="1192" y="763"/>
                      </a:lnTo>
                      <a:lnTo>
                        <a:pt x="1198" y="772"/>
                      </a:lnTo>
                      <a:lnTo>
                        <a:pt x="1182" y="787"/>
                      </a:lnTo>
                      <a:lnTo>
                        <a:pt x="1136" y="812"/>
                      </a:lnTo>
                      <a:lnTo>
                        <a:pt x="1110" y="827"/>
                      </a:lnTo>
                      <a:lnTo>
                        <a:pt x="1122" y="823"/>
                      </a:lnTo>
                      <a:lnTo>
                        <a:pt x="1109" y="830"/>
                      </a:lnTo>
                      <a:lnTo>
                        <a:pt x="1029" y="866"/>
                      </a:lnTo>
                      <a:lnTo>
                        <a:pt x="1028" y="867"/>
                      </a:lnTo>
                      <a:lnTo>
                        <a:pt x="993" y="884"/>
                      </a:lnTo>
                      <a:lnTo>
                        <a:pt x="956" y="897"/>
                      </a:lnTo>
                      <a:lnTo>
                        <a:pt x="949" y="905"/>
                      </a:lnTo>
                      <a:lnTo>
                        <a:pt x="943" y="897"/>
                      </a:lnTo>
                      <a:lnTo>
                        <a:pt x="946" y="888"/>
                      </a:lnTo>
                      <a:lnTo>
                        <a:pt x="957" y="873"/>
                      </a:lnTo>
                      <a:lnTo>
                        <a:pt x="972" y="870"/>
                      </a:lnTo>
                      <a:lnTo>
                        <a:pt x="973" y="863"/>
                      </a:lnTo>
                      <a:lnTo>
                        <a:pt x="973" y="860"/>
                      </a:lnTo>
                      <a:lnTo>
                        <a:pt x="975" y="860"/>
                      </a:lnTo>
                      <a:lnTo>
                        <a:pt x="979" y="854"/>
                      </a:lnTo>
                      <a:lnTo>
                        <a:pt x="985" y="856"/>
                      </a:lnTo>
                      <a:lnTo>
                        <a:pt x="992" y="856"/>
                      </a:lnTo>
                      <a:lnTo>
                        <a:pt x="988" y="859"/>
                      </a:lnTo>
                      <a:lnTo>
                        <a:pt x="999" y="856"/>
                      </a:lnTo>
                      <a:lnTo>
                        <a:pt x="999" y="853"/>
                      </a:lnTo>
                      <a:lnTo>
                        <a:pt x="1001" y="850"/>
                      </a:lnTo>
                      <a:lnTo>
                        <a:pt x="998" y="844"/>
                      </a:lnTo>
                      <a:lnTo>
                        <a:pt x="1005" y="844"/>
                      </a:lnTo>
                      <a:lnTo>
                        <a:pt x="1029" y="827"/>
                      </a:lnTo>
                      <a:lnTo>
                        <a:pt x="1035" y="821"/>
                      </a:lnTo>
                      <a:lnTo>
                        <a:pt x="1024" y="817"/>
                      </a:lnTo>
                      <a:lnTo>
                        <a:pt x="1012" y="800"/>
                      </a:lnTo>
                      <a:lnTo>
                        <a:pt x="985" y="805"/>
                      </a:lnTo>
                      <a:lnTo>
                        <a:pt x="970" y="808"/>
                      </a:lnTo>
                      <a:lnTo>
                        <a:pt x="976" y="814"/>
                      </a:lnTo>
                      <a:lnTo>
                        <a:pt x="978" y="820"/>
                      </a:lnTo>
                      <a:lnTo>
                        <a:pt x="972" y="820"/>
                      </a:lnTo>
                      <a:lnTo>
                        <a:pt x="963" y="826"/>
                      </a:lnTo>
                      <a:lnTo>
                        <a:pt x="959" y="832"/>
                      </a:lnTo>
                      <a:lnTo>
                        <a:pt x="953" y="835"/>
                      </a:lnTo>
                      <a:lnTo>
                        <a:pt x="954" y="839"/>
                      </a:lnTo>
                      <a:lnTo>
                        <a:pt x="965" y="848"/>
                      </a:lnTo>
                      <a:lnTo>
                        <a:pt x="956" y="848"/>
                      </a:lnTo>
                      <a:lnTo>
                        <a:pt x="952" y="856"/>
                      </a:lnTo>
                      <a:lnTo>
                        <a:pt x="947" y="857"/>
                      </a:lnTo>
                      <a:lnTo>
                        <a:pt x="957" y="867"/>
                      </a:lnTo>
                      <a:lnTo>
                        <a:pt x="965" y="863"/>
                      </a:lnTo>
                      <a:lnTo>
                        <a:pt x="966" y="867"/>
                      </a:lnTo>
                      <a:lnTo>
                        <a:pt x="969" y="866"/>
                      </a:lnTo>
                      <a:lnTo>
                        <a:pt x="972" y="860"/>
                      </a:lnTo>
                      <a:lnTo>
                        <a:pt x="973" y="863"/>
                      </a:lnTo>
                      <a:lnTo>
                        <a:pt x="966" y="872"/>
                      </a:lnTo>
                      <a:lnTo>
                        <a:pt x="960" y="870"/>
                      </a:lnTo>
                      <a:lnTo>
                        <a:pt x="953" y="872"/>
                      </a:lnTo>
                      <a:lnTo>
                        <a:pt x="950" y="861"/>
                      </a:lnTo>
                      <a:lnTo>
                        <a:pt x="939" y="864"/>
                      </a:lnTo>
                      <a:lnTo>
                        <a:pt x="933" y="864"/>
                      </a:lnTo>
                      <a:lnTo>
                        <a:pt x="930" y="861"/>
                      </a:lnTo>
                      <a:lnTo>
                        <a:pt x="921" y="859"/>
                      </a:lnTo>
                      <a:lnTo>
                        <a:pt x="923" y="857"/>
                      </a:lnTo>
                      <a:lnTo>
                        <a:pt x="930" y="859"/>
                      </a:lnTo>
                      <a:lnTo>
                        <a:pt x="916" y="848"/>
                      </a:lnTo>
                      <a:lnTo>
                        <a:pt x="913" y="850"/>
                      </a:lnTo>
                      <a:lnTo>
                        <a:pt x="913" y="845"/>
                      </a:lnTo>
                      <a:lnTo>
                        <a:pt x="900" y="863"/>
                      </a:lnTo>
                      <a:lnTo>
                        <a:pt x="888" y="869"/>
                      </a:lnTo>
                      <a:lnTo>
                        <a:pt x="878" y="873"/>
                      </a:lnTo>
                      <a:lnTo>
                        <a:pt x="872" y="870"/>
                      </a:lnTo>
                      <a:lnTo>
                        <a:pt x="871" y="873"/>
                      </a:lnTo>
                      <a:lnTo>
                        <a:pt x="871" y="879"/>
                      </a:lnTo>
                      <a:lnTo>
                        <a:pt x="890" y="893"/>
                      </a:lnTo>
                      <a:lnTo>
                        <a:pt x="895" y="891"/>
                      </a:lnTo>
                      <a:lnTo>
                        <a:pt x="903" y="896"/>
                      </a:lnTo>
                      <a:lnTo>
                        <a:pt x="910" y="899"/>
                      </a:lnTo>
                      <a:lnTo>
                        <a:pt x="913" y="899"/>
                      </a:lnTo>
                      <a:lnTo>
                        <a:pt x="907" y="902"/>
                      </a:lnTo>
                      <a:lnTo>
                        <a:pt x="913" y="902"/>
                      </a:lnTo>
                      <a:lnTo>
                        <a:pt x="913" y="903"/>
                      </a:lnTo>
                      <a:lnTo>
                        <a:pt x="914" y="908"/>
                      </a:lnTo>
                      <a:lnTo>
                        <a:pt x="911" y="906"/>
                      </a:lnTo>
                      <a:lnTo>
                        <a:pt x="910" y="905"/>
                      </a:lnTo>
                      <a:lnTo>
                        <a:pt x="901" y="902"/>
                      </a:lnTo>
                      <a:lnTo>
                        <a:pt x="900" y="903"/>
                      </a:lnTo>
                      <a:lnTo>
                        <a:pt x="900" y="905"/>
                      </a:lnTo>
                      <a:lnTo>
                        <a:pt x="887" y="905"/>
                      </a:lnTo>
                      <a:lnTo>
                        <a:pt x="887" y="900"/>
                      </a:lnTo>
                      <a:lnTo>
                        <a:pt x="884" y="903"/>
                      </a:lnTo>
                      <a:lnTo>
                        <a:pt x="887" y="900"/>
                      </a:lnTo>
                      <a:lnTo>
                        <a:pt x="882" y="903"/>
                      </a:lnTo>
                      <a:lnTo>
                        <a:pt x="885" y="897"/>
                      </a:lnTo>
                      <a:lnTo>
                        <a:pt x="882" y="899"/>
                      </a:lnTo>
                      <a:lnTo>
                        <a:pt x="882" y="896"/>
                      </a:lnTo>
                      <a:lnTo>
                        <a:pt x="888" y="896"/>
                      </a:lnTo>
                      <a:lnTo>
                        <a:pt x="868" y="881"/>
                      </a:lnTo>
                      <a:lnTo>
                        <a:pt x="865" y="878"/>
                      </a:lnTo>
                      <a:lnTo>
                        <a:pt x="864" y="881"/>
                      </a:lnTo>
                      <a:lnTo>
                        <a:pt x="867" y="884"/>
                      </a:lnTo>
                      <a:lnTo>
                        <a:pt x="867" y="890"/>
                      </a:lnTo>
                      <a:lnTo>
                        <a:pt x="858" y="891"/>
                      </a:lnTo>
                      <a:lnTo>
                        <a:pt x="861" y="914"/>
                      </a:lnTo>
                      <a:lnTo>
                        <a:pt x="854" y="929"/>
                      </a:lnTo>
                      <a:lnTo>
                        <a:pt x="862" y="929"/>
                      </a:lnTo>
                      <a:lnTo>
                        <a:pt x="864" y="954"/>
                      </a:lnTo>
                      <a:lnTo>
                        <a:pt x="857" y="967"/>
                      </a:lnTo>
                      <a:lnTo>
                        <a:pt x="839" y="993"/>
                      </a:lnTo>
                      <a:lnTo>
                        <a:pt x="838" y="1000"/>
                      </a:lnTo>
                      <a:lnTo>
                        <a:pt x="835" y="1000"/>
                      </a:lnTo>
                      <a:lnTo>
                        <a:pt x="832" y="1006"/>
                      </a:lnTo>
                      <a:lnTo>
                        <a:pt x="838" y="1011"/>
                      </a:lnTo>
                      <a:lnTo>
                        <a:pt x="844" y="1011"/>
                      </a:lnTo>
                      <a:lnTo>
                        <a:pt x="834" y="1024"/>
                      </a:lnTo>
                      <a:lnTo>
                        <a:pt x="838" y="1024"/>
                      </a:lnTo>
                      <a:lnTo>
                        <a:pt x="838" y="1031"/>
                      </a:lnTo>
                      <a:lnTo>
                        <a:pt x="842" y="1031"/>
                      </a:lnTo>
                      <a:lnTo>
                        <a:pt x="845" y="1042"/>
                      </a:lnTo>
                      <a:lnTo>
                        <a:pt x="834" y="1042"/>
                      </a:lnTo>
                      <a:lnTo>
                        <a:pt x="834" y="1051"/>
                      </a:lnTo>
                      <a:lnTo>
                        <a:pt x="842" y="1055"/>
                      </a:lnTo>
                      <a:lnTo>
                        <a:pt x="838" y="1063"/>
                      </a:lnTo>
                      <a:lnTo>
                        <a:pt x="846" y="1066"/>
                      </a:lnTo>
                      <a:lnTo>
                        <a:pt x="846" y="1079"/>
                      </a:lnTo>
                      <a:lnTo>
                        <a:pt x="862" y="1082"/>
                      </a:lnTo>
                      <a:lnTo>
                        <a:pt x="865" y="1078"/>
                      </a:lnTo>
                      <a:lnTo>
                        <a:pt x="861" y="1061"/>
                      </a:lnTo>
                      <a:lnTo>
                        <a:pt x="867" y="1066"/>
                      </a:lnTo>
                      <a:lnTo>
                        <a:pt x="868" y="1052"/>
                      </a:lnTo>
                      <a:lnTo>
                        <a:pt x="872" y="1055"/>
                      </a:lnTo>
                      <a:lnTo>
                        <a:pt x="871" y="1069"/>
                      </a:lnTo>
                      <a:lnTo>
                        <a:pt x="874" y="1048"/>
                      </a:lnTo>
                      <a:lnTo>
                        <a:pt x="888" y="1051"/>
                      </a:lnTo>
                      <a:lnTo>
                        <a:pt x="880" y="1051"/>
                      </a:lnTo>
                      <a:lnTo>
                        <a:pt x="884" y="1084"/>
                      </a:lnTo>
                      <a:lnTo>
                        <a:pt x="897" y="1096"/>
                      </a:lnTo>
                      <a:lnTo>
                        <a:pt x="894" y="1131"/>
                      </a:lnTo>
                      <a:lnTo>
                        <a:pt x="897" y="1151"/>
                      </a:lnTo>
                      <a:lnTo>
                        <a:pt x="913" y="1167"/>
                      </a:lnTo>
                      <a:lnTo>
                        <a:pt x="939" y="1185"/>
                      </a:lnTo>
                      <a:lnTo>
                        <a:pt x="943" y="1189"/>
                      </a:lnTo>
                      <a:lnTo>
                        <a:pt x="942" y="1191"/>
                      </a:lnTo>
                      <a:lnTo>
                        <a:pt x="953" y="1203"/>
                      </a:lnTo>
                      <a:lnTo>
                        <a:pt x="953" y="1198"/>
                      </a:lnTo>
                      <a:lnTo>
                        <a:pt x="949" y="1192"/>
                      </a:lnTo>
                      <a:lnTo>
                        <a:pt x="973" y="1228"/>
                      </a:lnTo>
                      <a:lnTo>
                        <a:pt x="978" y="1224"/>
                      </a:lnTo>
                      <a:lnTo>
                        <a:pt x="972" y="1219"/>
                      </a:lnTo>
                      <a:lnTo>
                        <a:pt x="993" y="1225"/>
                      </a:lnTo>
                      <a:lnTo>
                        <a:pt x="998" y="1230"/>
                      </a:lnTo>
                      <a:lnTo>
                        <a:pt x="1005" y="1239"/>
                      </a:lnTo>
                      <a:lnTo>
                        <a:pt x="1005" y="1248"/>
                      </a:lnTo>
                      <a:lnTo>
                        <a:pt x="998" y="1252"/>
                      </a:lnTo>
                      <a:lnTo>
                        <a:pt x="998" y="1258"/>
                      </a:lnTo>
                      <a:lnTo>
                        <a:pt x="999" y="1260"/>
                      </a:lnTo>
                      <a:lnTo>
                        <a:pt x="986" y="1277"/>
                      </a:lnTo>
                      <a:lnTo>
                        <a:pt x="988" y="1271"/>
                      </a:lnTo>
                      <a:lnTo>
                        <a:pt x="983" y="1263"/>
                      </a:lnTo>
                      <a:lnTo>
                        <a:pt x="983" y="1280"/>
                      </a:lnTo>
                      <a:lnTo>
                        <a:pt x="985" y="1277"/>
                      </a:lnTo>
                      <a:lnTo>
                        <a:pt x="985" y="1286"/>
                      </a:lnTo>
                      <a:lnTo>
                        <a:pt x="982" y="1288"/>
                      </a:lnTo>
                      <a:lnTo>
                        <a:pt x="985" y="1294"/>
                      </a:lnTo>
                      <a:lnTo>
                        <a:pt x="972" y="1319"/>
                      </a:lnTo>
                      <a:lnTo>
                        <a:pt x="973" y="1324"/>
                      </a:lnTo>
                      <a:lnTo>
                        <a:pt x="975" y="1322"/>
                      </a:lnTo>
                      <a:lnTo>
                        <a:pt x="959" y="1342"/>
                      </a:lnTo>
                      <a:lnTo>
                        <a:pt x="953" y="1331"/>
                      </a:lnTo>
                      <a:lnTo>
                        <a:pt x="946" y="1324"/>
                      </a:lnTo>
                      <a:lnTo>
                        <a:pt x="954" y="1306"/>
                      </a:lnTo>
                      <a:lnTo>
                        <a:pt x="952" y="1289"/>
                      </a:lnTo>
                      <a:lnTo>
                        <a:pt x="940" y="1291"/>
                      </a:lnTo>
                      <a:lnTo>
                        <a:pt x="939" y="1294"/>
                      </a:lnTo>
                      <a:lnTo>
                        <a:pt x="927" y="1315"/>
                      </a:lnTo>
                      <a:lnTo>
                        <a:pt x="931" y="1321"/>
                      </a:lnTo>
                      <a:lnTo>
                        <a:pt x="931" y="1316"/>
                      </a:lnTo>
                      <a:lnTo>
                        <a:pt x="943" y="1330"/>
                      </a:lnTo>
                      <a:lnTo>
                        <a:pt x="930" y="1333"/>
                      </a:lnTo>
                      <a:lnTo>
                        <a:pt x="931" y="1342"/>
                      </a:lnTo>
                      <a:lnTo>
                        <a:pt x="940" y="1343"/>
                      </a:lnTo>
                      <a:lnTo>
                        <a:pt x="946" y="1349"/>
                      </a:lnTo>
                      <a:lnTo>
                        <a:pt x="942" y="1358"/>
                      </a:lnTo>
                      <a:lnTo>
                        <a:pt x="939" y="1361"/>
                      </a:lnTo>
                      <a:lnTo>
                        <a:pt x="931" y="1365"/>
                      </a:lnTo>
                      <a:lnTo>
                        <a:pt x="906" y="1342"/>
                      </a:lnTo>
                      <a:lnTo>
                        <a:pt x="901" y="1324"/>
                      </a:lnTo>
                      <a:lnTo>
                        <a:pt x="878" y="1319"/>
                      </a:lnTo>
                      <a:lnTo>
                        <a:pt x="872" y="1307"/>
                      </a:lnTo>
                      <a:lnTo>
                        <a:pt x="872" y="1292"/>
                      </a:lnTo>
                      <a:lnTo>
                        <a:pt x="871" y="1282"/>
                      </a:lnTo>
                      <a:lnTo>
                        <a:pt x="877" y="1267"/>
                      </a:lnTo>
                      <a:lnTo>
                        <a:pt x="868" y="1255"/>
                      </a:lnTo>
                      <a:lnTo>
                        <a:pt x="859" y="1260"/>
                      </a:lnTo>
                      <a:lnTo>
                        <a:pt x="859" y="1255"/>
                      </a:lnTo>
                      <a:lnTo>
                        <a:pt x="857" y="1260"/>
                      </a:lnTo>
                      <a:lnTo>
                        <a:pt x="851" y="1261"/>
                      </a:lnTo>
                      <a:lnTo>
                        <a:pt x="844" y="1270"/>
                      </a:lnTo>
                      <a:lnTo>
                        <a:pt x="822" y="1269"/>
                      </a:lnTo>
                      <a:lnTo>
                        <a:pt x="812" y="1257"/>
                      </a:lnTo>
                      <a:lnTo>
                        <a:pt x="806" y="1266"/>
                      </a:lnTo>
                      <a:lnTo>
                        <a:pt x="798" y="1267"/>
                      </a:lnTo>
                      <a:lnTo>
                        <a:pt x="785" y="1255"/>
                      </a:lnTo>
                      <a:lnTo>
                        <a:pt x="783" y="1246"/>
                      </a:lnTo>
                      <a:lnTo>
                        <a:pt x="774" y="1243"/>
                      </a:lnTo>
                      <a:lnTo>
                        <a:pt x="776" y="1236"/>
                      </a:lnTo>
                      <a:lnTo>
                        <a:pt x="767" y="1239"/>
                      </a:lnTo>
                      <a:lnTo>
                        <a:pt x="764" y="1234"/>
                      </a:lnTo>
                      <a:lnTo>
                        <a:pt x="756" y="1237"/>
                      </a:lnTo>
                      <a:lnTo>
                        <a:pt x="749" y="1233"/>
                      </a:lnTo>
                      <a:lnTo>
                        <a:pt x="731" y="1233"/>
                      </a:lnTo>
                      <a:lnTo>
                        <a:pt x="715" y="1227"/>
                      </a:lnTo>
                      <a:lnTo>
                        <a:pt x="704" y="1225"/>
                      </a:lnTo>
                      <a:lnTo>
                        <a:pt x="684" y="1233"/>
                      </a:lnTo>
                      <a:lnTo>
                        <a:pt x="642" y="1234"/>
                      </a:lnTo>
                      <a:lnTo>
                        <a:pt x="638" y="1234"/>
                      </a:lnTo>
                      <a:lnTo>
                        <a:pt x="619" y="1231"/>
                      </a:lnTo>
                      <a:lnTo>
                        <a:pt x="603" y="1243"/>
                      </a:lnTo>
                      <a:lnTo>
                        <a:pt x="589" y="1245"/>
                      </a:lnTo>
                      <a:lnTo>
                        <a:pt x="586" y="1251"/>
                      </a:lnTo>
                      <a:lnTo>
                        <a:pt x="587" y="1264"/>
                      </a:lnTo>
                      <a:lnTo>
                        <a:pt x="577" y="1269"/>
                      </a:lnTo>
                      <a:lnTo>
                        <a:pt x="543" y="1282"/>
                      </a:lnTo>
                      <a:lnTo>
                        <a:pt x="528" y="1295"/>
                      </a:lnTo>
                      <a:lnTo>
                        <a:pt x="508" y="1294"/>
                      </a:lnTo>
                      <a:lnTo>
                        <a:pt x="505" y="1280"/>
                      </a:lnTo>
                      <a:lnTo>
                        <a:pt x="486" y="1267"/>
                      </a:lnTo>
                      <a:lnTo>
                        <a:pt x="472" y="1261"/>
                      </a:lnTo>
                      <a:lnTo>
                        <a:pt x="442" y="1261"/>
                      </a:lnTo>
                      <a:lnTo>
                        <a:pt x="440" y="1263"/>
                      </a:lnTo>
                      <a:lnTo>
                        <a:pt x="422" y="1267"/>
                      </a:lnTo>
                      <a:lnTo>
                        <a:pt x="422" y="1252"/>
                      </a:lnTo>
                      <a:lnTo>
                        <a:pt x="423" y="1246"/>
                      </a:lnTo>
                      <a:lnTo>
                        <a:pt x="416" y="1239"/>
                      </a:lnTo>
                      <a:lnTo>
                        <a:pt x="402" y="1234"/>
                      </a:lnTo>
                      <a:lnTo>
                        <a:pt x="370" y="1218"/>
                      </a:lnTo>
                      <a:lnTo>
                        <a:pt x="355" y="1206"/>
                      </a:lnTo>
                      <a:lnTo>
                        <a:pt x="347" y="1204"/>
                      </a:lnTo>
                      <a:lnTo>
                        <a:pt x="335" y="1194"/>
                      </a:lnTo>
                      <a:lnTo>
                        <a:pt x="340" y="1184"/>
                      </a:lnTo>
                      <a:lnTo>
                        <a:pt x="338" y="1178"/>
                      </a:lnTo>
                      <a:lnTo>
                        <a:pt x="328" y="1184"/>
                      </a:lnTo>
                      <a:lnTo>
                        <a:pt x="318" y="1182"/>
                      </a:lnTo>
                      <a:lnTo>
                        <a:pt x="318" y="1181"/>
                      </a:lnTo>
                      <a:lnTo>
                        <a:pt x="305" y="1173"/>
                      </a:lnTo>
                      <a:lnTo>
                        <a:pt x="291" y="1173"/>
                      </a:lnTo>
                      <a:lnTo>
                        <a:pt x="289" y="1170"/>
                      </a:lnTo>
                      <a:lnTo>
                        <a:pt x="295" y="1158"/>
                      </a:lnTo>
                      <a:lnTo>
                        <a:pt x="291" y="1148"/>
                      </a:lnTo>
                      <a:lnTo>
                        <a:pt x="305" y="1136"/>
                      </a:lnTo>
                      <a:lnTo>
                        <a:pt x="304" y="1136"/>
                      </a:lnTo>
                      <a:lnTo>
                        <a:pt x="302" y="1136"/>
                      </a:lnTo>
                      <a:lnTo>
                        <a:pt x="275" y="1125"/>
                      </a:lnTo>
                      <a:lnTo>
                        <a:pt x="272" y="1127"/>
                      </a:lnTo>
                      <a:lnTo>
                        <a:pt x="265" y="1142"/>
                      </a:lnTo>
                      <a:lnTo>
                        <a:pt x="252" y="1134"/>
                      </a:lnTo>
                      <a:lnTo>
                        <a:pt x="250" y="1146"/>
                      </a:lnTo>
                      <a:lnTo>
                        <a:pt x="237" y="1143"/>
                      </a:lnTo>
                      <a:lnTo>
                        <a:pt x="224" y="1137"/>
                      </a:lnTo>
                      <a:lnTo>
                        <a:pt x="214" y="1127"/>
                      </a:lnTo>
                      <a:lnTo>
                        <a:pt x="222" y="1119"/>
                      </a:lnTo>
                      <a:lnTo>
                        <a:pt x="224" y="1107"/>
                      </a:lnTo>
                      <a:lnTo>
                        <a:pt x="217" y="1107"/>
                      </a:lnTo>
                      <a:lnTo>
                        <a:pt x="214" y="1103"/>
                      </a:lnTo>
                      <a:lnTo>
                        <a:pt x="204" y="1107"/>
                      </a:lnTo>
                      <a:lnTo>
                        <a:pt x="196" y="1105"/>
                      </a:lnTo>
                      <a:lnTo>
                        <a:pt x="197" y="1082"/>
                      </a:lnTo>
                      <a:lnTo>
                        <a:pt x="187" y="1070"/>
                      </a:lnTo>
                      <a:lnTo>
                        <a:pt x="170" y="1067"/>
                      </a:lnTo>
                      <a:lnTo>
                        <a:pt x="164" y="1061"/>
                      </a:lnTo>
                      <a:lnTo>
                        <a:pt x="164" y="1048"/>
                      </a:lnTo>
                      <a:lnTo>
                        <a:pt x="148" y="1045"/>
                      </a:lnTo>
                      <a:lnTo>
                        <a:pt x="144" y="1037"/>
                      </a:lnTo>
                      <a:lnTo>
                        <a:pt x="139" y="1036"/>
                      </a:lnTo>
                      <a:lnTo>
                        <a:pt x="135" y="1037"/>
                      </a:lnTo>
                      <a:lnTo>
                        <a:pt x="118" y="1030"/>
                      </a:lnTo>
                      <a:lnTo>
                        <a:pt x="114" y="1018"/>
                      </a:lnTo>
                      <a:lnTo>
                        <a:pt x="109" y="1017"/>
                      </a:lnTo>
                      <a:lnTo>
                        <a:pt x="83" y="988"/>
                      </a:lnTo>
                      <a:lnTo>
                        <a:pt x="66" y="1003"/>
                      </a:lnTo>
                      <a:lnTo>
                        <a:pt x="60" y="1008"/>
                      </a:lnTo>
                      <a:lnTo>
                        <a:pt x="56" y="1005"/>
                      </a:lnTo>
                      <a:lnTo>
                        <a:pt x="56" y="987"/>
                      </a:lnTo>
                      <a:lnTo>
                        <a:pt x="43" y="987"/>
                      </a:lnTo>
                      <a:lnTo>
                        <a:pt x="47" y="973"/>
                      </a:lnTo>
                      <a:lnTo>
                        <a:pt x="33" y="969"/>
                      </a:lnTo>
                      <a:lnTo>
                        <a:pt x="31" y="960"/>
                      </a:lnTo>
                      <a:lnTo>
                        <a:pt x="47" y="949"/>
                      </a:lnTo>
                      <a:lnTo>
                        <a:pt x="39" y="941"/>
                      </a:lnTo>
                      <a:lnTo>
                        <a:pt x="52" y="926"/>
                      </a:lnTo>
                      <a:lnTo>
                        <a:pt x="50" y="926"/>
                      </a:lnTo>
                      <a:lnTo>
                        <a:pt x="47" y="914"/>
                      </a:lnTo>
                      <a:lnTo>
                        <a:pt x="24" y="908"/>
                      </a:lnTo>
                      <a:lnTo>
                        <a:pt x="17" y="915"/>
                      </a:lnTo>
                      <a:lnTo>
                        <a:pt x="14" y="914"/>
                      </a:lnTo>
                      <a:lnTo>
                        <a:pt x="14" y="897"/>
                      </a:lnTo>
                      <a:lnTo>
                        <a:pt x="3" y="899"/>
                      </a:lnTo>
                      <a:lnTo>
                        <a:pt x="0" y="896"/>
                      </a:lnTo>
                      <a:lnTo>
                        <a:pt x="10" y="894"/>
                      </a:lnTo>
                      <a:lnTo>
                        <a:pt x="8" y="867"/>
                      </a:lnTo>
                      <a:lnTo>
                        <a:pt x="7" y="844"/>
                      </a:lnTo>
                      <a:lnTo>
                        <a:pt x="7" y="832"/>
                      </a:lnTo>
                      <a:lnTo>
                        <a:pt x="6" y="809"/>
                      </a:lnTo>
                      <a:lnTo>
                        <a:pt x="4" y="799"/>
                      </a:lnTo>
                      <a:lnTo>
                        <a:pt x="3" y="778"/>
                      </a:lnTo>
                      <a:lnTo>
                        <a:pt x="34" y="736"/>
                      </a:lnTo>
                      <a:lnTo>
                        <a:pt x="56" y="706"/>
                      </a:lnTo>
                      <a:lnTo>
                        <a:pt x="75" y="680"/>
                      </a:lnTo>
                      <a:lnTo>
                        <a:pt x="96" y="644"/>
                      </a:lnTo>
                      <a:lnTo>
                        <a:pt x="116" y="614"/>
                      </a:lnTo>
                      <a:lnTo>
                        <a:pt x="139" y="629"/>
                      </a:lnTo>
                      <a:lnTo>
                        <a:pt x="137" y="632"/>
                      </a:lnTo>
                      <a:lnTo>
                        <a:pt x="132" y="641"/>
                      </a:lnTo>
                      <a:lnTo>
                        <a:pt x="139" y="653"/>
                      </a:lnTo>
                      <a:lnTo>
                        <a:pt x="128" y="671"/>
                      </a:lnTo>
                      <a:lnTo>
                        <a:pt x="118" y="696"/>
                      </a:lnTo>
                      <a:lnTo>
                        <a:pt x="132" y="697"/>
                      </a:lnTo>
                      <a:lnTo>
                        <a:pt x="160" y="708"/>
                      </a:lnTo>
                      <a:lnTo>
                        <a:pt x="154" y="717"/>
                      </a:lnTo>
                      <a:lnTo>
                        <a:pt x="167" y="727"/>
                      </a:lnTo>
                      <a:lnTo>
                        <a:pt x="177" y="718"/>
                      </a:lnTo>
                      <a:lnTo>
                        <a:pt x="178" y="718"/>
                      </a:lnTo>
                      <a:lnTo>
                        <a:pt x="184" y="711"/>
                      </a:lnTo>
                      <a:lnTo>
                        <a:pt x="181" y="723"/>
                      </a:lnTo>
                      <a:lnTo>
                        <a:pt x="197" y="708"/>
                      </a:lnTo>
                      <a:lnTo>
                        <a:pt x="197" y="703"/>
                      </a:lnTo>
                      <a:lnTo>
                        <a:pt x="207" y="696"/>
                      </a:lnTo>
                      <a:lnTo>
                        <a:pt x="207" y="705"/>
                      </a:lnTo>
                      <a:lnTo>
                        <a:pt x="220" y="705"/>
                      </a:lnTo>
                      <a:lnTo>
                        <a:pt x="229" y="697"/>
                      </a:lnTo>
                      <a:lnTo>
                        <a:pt x="249" y="715"/>
                      </a:lnTo>
                      <a:lnTo>
                        <a:pt x="256" y="714"/>
                      </a:lnTo>
                      <a:lnTo>
                        <a:pt x="263" y="714"/>
                      </a:lnTo>
                      <a:lnTo>
                        <a:pt x="270" y="711"/>
                      </a:lnTo>
                      <a:lnTo>
                        <a:pt x="275" y="697"/>
                      </a:lnTo>
                      <a:lnTo>
                        <a:pt x="289" y="687"/>
                      </a:lnTo>
                      <a:lnTo>
                        <a:pt x="292" y="656"/>
                      </a:lnTo>
                      <a:lnTo>
                        <a:pt x="289" y="647"/>
                      </a:lnTo>
                      <a:lnTo>
                        <a:pt x="304" y="648"/>
                      </a:lnTo>
                      <a:lnTo>
                        <a:pt x="301" y="639"/>
                      </a:lnTo>
                      <a:lnTo>
                        <a:pt x="299" y="626"/>
                      </a:lnTo>
                      <a:lnTo>
                        <a:pt x="301" y="621"/>
                      </a:lnTo>
                      <a:lnTo>
                        <a:pt x="312" y="614"/>
                      </a:lnTo>
                      <a:lnTo>
                        <a:pt x="314" y="602"/>
                      </a:lnTo>
                      <a:lnTo>
                        <a:pt x="325" y="592"/>
                      </a:lnTo>
                      <a:lnTo>
                        <a:pt x="325" y="583"/>
                      </a:lnTo>
                      <a:lnTo>
                        <a:pt x="321" y="580"/>
                      </a:lnTo>
                      <a:lnTo>
                        <a:pt x="331" y="572"/>
                      </a:lnTo>
                      <a:lnTo>
                        <a:pt x="330" y="565"/>
                      </a:lnTo>
                      <a:lnTo>
                        <a:pt x="335" y="553"/>
                      </a:lnTo>
                      <a:lnTo>
                        <a:pt x="334" y="550"/>
                      </a:lnTo>
                      <a:lnTo>
                        <a:pt x="338" y="553"/>
                      </a:lnTo>
                      <a:lnTo>
                        <a:pt x="357" y="551"/>
                      </a:lnTo>
                      <a:lnTo>
                        <a:pt x="357" y="539"/>
                      </a:lnTo>
                      <a:lnTo>
                        <a:pt x="358" y="545"/>
                      </a:lnTo>
                      <a:lnTo>
                        <a:pt x="363" y="542"/>
                      </a:lnTo>
                      <a:lnTo>
                        <a:pt x="370" y="553"/>
                      </a:lnTo>
                      <a:lnTo>
                        <a:pt x="377" y="556"/>
                      </a:lnTo>
                      <a:lnTo>
                        <a:pt x="383" y="556"/>
                      </a:lnTo>
                      <a:lnTo>
                        <a:pt x="381" y="547"/>
                      </a:lnTo>
                      <a:lnTo>
                        <a:pt x="386" y="544"/>
                      </a:lnTo>
                      <a:lnTo>
                        <a:pt x="386" y="533"/>
                      </a:lnTo>
                      <a:lnTo>
                        <a:pt x="399" y="530"/>
                      </a:lnTo>
                      <a:lnTo>
                        <a:pt x="400" y="528"/>
                      </a:lnTo>
                      <a:lnTo>
                        <a:pt x="396" y="504"/>
                      </a:lnTo>
                      <a:lnTo>
                        <a:pt x="433" y="507"/>
                      </a:lnTo>
                      <a:lnTo>
                        <a:pt x="448" y="493"/>
                      </a:lnTo>
                      <a:lnTo>
                        <a:pt x="458" y="486"/>
                      </a:lnTo>
                      <a:lnTo>
                        <a:pt x="466" y="483"/>
                      </a:lnTo>
                      <a:lnTo>
                        <a:pt x="485" y="484"/>
                      </a:lnTo>
                      <a:lnTo>
                        <a:pt x="501" y="487"/>
                      </a:lnTo>
                      <a:lnTo>
                        <a:pt x="505" y="514"/>
                      </a:lnTo>
                      <a:lnTo>
                        <a:pt x="528" y="514"/>
                      </a:lnTo>
                      <a:lnTo>
                        <a:pt x="527" y="520"/>
                      </a:lnTo>
                      <a:lnTo>
                        <a:pt x="557" y="514"/>
                      </a:lnTo>
                      <a:lnTo>
                        <a:pt x="557" y="504"/>
                      </a:lnTo>
                      <a:lnTo>
                        <a:pt x="560" y="501"/>
                      </a:lnTo>
                      <a:lnTo>
                        <a:pt x="548" y="480"/>
                      </a:lnTo>
                      <a:lnTo>
                        <a:pt x="557" y="472"/>
                      </a:lnTo>
                      <a:lnTo>
                        <a:pt x="548" y="465"/>
                      </a:lnTo>
                      <a:lnTo>
                        <a:pt x="561" y="460"/>
                      </a:lnTo>
                      <a:lnTo>
                        <a:pt x="570" y="459"/>
                      </a:lnTo>
                      <a:lnTo>
                        <a:pt x="563" y="447"/>
                      </a:lnTo>
                      <a:lnTo>
                        <a:pt x="557" y="429"/>
                      </a:lnTo>
                      <a:lnTo>
                        <a:pt x="564" y="426"/>
                      </a:lnTo>
                      <a:lnTo>
                        <a:pt x="587" y="416"/>
                      </a:lnTo>
                      <a:lnTo>
                        <a:pt x="592" y="417"/>
                      </a:lnTo>
                      <a:lnTo>
                        <a:pt x="596" y="425"/>
                      </a:lnTo>
                      <a:lnTo>
                        <a:pt x="603" y="416"/>
                      </a:lnTo>
                      <a:lnTo>
                        <a:pt x="626" y="417"/>
                      </a:lnTo>
                      <a:lnTo>
                        <a:pt x="630" y="414"/>
                      </a:lnTo>
                      <a:lnTo>
                        <a:pt x="641" y="413"/>
                      </a:lnTo>
                      <a:lnTo>
                        <a:pt x="666" y="405"/>
                      </a:lnTo>
                      <a:lnTo>
                        <a:pt x="674" y="396"/>
                      </a:lnTo>
                      <a:lnTo>
                        <a:pt x="671" y="393"/>
                      </a:lnTo>
                      <a:lnTo>
                        <a:pt x="679" y="381"/>
                      </a:lnTo>
                      <a:lnTo>
                        <a:pt x="685" y="365"/>
                      </a:lnTo>
                      <a:lnTo>
                        <a:pt x="698" y="369"/>
                      </a:lnTo>
                      <a:lnTo>
                        <a:pt x="702" y="352"/>
                      </a:lnTo>
                      <a:lnTo>
                        <a:pt x="694" y="349"/>
                      </a:lnTo>
                      <a:lnTo>
                        <a:pt x="678" y="331"/>
                      </a:lnTo>
                      <a:lnTo>
                        <a:pt x="687" y="313"/>
                      </a:lnTo>
                      <a:lnTo>
                        <a:pt x="679" y="311"/>
                      </a:lnTo>
                      <a:lnTo>
                        <a:pt x="666" y="310"/>
                      </a:lnTo>
                      <a:lnTo>
                        <a:pt x="664" y="292"/>
                      </a:lnTo>
                      <a:lnTo>
                        <a:pt x="652" y="296"/>
                      </a:lnTo>
                      <a:lnTo>
                        <a:pt x="638" y="298"/>
                      </a:lnTo>
                      <a:lnTo>
                        <a:pt x="633" y="287"/>
                      </a:lnTo>
                      <a:lnTo>
                        <a:pt x="641" y="271"/>
                      </a:lnTo>
                      <a:lnTo>
                        <a:pt x="635" y="261"/>
                      </a:lnTo>
                      <a:lnTo>
                        <a:pt x="618" y="249"/>
                      </a:lnTo>
                      <a:lnTo>
                        <a:pt x="603" y="234"/>
                      </a:lnTo>
                      <a:lnTo>
                        <a:pt x="619" y="228"/>
                      </a:lnTo>
                      <a:lnTo>
                        <a:pt x="628" y="220"/>
                      </a:lnTo>
                      <a:lnTo>
                        <a:pt x="628" y="219"/>
                      </a:lnTo>
                      <a:lnTo>
                        <a:pt x="635" y="225"/>
                      </a:lnTo>
                      <a:lnTo>
                        <a:pt x="641" y="195"/>
                      </a:lnTo>
                      <a:lnTo>
                        <a:pt x="638" y="192"/>
                      </a:lnTo>
                      <a:lnTo>
                        <a:pt x="643" y="180"/>
                      </a:lnTo>
                      <a:lnTo>
                        <a:pt x="656" y="170"/>
                      </a:lnTo>
                      <a:lnTo>
                        <a:pt x="664" y="159"/>
                      </a:lnTo>
                      <a:lnTo>
                        <a:pt x="645" y="150"/>
                      </a:lnTo>
                      <a:lnTo>
                        <a:pt x="623" y="147"/>
                      </a:lnTo>
                      <a:lnTo>
                        <a:pt x="628" y="131"/>
                      </a:lnTo>
                      <a:lnTo>
                        <a:pt x="632" y="125"/>
                      </a:lnTo>
                      <a:lnTo>
                        <a:pt x="679" y="109"/>
                      </a:lnTo>
                      <a:lnTo>
                        <a:pt x="694" y="109"/>
                      </a:lnTo>
                      <a:lnTo>
                        <a:pt x="702" y="100"/>
                      </a:lnTo>
                      <a:lnTo>
                        <a:pt x="715" y="100"/>
                      </a:lnTo>
                      <a:lnTo>
                        <a:pt x="720" y="107"/>
                      </a:lnTo>
                      <a:lnTo>
                        <a:pt x="730" y="95"/>
                      </a:lnTo>
                      <a:lnTo>
                        <a:pt x="747" y="61"/>
                      </a:lnTo>
                      <a:lnTo>
                        <a:pt x="747" y="52"/>
                      </a:lnTo>
                      <a:lnTo>
                        <a:pt x="757" y="33"/>
                      </a:lnTo>
                      <a:lnTo>
                        <a:pt x="760" y="28"/>
                      </a:lnTo>
                      <a:lnTo>
                        <a:pt x="759" y="15"/>
                      </a:lnTo>
                      <a:lnTo>
                        <a:pt x="757" y="4"/>
                      </a:lnTo>
                      <a:lnTo>
                        <a:pt x="793" y="31"/>
                      </a:lnTo>
                      <a:lnTo>
                        <a:pt x="796" y="33"/>
                      </a:lnTo>
                      <a:lnTo>
                        <a:pt x="799" y="36"/>
                      </a:lnTo>
                      <a:lnTo>
                        <a:pt x="810" y="34"/>
                      </a:lnTo>
                      <a:lnTo>
                        <a:pt x="821" y="43"/>
                      </a:lnTo>
                      <a:lnTo>
                        <a:pt x="825" y="52"/>
                      </a:lnTo>
                      <a:lnTo>
                        <a:pt x="823" y="56"/>
                      </a:lnTo>
                      <a:lnTo>
                        <a:pt x="823" y="64"/>
                      </a:lnTo>
                      <a:lnTo>
                        <a:pt x="839" y="50"/>
                      </a:lnTo>
                      <a:lnTo>
                        <a:pt x="848" y="46"/>
                      </a:lnTo>
                      <a:lnTo>
                        <a:pt x="855" y="38"/>
                      </a:lnTo>
                      <a:lnTo>
                        <a:pt x="880" y="44"/>
                      </a:lnTo>
                      <a:lnTo>
                        <a:pt x="888" y="37"/>
                      </a:lnTo>
                      <a:lnTo>
                        <a:pt x="901" y="36"/>
                      </a:lnTo>
                      <a:lnTo>
                        <a:pt x="913" y="44"/>
                      </a:lnTo>
                      <a:lnTo>
                        <a:pt x="927" y="38"/>
                      </a:lnTo>
                      <a:lnTo>
                        <a:pt x="921" y="27"/>
                      </a:lnTo>
                      <a:lnTo>
                        <a:pt x="937" y="24"/>
                      </a:lnTo>
                      <a:lnTo>
                        <a:pt x="959" y="6"/>
                      </a:lnTo>
                      <a:lnTo>
                        <a:pt x="973" y="0"/>
                      </a:lnTo>
                      <a:lnTo>
                        <a:pt x="1001" y="4"/>
                      </a:lnTo>
                      <a:lnTo>
                        <a:pt x="1009" y="15"/>
                      </a:lnTo>
                      <a:lnTo>
                        <a:pt x="1022" y="21"/>
                      </a:lnTo>
                      <a:lnTo>
                        <a:pt x="1026" y="18"/>
                      </a:lnTo>
                      <a:lnTo>
                        <a:pt x="1054" y="16"/>
                      </a:lnTo>
                      <a:lnTo>
                        <a:pt x="1065" y="19"/>
                      </a:lnTo>
                      <a:lnTo>
                        <a:pt x="1070" y="16"/>
                      </a:lnTo>
                      <a:lnTo>
                        <a:pt x="1098" y="24"/>
                      </a:lnTo>
                      <a:lnTo>
                        <a:pt x="1107" y="33"/>
                      </a:lnTo>
                      <a:lnTo>
                        <a:pt x="1104" y="37"/>
                      </a:lnTo>
                      <a:lnTo>
                        <a:pt x="1107" y="55"/>
                      </a:lnTo>
                      <a:lnTo>
                        <a:pt x="1113" y="68"/>
                      </a:lnTo>
                      <a:lnTo>
                        <a:pt x="1107" y="89"/>
                      </a:lnTo>
                      <a:lnTo>
                        <a:pt x="1116" y="98"/>
                      </a:lnTo>
                      <a:lnTo>
                        <a:pt x="1107" y="101"/>
                      </a:lnTo>
                      <a:lnTo>
                        <a:pt x="1097" y="98"/>
                      </a:lnTo>
                      <a:lnTo>
                        <a:pt x="1080" y="110"/>
                      </a:lnTo>
                      <a:lnTo>
                        <a:pt x="1052" y="122"/>
                      </a:lnTo>
                      <a:lnTo>
                        <a:pt x="1052" y="129"/>
                      </a:lnTo>
                      <a:lnTo>
                        <a:pt x="1065" y="141"/>
                      </a:lnTo>
                      <a:lnTo>
                        <a:pt x="1068" y="156"/>
                      </a:lnTo>
                      <a:lnTo>
                        <a:pt x="1048" y="149"/>
                      </a:lnTo>
                      <a:lnTo>
                        <a:pt x="1039" y="156"/>
                      </a:lnTo>
                      <a:lnTo>
                        <a:pt x="1024" y="149"/>
                      </a:lnTo>
                      <a:lnTo>
                        <a:pt x="1008" y="161"/>
                      </a:lnTo>
                      <a:lnTo>
                        <a:pt x="1002" y="156"/>
                      </a:lnTo>
                      <a:lnTo>
                        <a:pt x="999" y="164"/>
                      </a:lnTo>
                      <a:lnTo>
                        <a:pt x="996" y="168"/>
                      </a:lnTo>
                      <a:lnTo>
                        <a:pt x="983" y="185"/>
                      </a:lnTo>
                      <a:lnTo>
                        <a:pt x="983" y="194"/>
                      </a:lnTo>
                      <a:lnTo>
                        <a:pt x="972" y="207"/>
                      </a:lnTo>
                      <a:lnTo>
                        <a:pt x="963" y="210"/>
                      </a:lnTo>
                      <a:lnTo>
                        <a:pt x="966" y="223"/>
                      </a:lnTo>
                      <a:lnTo>
                        <a:pt x="960" y="220"/>
                      </a:lnTo>
                      <a:lnTo>
                        <a:pt x="960" y="229"/>
                      </a:lnTo>
                      <a:lnTo>
                        <a:pt x="943" y="235"/>
                      </a:lnTo>
                      <a:lnTo>
                        <a:pt x="940" y="253"/>
                      </a:lnTo>
                      <a:lnTo>
                        <a:pt x="934" y="253"/>
                      </a:lnTo>
                      <a:lnTo>
                        <a:pt x="921" y="252"/>
                      </a:lnTo>
                      <a:lnTo>
                        <a:pt x="918" y="256"/>
                      </a:lnTo>
                      <a:lnTo>
                        <a:pt x="911" y="259"/>
                      </a:lnTo>
                      <a:lnTo>
                        <a:pt x="908" y="279"/>
                      </a:lnTo>
                      <a:lnTo>
                        <a:pt x="906" y="282"/>
                      </a:lnTo>
                      <a:lnTo>
                        <a:pt x="900" y="286"/>
                      </a:lnTo>
                      <a:lnTo>
                        <a:pt x="891" y="299"/>
                      </a:lnTo>
                      <a:lnTo>
                        <a:pt x="903" y="319"/>
                      </a:lnTo>
                      <a:lnTo>
                        <a:pt x="918" y="331"/>
                      </a:lnTo>
                      <a:lnTo>
                        <a:pt x="927" y="329"/>
                      </a:lnTo>
                      <a:lnTo>
                        <a:pt x="934" y="328"/>
                      </a:lnTo>
                      <a:lnTo>
                        <a:pt x="936" y="329"/>
                      </a:lnTo>
                      <a:lnTo>
                        <a:pt x="933" y="341"/>
                      </a:lnTo>
                      <a:lnTo>
                        <a:pt x="957" y="343"/>
                      </a:lnTo>
                      <a:lnTo>
                        <a:pt x="960" y="365"/>
                      </a:lnTo>
                      <a:lnTo>
                        <a:pt x="983" y="386"/>
                      </a:lnTo>
                      <a:lnTo>
                        <a:pt x="983" y="398"/>
                      </a:lnTo>
                      <a:lnTo>
                        <a:pt x="983" y="399"/>
                      </a:lnTo>
                      <a:lnTo>
                        <a:pt x="980" y="408"/>
                      </a:lnTo>
                      <a:lnTo>
                        <a:pt x="979" y="413"/>
                      </a:lnTo>
                      <a:lnTo>
                        <a:pt x="962" y="428"/>
                      </a:lnTo>
                      <a:lnTo>
                        <a:pt x="957" y="429"/>
                      </a:lnTo>
                      <a:lnTo>
                        <a:pt x="939" y="450"/>
                      </a:lnTo>
                      <a:lnTo>
                        <a:pt x="937" y="451"/>
                      </a:lnTo>
                      <a:lnTo>
                        <a:pt x="931" y="462"/>
                      </a:lnTo>
                      <a:close/>
                    </a:path>
                  </a:pathLst>
                </a:custGeom>
                <a:solidFill>
                  <a:srgbClr val="1D3D8B"/>
                </a:solidFill>
                <a:ln w="14351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dirty="0"/>
                </a:p>
              </p:txBody>
            </p:sp>
            <p:sp>
              <p:nvSpPr>
                <p:cNvPr id="144" name="Freeform 10">
                  <a:extLst>
                    <a:ext uri="{FF2B5EF4-FFF2-40B4-BE49-F238E27FC236}">
                      <a16:creationId xmlns:a16="http://schemas.microsoft.com/office/drawing/2014/main" xmlns="" id="{EC1B0A37-908A-4545-9F69-5AD8E948B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2171" y="1437505"/>
                  <a:ext cx="722278" cy="621243"/>
                </a:xfrm>
                <a:custGeom>
                  <a:avLst/>
                  <a:gdLst/>
                  <a:ahLst/>
                  <a:cxnLst>
                    <a:cxn ang="0">
                      <a:pos x="46" y="429"/>
                    </a:cxn>
                    <a:cxn ang="0">
                      <a:pos x="29" y="323"/>
                    </a:cxn>
                    <a:cxn ang="0">
                      <a:pos x="14" y="265"/>
                    </a:cxn>
                    <a:cxn ang="0">
                      <a:pos x="19" y="210"/>
                    </a:cxn>
                    <a:cxn ang="0">
                      <a:pos x="86" y="178"/>
                    </a:cxn>
                    <a:cxn ang="0">
                      <a:pos x="174" y="178"/>
                    </a:cxn>
                    <a:cxn ang="0">
                      <a:pos x="200" y="217"/>
                    </a:cxn>
                    <a:cxn ang="0">
                      <a:pos x="289" y="229"/>
                    </a:cxn>
                    <a:cxn ang="0">
                      <a:pos x="366" y="192"/>
                    </a:cxn>
                    <a:cxn ang="0">
                      <a:pos x="386" y="113"/>
                    </a:cxn>
                    <a:cxn ang="0">
                      <a:pos x="433" y="86"/>
                    </a:cxn>
                    <a:cxn ang="0">
                      <a:pos x="501" y="71"/>
                    </a:cxn>
                    <a:cxn ang="0">
                      <a:pos x="562" y="70"/>
                    </a:cxn>
                    <a:cxn ang="0">
                      <a:pos x="628" y="62"/>
                    </a:cxn>
                    <a:cxn ang="0">
                      <a:pos x="714" y="86"/>
                    </a:cxn>
                    <a:cxn ang="0">
                      <a:pos x="779" y="53"/>
                    </a:cxn>
                    <a:cxn ang="0">
                      <a:pos x="864" y="25"/>
                    </a:cxn>
                    <a:cxn ang="0">
                      <a:pos x="913" y="8"/>
                    </a:cxn>
                    <a:cxn ang="0">
                      <a:pos x="955" y="44"/>
                    </a:cxn>
                    <a:cxn ang="0">
                      <a:pos x="920" y="96"/>
                    </a:cxn>
                    <a:cxn ang="0">
                      <a:pos x="972" y="146"/>
                    </a:cxn>
                    <a:cxn ang="0">
                      <a:pos x="998" y="202"/>
                    </a:cxn>
                    <a:cxn ang="0">
                      <a:pos x="1048" y="268"/>
                    </a:cxn>
                    <a:cxn ang="0">
                      <a:pos x="1061" y="319"/>
                    </a:cxn>
                    <a:cxn ang="0">
                      <a:pos x="1012" y="332"/>
                    </a:cxn>
                    <a:cxn ang="0">
                      <a:pos x="947" y="359"/>
                    </a:cxn>
                    <a:cxn ang="0">
                      <a:pos x="923" y="331"/>
                    </a:cxn>
                    <a:cxn ang="0">
                      <a:pos x="884" y="323"/>
                    </a:cxn>
                    <a:cxn ang="0">
                      <a:pos x="844" y="402"/>
                    </a:cxn>
                    <a:cxn ang="0">
                      <a:pos x="756" y="420"/>
                    </a:cxn>
                    <a:cxn ang="0">
                      <a:pos x="780" y="465"/>
                    </a:cxn>
                    <a:cxn ang="0">
                      <a:pos x="752" y="514"/>
                    </a:cxn>
                    <a:cxn ang="0">
                      <a:pos x="759" y="556"/>
                    </a:cxn>
                    <a:cxn ang="0">
                      <a:pos x="788" y="587"/>
                    </a:cxn>
                    <a:cxn ang="0">
                      <a:pos x="818" y="644"/>
                    </a:cxn>
                    <a:cxn ang="0">
                      <a:pos x="795" y="688"/>
                    </a:cxn>
                    <a:cxn ang="0">
                      <a:pos x="750" y="712"/>
                    </a:cxn>
                    <a:cxn ang="0">
                      <a:pos x="688" y="721"/>
                    </a:cxn>
                    <a:cxn ang="0">
                      <a:pos x="672" y="760"/>
                    </a:cxn>
                    <a:cxn ang="0">
                      <a:pos x="681" y="809"/>
                    </a:cxn>
                    <a:cxn ang="0">
                      <a:pos x="609" y="779"/>
                    </a:cxn>
                    <a:cxn ang="0">
                      <a:pos x="520" y="799"/>
                    </a:cxn>
                    <a:cxn ang="0">
                      <a:pos x="505" y="842"/>
                    </a:cxn>
                    <a:cxn ang="0">
                      <a:pos x="482" y="840"/>
                    </a:cxn>
                    <a:cxn ang="0">
                      <a:pos x="459" y="848"/>
                    </a:cxn>
                    <a:cxn ang="0">
                      <a:pos x="449" y="887"/>
                    </a:cxn>
                    <a:cxn ang="0">
                      <a:pos x="425" y="934"/>
                    </a:cxn>
                    <a:cxn ang="0">
                      <a:pos x="399" y="992"/>
                    </a:cxn>
                    <a:cxn ang="0">
                      <a:pos x="353" y="992"/>
                    </a:cxn>
                    <a:cxn ang="0">
                      <a:pos x="321" y="1003"/>
                    </a:cxn>
                    <a:cxn ang="0">
                      <a:pos x="291" y="1022"/>
                    </a:cxn>
                    <a:cxn ang="0">
                      <a:pos x="252" y="966"/>
                    </a:cxn>
                    <a:cxn ang="0">
                      <a:pos x="240" y="909"/>
                    </a:cxn>
                    <a:cxn ang="0">
                      <a:pos x="190" y="905"/>
                    </a:cxn>
                    <a:cxn ang="0">
                      <a:pos x="141" y="912"/>
                    </a:cxn>
                    <a:cxn ang="0">
                      <a:pos x="83" y="943"/>
                    </a:cxn>
                    <a:cxn ang="0">
                      <a:pos x="62" y="912"/>
                    </a:cxn>
                    <a:cxn ang="0">
                      <a:pos x="59" y="842"/>
                    </a:cxn>
                    <a:cxn ang="0">
                      <a:pos x="37" y="790"/>
                    </a:cxn>
                    <a:cxn ang="0">
                      <a:pos x="81" y="718"/>
                    </a:cxn>
                    <a:cxn ang="0">
                      <a:pos x="96" y="623"/>
                    </a:cxn>
                    <a:cxn ang="0">
                      <a:pos x="94" y="553"/>
                    </a:cxn>
                    <a:cxn ang="0">
                      <a:pos x="98" y="517"/>
                    </a:cxn>
                  </a:cxnLst>
                  <a:rect l="0" t="0" r="r" b="b"/>
                  <a:pathLst>
                    <a:path w="1097" h="1022">
                      <a:moveTo>
                        <a:pt x="124" y="465"/>
                      </a:moveTo>
                      <a:lnTo>
                        <a:pt x="112" y="450"/>
                      </a:lnTo>
                      <a:lnTo>
                        <a:pt x="89" y="436"/>
                      </a:lnTo>
                      <a:lnTo>
                        <a:pt x="73" y="429"/>
                      </a:lnTo>
                      <a:lnTo>
                        <a:pt x="46" y="429"/>
                      </a:lnTo>
                      <a:lnTo>
                        <a:pt x="36" y="418"/>
                      </a:lnTo>
                      <a:lnTo>
                        <a:pt x="33" y="404"/>
                      </a:lnTo>
                      <a:lnTo>
                        <a:pt x="46" y="389"/>
                      </a:lnTo>
                      <a:lnTo>
                        <a:pt x="55" y="342"/>
                      </a:lnTo>
                      <a:lnTo>
                        <a:pt x="29" y="323"/>
                      </a:lnTo>
                      <a:lnTo>
                        <a:pt x="9" y="326"/>
                      </a:lnTo>
                      <a:lnTo>
                        <a:pt x="3" y="304"/>
                      </a:lnTo>
                      <a:lnTo>
                        <a:pt x="0" y="289"/>
                      </a:lnTo>
                      <a:lnTo>
                        <a:pt x="11" y="277"/>
                      </a:lnTo>
                      <a:lnTo>
                        <a:pt x="14" y="265"/>
                      </a:lnTo>
                      <a:lnTo>
                        <a:pt x="9" y="254"/>
                      </a:lnTo>
                      <a:lnTo>
                        <a:pt x="26" y="241"/>
                      </a:lnTo>
                      <a:lnTo>
                        <a:pt x="29" y="243"/>
                      </a:lnTo>
                      <a:lnTo>
                        <a:pt x="22" y="219"/>
                      </a:lnTo>
                      <a:lnTo>
                        <a:pt x="19" y="210"/>
                      </a:lnTo>
                      <a:lnTo>
                        <a:pt x="33" y="202"/>
                      </a:lnTo>
                      <a:lnTo>
                        <a:pt x="43" y="167"/>
                      </a:lnTo>
                      <a:lnTo>
                        <a:pt x="70" y="174"/>
                      </a:lnTo>
                      <a:lnTo>
                        <a:pt x="86" y="172"/>
                      </a:lnTo>
                      <a:lnTo>
                        <a:pt x="86" y="178"/>
                      </a:lnTo>
                      <a:lnTo>
                        <a:pt x="125" y="161"/>
                      </a:lnTo>
                      <a:lnTo>
                        <a:pt x="142" y="156"/>
                      </a:lnTo>
                      <a:lnTo>
                        <a:pt x="160" y="165"/>
                      </a:lnTo>
                      <a:lnTo>
                        <a:pt x="164" y="172"/>
                      </a:lnTo>
                      <a:lnTo>
                        <a:pt x="174" y="178"/>
                      </a:lnTo>
                      <a:lnTo>
                        <a:pt x="197" y="192"/>
                      </a:lnTo>
                      <a:lnTo>
                        <a:pt x="178" y="210"/>
                      </a:lnTo>
                      <a:lnTo>
                        <a:pt x="177" y="210"/>
                      </a:lnTo>
                      <a:lnTo>
                        <a:pt x="178" y="216"/>
                      </a:lnTo>
                      <a:lnTo>
                        <a:pt x="200" y="217"/>
                      </a:lnTo>
                      <a:lnTo>
                        <a:pt x="210" y="214"/>
                      </a:lnTo>
                      <a:lnTo>
                        <a:pt x="229" y="229"/>
                      </a:lnTo>
                      <a:lnTo>
                        <a:pt x="238" y="223"/>
                      </a:lnTo>
                      <a:lnTo>
                        <a:pt x="263" y="235"/>
                      </a:lnTo>
                      <a:lnTo>
                        <a:pt x="289" y="229"/>
                      </a:lnTo>
                      <a:lnTo>
                        <a:pt x="324" y="232"/>
                      </a:lnTo>
                      <a:lnTo>
                        <a:pt x="330" y="229"/>
                      </a:lnTo>
                      <a:lnTo>
                        <a:pt x="334" y="234"/>
                      </a:lnTo>
                      <a:lnTo>
                        <a:pt x="347" y="204"/>
                      </a:lnTo>
                      <a:lnTo>
                        <a:pt x="366" y="192"/>
                      </a:lnTo>
                      <a:lnTo>
                        <a:pt x="358" y="169"/>
                      </a:lnTo>
                      <a:lnTo>
                        <a:pt x="373" y="140"/>
                      </a:lnTo>
                      <a:lnTo>
                        <a:pt x="376" y="125"/>
                      </a:lnTo>
                      <a:lnTo>
                        <a:pt x="380" y="116"/>
                      </a:lnTo>
                      <a:lnTo>
                        <a:pt x="386" y="113"/>
                      </a:lnTo>
                      <a:lnTo>
                        <a:pt x="402" y="110"/>
                      </a:lnTo>
                      <a:lnTo>
                        <a:pt x="409" y="102"/>
                      </a:lnTo>
                      <a:lnTo>
                        <a:pt x="410" y="87"/>
                      </a:lnTo>
                      <a:lnTo>
                        <a:pt x="428" y="85"/>
                      </a:lnTo>
                      <a:lnTo>
                        <a:pt x="433" y="86"/>
                      </a:lnTo>
                      <a:lnTo>
                        <a:pt x="448" y="85"/>
                      </a:lnTo>
                      <a:lnTo>
                        <a:pt x="475" y="73"/>
                      </a:lnTo>
                      <a:lnTo>
                        <a:pt x="485" y="73"/>
                      </a:lnTo>
                      <a:lnTo>
                        <a:pt x="494" y="70"/>
                      </a:lnTo>
                      <a:lnTo>
                        <a:pt x="501" y="71"/>
                      </a:lnTo>
                      <a:lnTo>
                        <a:pt x="514" y="73"/>
                      </a:lnTo>
                      <a:lnTo>
                        <a:pt x="526" y="85"/>
                      </a:lnTo>
                      <a:lnTo>
                        <a:pt x="541" y="87"/>
                      </a:lnTo>
                      <a:lnTo>
                        <a:pt x="554" y="77"/>
                      </a:lnTo>
                      <a:lnTo>
                        <a:pt x="562" y="70"/>
                      </a:lnTo>
                      <a:lnTo>
                        <a:pt x="569" y="68"/>
                      </a:lnTo>
                      <a:lnTo>
                        <a:pt x="576" y="56"/>
                      </a:lnTo>
                      <a:lnTo>
                        <a:pt x="595" y="65"/>
                      </a:lnTo>
                      <a:lnTo>
                        <a:pt x="605" y="76"/>
                      </a:lnTo>
                      <a:lnTo>
                        <a:pt x="628" y="62"/>
                      </a:lnTo>
                      <a:lnTo>
                        <a:pt x="652" y="55"/>
                      </a:lnTo>
                      <a:lnTo>
                        <a:pt x="672" y="70"/>
                      </a:lnTo>
                      <a:lnTo>
                        <a:pt x="698" y="73"/>
                      </a:lnTo>
                      <a:lnTo>
                        <a:pt x="708" y="85"/>
                      </a:lnTo>
                      <a:lnTo>
                        <a:pt x="714" y="86"/>
                      </a:lnTo>
                      <a:lnTo>
                        <a:pt x="726" y="79"/>
                      </a:lnTo>
                      <a:lnTo>
                        <a:pt x="736" y="71"/>
                      </a:lnTo>
                      <a:lnTo>
                        <a:pt x="747" y="71"/>
                      </a:lnTo>
                      <a:lnTo>
                        <a:pt x="773" y="62"/>
                      </a:lnTo>
                      <a:lnTo>
                        <a:pt x="779" y="53"/>
                      </a:lnTo>
                      <a:lnTo>
                        <a:pt x="783" y="56"/>
                      </a:lnTo>
                      <a:lnTo>
                        <a:pt x="815" y="37"/>
                      </a:lnTo>
                      <a:lnTo>
                        <a:pt x="832" y="31"/>
                      </a:lnTo>
                      <a:lnTo>
                        <a:pt x="847" y="28"/>
                      </a:lnTo>
                      <a:lnTo>
                        <a:pt x="864" y="25"/>
                      </a:lnTo>
                      <a:lnTo>
                        <a:pt x="875" y="20"/>
                      </a:lnTo>
                      <a:lnTo>
                        <a:pt x="878" y="22"/>
                      </a:lnTo>
                      <a:lnTo>
                        <a:pt x="887" y="20"/>
                      </a:lnTo>
                      <a:lnTo>
                        <a:pt x="898" y="7"/>
                      </a:lnTo>
                      <a:lnTo>
                        <a:pt x="913" y="8"/>
                      </a:lnTo>
                      <a:lnTo>
                        <a:pt x="949" y="0"/>
                      </a:lnTo>
                      <a:lnTo>
                        <a:pt x="966" y="7"/>
                      </a:lnTo>
                      <a:lnTo>
                        <a:pt x="972" y="16"/>
                      </a:lnTo>
                      <a:lnTo>
                        <a:pt x="959" y="25"/>
                      </a:lnTo>
                      <a:lnTo>
                        <a:pt x="955" y="44"/>
                      </a:lnTo>
                      <a:lnTo>
                        <a:pt x="929" y="47"/>
                      </a:lnTo>
                      <a:lnTo>
                        <a:pt x="913" y="53"/>
                      </a:lnTo>
                      <a:lnTo>
                        <a:pt x="911" y="59"/>
                      </a:lnTo>
                      <a:lnTo>
                        <a:pt x="919" y="79"/>
                      </a:lnTo>
                      <a:lnTo>
                        <a:pt x="920" y="96"/>
                      </a:lnTo>
                      <a:lnTo>
                        <a:pt x="936" y="110"/>
                      </a:lnTo>
                      <a:lnTo>
                        <a:pt x="923" y="126"/>
                      </a:lnTo>
                      <a:lnTo>
                        <a:pt x="950" y="137"/>
                      </a:lnTo>
                      <a:lnTo>
                        <a:pt x="962" y="156"/>
                      </a:lnTo>
                      <a:lnTo>
                        <a:pt x="972" y="146"/>
                      </a:lnTo>
                      <a:lnTo>
                        <a:pt x="988" y="147"/>
                      </a:lnTo>
                      <a:lnTo>
                        <a:pt x="998" y="167"/>
                      </a:lnTo>
                      <a:lnTo>
                        <a:pt x="1006" y="178"/>
                      </a:lnTo>
                      <a:lnTo>
                        <a:pt x="1001" y="192"/>
                      </a:lnTo>
                      <a:lnTo>
                        <a:pt x="998" y="202"/>
                      </a:lnTo>
                      <a:lnTo>
                        <a:pt x="994" y="216"/>
                      </a:lnTo>
                      <a:lnTo>
                        <a:pt x="1001" y="222"/>
                      </a:lnTo>
                      <a:lnTo>
                        <a:pt x="1019" y="223"/>
                      </a:lnTo>
                      <a:lnTo>
                        <a:pt x="1035" y="231"/>
                      </a:lnTo>
                      <a:lnTo>
                        <a:pt x="1048" y="268"/>
                      </a:lnTo>
                      <a:lnTo>
                        <a:pt x="1086" y="290"/>
                      </a:lnTo>
                      <a:lnTo>
                        <a:pt x="1097" y="293"/>
                      </a:lnTo>
                      <a:lnTo>
                        <a:pt x="1097" y="295"/>
                      </a:lnTo>
                      <a:lnTo>
                        <a:pt x="1083" y="301"/>
                      </a:lnTo>
                      <a:lnTo>
                        <a:pt x="1061" y="319"/>
                      </a:lnTo>
                      <a:lnTo>
                        <a:pt x="1045" y="322"/>
                      </a:lnTo>
                      <a:lnTo>
                        <a:pt x="1051" y="333"/>
                      </a:lnTo>
                      <a:lnTo>
                        <a:pt x="1037" y="339"/>
                      </a:lnTo>
                      <a:lnTo>
                        <a:pt x="1025" y="331"/>
                      </a:lnTo>
                      <a:lnTo>
                        <a:pt x="1012" y="332"/>
                      </a:lnTo>
                      <a:lnTo>
                        <a:pt x="1004" y="339"/>
                      </a:lnTo>
                      <a:lnTo>
                        <a:pt x="979" y="333"/>
                      </a:lnTo>
                      <a:lnTo>
                        <a:pt x="972" y="341"/>
                      </a:lnTo>
                      <a:lnTo>
                        <a:pt x="963" y="345"/>
                      </a:lnTo>
                      <a:lnTo>
                        <a:pt x="947" y="359"/>
                      </a:lnTo>
                      <a:lnTo>
                        <a:pt x="947" y="351"/>
                      </a:lnTo>
                      <a:lnTo>
                        <a:pt x="949" y="347"/>
                      </a:lnTo>
                      <a:lnTo>
                        <a:pt x="945" y="338"/>
                      </a:lnTo>
                      <a:lnTo>
                        <a:pt x="934" y="329"/>
                      </a:lnTo>
                      <a:lnTo>
                        <a:pt x="923" y="331"/>
                      </a:lnTo>
                      <a:lnTo>
                        <a:pt x="920" y="328"/>
                      </a:lnTo>
                      <a:lnTo>
                        <a:pt x="917" y="326"/>
                      </a:lnTo>
                      <a:lnTo>
                        <a:pt x="881" y="299"/>
                      </a:lnTo>
                      <a:lnTo>
                        <a:pt x="883" y="310"/>
                      </a:lnTo>
                      <a:lnTo>
                        <a:pt x="884" y="323"/>
                      </a:lnTo>
                      <a:lnTo>
                        <a:pt x="881" y="328"/>
                      </a:lnTo>
                      <a:lnTo>
                        <a:pt x="871" y="347"/>
                      </a:lnTo>
                      <a:lnTo>
                        <a:pt x="871" y="356"/>
                      </a:lnTo>
                      <a:lnTo>
                        <a:pt x="854" y="390"/>
                      </a:lnTo>
                      <a:lnTo>
                        <a:pt x="844" y="402"/>
                      </a:lnTo>
                      <a:lnTo>
                        <a:pt x="839" y="395"/>
                      </a:lnTo>
                      <a:lnTo>
                        <a:pt x="826" y="395"/>
                      </a:lnTo>
                      <a:lnTo>
                        <a:pt x="818" y="404"/>
                      </a:lnTo>
                      <a:lnTo>
                        <a:pt x="803" y="404"/>
                      </a:lnTo>
                      <a:lnTo>
                        <a:pt x="756" y="420"/>
                      </a:lnTo>
                      <a:lnTo>
                        <a:pt x="752" y="426"/>
                      </a:lnTo>
                      <a:lnTo>
                        <a:pt x="747" y="442"/>
                      </a:lnTo>
                      <a:lnTo>
                        <a:pt x="769" y="445"/>
                      </a:lnTo>
                      <a:lnTo>
                        <a:pt x="788" y="454"/>
                      </a:lnTo>
                      <a:lnTo>
                        <a:pt x="780" y="465"/>
                      </a:lnTo>
                      <a:lnTo>
                        <a:pt x="767" y="475"/>
                      </a:lnTo>
                      <a:lnTo>
                        <a:pt x="762" y="487"/>
                      </a:lnTo>
                      <a:lnTo>
                        <a:pt x="765" y="490"/>
                      </a:lnTo>
                      <a:lnTo>
                        <a:pt x="759" y="520"/>
                      </a:lnTo>
                      <a:lnTo>
                        <a:pt x="752" y="514"/>
                      </a:lnTo>
                      <a:lnTo>
                        <a:pt x="752" y="515"/>
                      </a:lnTo>
                      <a:lnTo>
                        <a:pt x="743" y="523"/>
                      </a:lnTo>
                      <a:lnTo>
                        <a:pt x="727" y="529"/>
                      </a:lnTo>
                      <a:lnTo>
                        <a:pt x="742" y="544"/>
                      </a:lnTo>
                      <a:lnTo>
                        <a:pt x="759" y="556"/>
                      </a:lnTo>
                      <a:lnTo>
                        <a:pt x="765" y="566"/>
                      </a:lnTo>
                      <a:lnTo>
                        <a:pt x="757" y="582"/>
                      </a:lnTo>
                      <a:lnTo>
                        <a:pt x="762" y="593"/>
                      </a:lnTo>
                      <a:lnTo>
                        <a:pt x="776" y="591"/>
                      </a:lnTo>
                      <a:lnTo>
                        <a:pt x="788" y="587"/>
                      </a:lnTo>
                      <a:lnTo>
                        <a:pt x="790" y="605"/>
                      </a:lnTo>
                      <a:lnTo>
                        <a:pt x="803" y="606"/>
                      </a:lnTo>
                      <a:lnTo>
                        <a:pt x="811" y="608"/>
                      </a:lnTo>
                      <a:lnTo>
                        <a:pt x="802" y="626"/>
                      </a:lnTo>
                      <a:lnTo>
                        <a:pt x="818" y="644"/>
                      </a:lnTo>
                      <a:lnTo>
                        <a:pt x="826" y="647"/>
                      </a:lnTo>
                      <a:lnTo>
                        <a:pt x="822" y="664"/>
                      </a:lnTo>
                      <a:lnTo>
                        <a:pt x="809" y="660"/>
                      </a:lnTo>
                      <a:lnTo>
                        <a:pt x="803" y="676"/>
                      </a:lnTo>
                      <a:lnTo>
                        <a:pt x="795" y="688"/>
                      </a:lnTo>
                      <a:lnTo>
                        <a:pt x="798" y="691"/>
                      </a:lnTo>
                      <a:lnTo>
                        <a:pt x="790" y="700"/>
                      </a:lnTo>
                      <a:lnTo>
                        <a:pt x="765" y="708"/>
                      </a:lnTo>
                      <a:lnTo>
                        <a:pt x="754" y="709"/>
                      </a:lnTo>
                      <a:lnTo>
                        <a:pt x="750" y="712"/>
                      </a:lnTo>
                      <a:lnTo>
                        <a:pt x="727" y="711"/>
                      </a:lnTo>
                      <a:lnTo>
                        <a:pt x="720" y="720"/>
                      </a:lnTo>
                      <a:lnTo>
                        <a:pt x="716" y="712"/>
                      </a:lnTo>
                      <a:lnTo>
                        <a:pt x="711" y="711"/>
                      </a:lnTo>
                      <a:lnTo>
                        <a:pt x="688" y="721"/>
                      </a:lnTo>
                      <a:lnTo>
                        <a:pt x="681" y="724"/>
                      </a:lnTo>
                      <a:lnTo>
                        <a:pt x="687" y="742"/>
                      </a:lnTo>
                      <a:lnTo>
                        <a:pt x="694" y="754"/>
                      </a:lnTo>
                      <a:lnTo>
                        <a:pt x="685" y="755"/>
                      </a:lnTo>
                      <a:lnTo>
                        <a:pt x="672" y="760"/>
                      </a:lnTo>
                      <a:lnTo>
                        <a:pt x="681" y="767"/>
                      </a:lnTo>
                      <a:lnTo>
                        <a:pt x="672" y="775"/>
                      </a:lnTo>
                      <a:lnTo>
                        <a:pt x="684" y="796"/>
                      </a:lnTo>
                      <a:lnTo>
                        <a:pt x="681" y="799"/>
                      </a:lnTo>
                      <a:lnTo>
                        <a:pt x="681" y="809"/>
                      </a:lnTo>
                      <a:lnTo>
                        <a:pt x="651" y="815"/>
                      </a:lnTo>
                      <a:lnTo>
                        <a:pt x="652" y="809"/>
                      </a:lnTo>
                      <a:lnTo>
                        <a:pt x="629" y="809"/>
                      </a:lnTo>
                      <a:lnTo>
                        <a:pt x="625" y="782"/>
                      </a:lnTo>
                      <a:lnTo>
                        <a:pt x="609" y="779"/>
                      </a:lnTo>
                      <a:lnTo>
                        <a:pt x="590" y="778"/>
                      </a:lnTo>
                      <a:lnTo>
                        <a:pt x="582" y="781"/>
                      </a:lnTo>
                      <a:lnTo>
                        <a:pt x="572" y="788"/>
                      </a:lnTo>
                      <a:lnTo>
                        <a:pt x="557" y="802"/>
                      </a:lnTo>
                      <a:lnTo>
                        <a:pt x="520" y="799"/>
                      </a:lnTo>
                      <a:lnTo>
                        <a:pt x="524" y="823"/>
                      </a:lnTo>
                      <a:lnTo>
                        <a:pt x="523" y="825"/>
                      </a:lnTo>
                      <a:lnTo>
                        <a:pt x="510" y="828"/>
                      </a:lnTo>
                      <a:lnTo>
                        <a:pt x="510" y="839"/>
                      </a:lnTo>
                      <a:lnTo>
                        <a:pt x="505" y="842"/>
                      </a:lnTo>
                      <a:lnTo>
                        <a:pt x="507" y="851"/>
                      </a:lnTo>
                      <a:lnTo>
                        <a:pt x="501" y="851"/>
                      </a:lnTo>
                      <a:lnTo>
                        <a:pt x="494" y="848"/>
                      </a:lnTo>
                      <a:lnTo>
                        <a:pt x="487" y="837"/>
                      </a:lnTo>
                      <a:lnTo>
                        <a:pt x="482" y="840"/>
                      </a:lnTo>
                      <a:lnTo>
                        <a:pt x="481" y="834"/>
                      </a:lnTo>
                      <a:lnTo>
                        <a:pt x="481" y="846"/>
                      </a:lnTo>
                      <a:lnTo>
                        <a:pt x="462" y="848"/>
                      </a:lnTo>
                      <a:lnTo>
                        <a:pt x="458" y="845"/>
                      </a:lnTo>
                      <a:lnTo>
                        <a:pt x="459" y="848"/>
                      </a:lnTo>
                      <a:lnTo>
                        <a:pt x="454" y="860"/>
                      </a:lnTo>
                      <a:lnTo>
                        <a:pt x="455" y="867"/>
                      </a:lnTo>
                      <a:lnTo>
                        <a:pt x="445" y="875"/>
                      </a:lnTo>
                      <a:lnTo>
                        <a:pt x="449" y="878"/>
                      </a:lnTo>
                      <a:lnTo>
                        <a:pt x="449" y="887"/>
                      </a:lnTo>
                      <a:lnTo>
                        <a:pt x="438" y="897"/>
                      </a:lnTo>
                      <a:lnTo>
                        <a:pt x="436" y="909"/>
                      </a:lnTo>
                      <a:lnTo>
                        <a:pt x="425" y="916"/>
                      </a:lnTo>
                      <a:lnTo>
                        <a:pt x="423" y="921"/>
                      </a:lnTo>
                      <a:lnTo>
                        <a:pt x="425" y="934"/>
                      </a:lnTo>
                      <a:lnTo>
                        <a:pt x="428" y="943"/>
                      </a:lnTo>
                      <a:lnTo>
                        <a:pt x="413" y="942"/>
                      </a:lnTo>
                      <a:lnTo>
                        <a:pt x="416" y="951"/>
                      </a:lnTo>
                      <a:lnTo>
                        <a:pt x="413" y="982"/>
                      </a:lnTo>
                      <a:lnTo>
                        <a:pt x="399" y="992"/>
                      </a:lnTo>
                      <a:lnTo>
                        <a:pt x="394" y="1006"/>
                      </a:lnTo>
                      <a:lnTo>
                        <a:pt x="387" y="1009"/>
                      </a:lnTo>
                      <a:lnTo>
                        <a:pt x="380" y="1009"/>
                      </a:lnTo>
                      <a:lnTo>
                        <a:pt x="373" y="1010"/>
                      </a:lnTo>
                      <a:lnTo>
                        <a:pt x="353" y="992"/>
                      </a:lnTo>
                      <a:lnTo>
                        <a:pt x="344" y="1000"/>
                      </a:lnTo>
                      <a:lnTo>
                        <a:pt x="331" y="1000"/>
                      </a:lnTo>
                      <a:lnTo>
                        <a:pt x="331" y="991"/>
                      </a:lnTo>
                      <a:lnTo>
                        <a:pt x="321" y="998"/>
                      </a:lnTo>
                      <a:lnTo>
                        <a:pt x="321" y="1003"/>
                      </a:lnTo>
                      <a:lnTo>
                        <a:pt x="305" y="1018"/>
                      </a:lnTo>
                      <a:lnTo>
                        <a:pt x="308" y="1006"/>
                      </a:lnTo>
                      <a:lnTo>
                        <a:pt x="302" y="1013"/>
                      </a:lnTo>
                      <a:lnTo>
                        <a:pt x="301" y="1013"/>
                      </a:lnTo>
                      <a:lnTo>
                        <a:pt x="291" y="1022"/>
                      </a:lnTo>
                      <a:lnTo>
                        <a:pt x="278" y="1012"/>
                      </a:lnTo>
                      <a:lnTo>
                        <a:pt x="284" y="1003"/>
                      </a:lnTo>
                      <a:lnTo>
                        <a:pt x="256" y="992"/>
                      </a:lnTo>
                      <a:lnTo>
                        <a:pt x="242" y="991"/>
                      </a:lnTo>
                      <a:lnTo>
                        <a:pt x="252" y="966"/>
                      </a:lnTo>
                      <a:lnTo>
                        <a:pt x="263" y="948"/>
                      </a:lnTo>
                      <a:lnTo>
                        <a:pt x="256" y="936"/>
                      </a:lnTo>
                      <a:lnTo>
                        <a:pt x="261" y="927"/>
                      </a:lnTo>
                      <a:lnTo>
                        <a:pt x="262" y="924"/>
                      </a:lnTo>
                      <a:lnTo>
                        <a:pt x="240" y="909"/>
                      </a:lnTo>
                      <a:lnTo>
                        <a:pt x="230" y="905"/>
                      </a:lnTo>
                      <a:lnTo>
                        <a:pt x="214" y="906"/>
                      </a:lnTo>
                      <a:lnTo>
                        <a:pt x="202" y="902"/>
                      </a:lnTo>
                      <a:lnTo>
                        <a:pt x="194" y="910"/>
                      </a:lnTo>
                      <a:lnTo>
                        <a:pt x="190" y="905"/>
                      </a:lnTo>
                      <a:lnTo>
                        <a:pt x="174" y="903"/>
                      </a:lnTo>
                      <a:lnTo>
                        <a:pt x="163" y="903"/>
                      </a:lnTo>
                      <a:lnTo>
                        <a:pt x="160" y="906"/>
                      </a:lnTo>
                      <a:lnTo>
                        <a:pt x="145" y="910"/>
                      </a:lnTo>
                      <a:lnTo>
                        <a:pt x="141" y="912"/>
                      </a:lnTo>
                      <a:lnTo>
                        <a:pt x="134" y="931"/>
                      </a:lnTo>
                      <a:lnTo>
                        <a:pt x="131" y="927"/>
                      </a:lnTo>
                      <a:lnTo>
                        <a:pt x="112" y="933"/>
                      </a:lnTo>
                      <a:lnTo>
                        <a:pt x="102" y="939"/>
                      </a:lnTo>
                      <a:lnTo>
                        <a:pt x="83" y="943"/>
                      </a:lnTo>
                      <a:lnTo>
                        <a:pt x="81" y="943"/>
                      </a:lnTo>
                      <a:lnTo>
                        <a:pt x="73" y="927"/>
                      </a:lnTo>
                      <a:lnTo>
                        <a:pt x="82" y="922"/>
                      </a:lnTo>
                      <a:lnTo>
                        <a:pt x="70" y="913"/>
                      </a:lnTo>
                      <a:lnTo>
                        <a:pt x="62" y="912"/>
                      </a:lnTo>
                      <a:lnTo>
                        <a:pt x="60" y="878"/>
                      </a:lnTo>
                      <a:lnTo>
                        <a:pt x="55" y="869"/>
                      </a:lnTo>
                      <a:lnTo>
                        <a:pt x="60" y="861"/>
                      </a:lnTo>
                      <a:lnTo>
                        <a:pt x="62" y="857"/>
                      </a:lnTo>
                      <a:lnTo>
                        <a:pt x="59" y="842"/>
                      </a:lnTo>
                      <a:lnTo>
                        <a:pt x="53" y="836"/>
                      </a:lnTo>
                      <a:lnTo>
                        <a:pt x="55" y="830"/>
                      </a:lnTo>
                      <a:lnTo>
                        <a:pt x="52" y="809"/>
                      </a:lnTo>
                      <a:lnTo>
                        <a:pt x="33" y="805"/>
                      </a:lnTo>
                      <a:lnTo>
                        <a:pt x="37" y="790"/>
                      </a:lnTo>
                      <a:lnTo>
                        <a:pt x="45" y="772"/>
                      </a:lnTo>
                      <a:lnTo>
                        <a:pt x="52" y="767"/>
                      </a:lnTo>
                      <a:lnTo>
                        <a:pt x="50" y="746"/>
                      </a:lnTo>
                      <a:lnTo>
                        <a:pt x="65" y="733"/>
                      </a:lnTo>
                      <a:lnTo>
                        <a:pt x="81" y="718"/>
                      </a:lnTo>
                      <a:lnTo>
                        <a:pt x="89" y="681"/>
                      </a:lnTo>
                      <a:lnTo>
                        <a:pt x="92" y="670"/>
                      </a:lnTo>
                      <a:lnTo>
                        <a:pt x="82" y="651"/>
                      </a:lnTo>
                      <a:lnTo>
                        <a:pt x="96" y="626"/>
                      </a:lnTo>
                      <a:lnTo>
                        <a:pt x="96" y="623"/>
                      </a:lnTo>
                      <a:lnTo>
                        <a:pt x="102" y="614"/>
                      </a:lnTo>
                      <a:lnTo>
                        <a:pt x="101" y="594"/>
                      </a:lnTo>
                      <a:lnTo>
                        <a:pt x="92" y="584"/>
                      </a:lnTo>
                      <a:lnTo>
                        <a:pt x="101" y="571"/>
                      </a:lnTo>
                      <a:lnTo>
                        <a:pt x="94" y="553"/>
                      </a:lnTo>
                      <a:lnTo>
                        <a:pt x="68" y="539"/>
                      </a:lnTo>
                      <a:lnTo>
                        <a:pt x="73" y="530"/>
                      </a:lnTo>
                      <a:lnTo>
                        <a:pt x="82" y="529"/>
                      </a:lnTo>
                      <a:lnTo>
                        <a:pt x="83" y="523"/>
                      </a:lnTo>
                      <a:lnTo>
                        <a:pt x="98" y="517"/>
                      </a:lnTo>
                      <a:lnTo>
                        <a:pt x="117" y="512"/>
                      </a:lnTo>
                      <a:lnTo>
                        <a:pt x="128" y="493"/>
                      </a:lnTo>
                      <a:lnTo>
                        <a:pt x="121" y="481"/>
                      </a:lnTo>
                      <a:lnTo>
                        <a:pt x="124" y="465"/>
                      </a:lnTo>
                      <a:close/>
                    </a:path>
                  </a:pathLst>
                </a:custGeom>
                <a:solidFill>
                  <a:srgbClr val="1D3D8B"/>
                </a:solidFill>
                <a:ln w="14351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5" name="Freeform 117">
                  <a:extLst>
                    <a:ext uri="{FF2B5EF4-FFF2-40B4-BE49-F238E27FC236}">
                      <a16:creationId xmlns:a16="http://schemas.microsoft.com/office/drawing/2014/main" xmlns="" id="{FD1F067A-4157-475E-B352-D2F49CCA4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141" y="3701389"/>
                  <a:ext cx="1240735" cy="950137"/>
                </a:xfrm>
                <a:custGeom>
                  <a:avLst/>
                  <a:gdLst/>
                  <a:ahLst/>
                  <a:cxnLst>
                    <a:cxn ang="0">
                      <a:pos x="1771" y="1133"/>
                    </a:cxn>
                    <a:cxn ang="0">
                      <a:pos x="1853" y="1251"/>
                    </a:cxn>
                    <a:cxn ang="0">
                      <a:pos x="1863" y="1354"/>
                    </a:cxn>
                    <a:cxn ang="0">
                      <a:pos x="1822" y="1437"/>
                    </a:cxn>
                    <a:cxn ang="0">
                      <a:pos x="1806" y="1555"/>
                    </a:cxn>
                    <a:cxn ang="0">
                      <a:pos x="1748" y="1528"/>
                    </a:cxn>
                    <a:cxn ang="0">
                      <a:pos x="1621" y="1434"/>
                    </a:cxn>
                    <a:cxn ang="0">
                      <a:pos x="1596" y="1370"/>
                    </a:cxn>
                    <a:cxn ang="0">
                      <a:pos x="1593" y="1304"/>
                    </a:cxn>
                    <a:cxn ang="0">
                      <a:pos x="1555" y="1221"/>
                    </a:cxn>
                    <a:cxn ang="0">
                      <a:pos x="1405" y="1191"/>
                    </a:cxn>
                    <a:cxn ang="0">
                      <a:pos x="1302" y="1169"/>
                    </a:cxn>
                    <a:cxn ang="0">
                      <a:pos x="1236" y="1134"/>
                    </a:cxn>
                    <a:cxn ang="0">
                      <a:pos x="1217" y="1084"/>
                    </a:cxn>
                    <a:cxn ang="0">
                      <a:pos x="1081" y="1052"/>
                    </a:cxn>
                    <a:cxn ang="0">
                      <a:pos x="989" y="1099"/>
                    </a:cxn>
                    <a:cxn ang="0">
                      <a:pos x="940" y="1063"/>
                    </a:cxn>
                    <a:cxn ang="0">
                      <a:pos x="933" y="981"/>
                    </a:cxn>
                    <a:cxn ang="0">
                      <a:pos x="932" y="897"/>
                    </a:cxn>
                    <a:cxn ang="0">
                      <a:pos x="899" y="871"/>
                    </a:cxn>
                    <a:cxn ang="0">
                      <a:pos x="860" y="862"/>
                    </a:cxn>
                    <a:cxn ang="0">
                      <a:pos x="845" y="863"/>
                    </a:cxn>
                    <a:cxn ang="0">
                      <a:pos x="834" y="874"/>
                    </a:cxn>
                    <a:cxn ang="0">
                      <a:pos x="770" y="897"/>
                    </a:cxn>
                    <a:cxn ang="0">
                      <a:pos x="687" y="804"/>
                    </a:cxn>
                    <a:cxn ang="0">
                      <a:pos x="615" y="750"/>
                    </a:cxn>
                    <a:cxn ang="0">
                      <a:pos x="576" y="668"/>
                    </a:cxn>
                    <a:cxn ang="0">
                      <a:pos x="552" y="622"/>
                    </a:cxn>
                    <a:cxn ang="0">
                      <a:pos x="504" y="598"/>
                    </a:cxn>
                    <a:cxn ang="0">
                      <a:pos x="474" y="592"/>
                    </a:cxn>
                    <a:cxn ang="0">
                      <a:pos x="431" y="619"/>
                    </a:cxn>
                    <a:cxn ang="0">
                      <a:pos x="367" y="616"/>
                    </a:cxn>
                    <a:cxn ang="0">
                      <a:pos x="275" y="631"/>
                    </a:cxn>
                    <a:cxn ang="0">
                      <a:pos x="192" y="620"/>
                    </a:cxn>
                    <a:cxn ang="0">
                      <a:pos x="150" y="581"/>
                    </a:cxn>
                    <a:cxn ang="0">
                      <a:pos x="183" y="511"/>
                    </a:cxn>
                    <a:cxn ang="0">
                      <a:pos x="114" y="483"/>
                    </a:cxn>
                    <a:cxn ang="0">
                      <a:pos x="71" y="431"/>
                    </a:cxn>
                    <a:cxn ang="0">
                      <a:pos x="86" y="373"/>
                    </a:cxn>
                    <a:cxn ang="0">
                      <a:pos x="43" y="338"/>
                    </a:cxn>
                    <a:cxn ang="0">
                      <a:pos x="7" y="274"/>
                    </a:cxn>
                    <a:cxn ang="0">
                      <a:pos x="12" y="224"/>
                    </a:cxn>
                    <a:cxn ang="0">
                      <a:pos x="52" y="225"/>
                    </a:cxn>
                    <a:cxn ang="0">
                      <a:pos x="92" y="191"/>
                    </a:cxn>
                    <a:cxn ang="0">
                      <a:pos x="96" y="143"/>
                    </a:cxn>
                    <a:cxn ang="0">
                      <a:pos x="88" y="85"/>
                    </a:cxn>
                    <a:cxn ang="0">
                      <a:pos x="200" y="21"/>
                    </a:cxn>
                    <a:cxn ang="0">
                      <a:pos x="382" y="19"/>
                    </a:cxn>
                    <a:cxn ang="0">
                      <a:pos x="583" y="0"/>
                    </a:cxn>
                    <a:cxn ang="0">
                      <a:pos x="652" y="45"/>
                    </a:cxn>
                    <a:cxn ang="0">
                      <a:pos x="664" y="98"/>
                    </a:cxn>
                    <a:cxn ang="0">
                      <a:pos x="628" y="152"/>
                    </a:cxn>
                    <a:cxn ang="0">
                      <a:pos x="504" y="264"/>
                    </a:cxn>
                    <a:cxn ang="0">
                      <a:pos x="670" y="426"/>
                    </a:cxn>
                    <a:cxn ang="0">
                      <a:pos x="825" y="508"/>
                    </a:cxn>
                    <a:cxn ang="0">
                      <a:pos x="945" y="563"/>
                    </a:cxn>
                    <a:cxn ang="0">
                      <a:pos x="1021" y="596"/>
                    </a:cxn>
                    <a:cxn ang="0">
                      <a:pos x="1191" y="683"/>
                    </a:cxn>
                    <a:cxn ang="0">
                      <a:pos x="1319" y="790"/>
                    </a:cxn>
                    <a:cxn ang="0">
                      <a:pos x="1499" y="890"/>
                    </a:cxn>
                    <a:cxn ang="0">
                      <a:pos x="1594" y="932"/>
                    </a:cxn>
                    <a:cxn ang="0">
                      <a:pos x="1585" y="948"/>
                    </a:cxn>
                    <a:cxn ang="0">
                      <a:pos x="1620" y="960"/>
                    </a:cxn>
                  </a:cxnLst>
                  <a:rect l="0" t="0" r="r" b="b"/>
                  <a:pathLst>
                    <a:path w="1882" h="1561">
                      <a:moveTo>
                        <a:pt x="1662" y="1036"/>
                      </a:moveTo>
                      <a:lnTo>
                        <a:pt x="1686" y="1057"/>
                      </a:lnTo>
                      <a:lnTo>
                        <a:pt x="1724" y="1078"/>
                      </a:lnTo>
                      <a:lnTo>
                        <a:pt x="1754" y="1111"/>
                      </a:lnTo>
                      <a:lnTo>
                        <a:pt x="1770" y="1129"/>
                      </a:lnTo>
                      <a:lnTo>
                        <a:pt x="1771" y="1133"/>
                      </a:lnTo>
                      <a:lnTo>
                        <a:pt x="1807" y="1172"/>
                      </a:lnTo>
                      <a:lnTo>
                        <a:pt x="1830" y="1196"/>
                      </a:lnTo>
                      <a:lnTo>
                        <a:pt x="1836" y="1206"/>
                      </a:lnTo>
                      <a:lnTo>
                        <a:pt x="1839" y="1214"/>
                      </a:lnTo>
                      <a:lnTo>
                        <a:pt x="1843" y="1224"/>
                      </a:lnTo>
                      <a:lnTo>
                        <a:pt x="1853" y="1251"/>
                      </a:lnTo>
                      <a:lnTo>
                        <a:pt x="1852" y="1267"/>
                      </a:lnTo>
                      <a:lnTo>
                        <a:pt x="1866" y="1301"/>
                      </a:lnTo>
                      <a:lnTo>
                        <a:pt x="1881" y="1313"/>
                      </a:lnTo>
                      <a:lnTo>
                        <a:pt x="1876" y="1321"/>
                      </a:lnTo>
                      <a:lnTo>
                        <a:pt x="1882" y="1334"/>
                      </a:lnTo>
                      <a:lnTo>
                        <a:pt x="1863" y="1354"/>
                      </a:lnTo>
                      <a:lnTo>
                        <a:pt x="1859" y="1378"/>
                      </a:lnTo>
                      <a:lnTo>
                        <a:pt x="1839" y="1391"/>
                      </a:lnTo>
                      <a:lnTo>
                        <a:pt x="1836" y="1407"/>
                      </a:lnTo>
                      <a:lnTo>
                        <a:pt x="1832" y="1409"/>
                      </a:lnTo>
                      <a:lnTo>
                        <a:pt x="1823" y="1428"/>
                      </a:lnTo>
                      <a:lnTo>
                        <a:pt x="1822" y="1437"/>
                      </a:lnTo>
                      <a:lnTo>
                        <a:pt x="1816" y="1479"/>
                      </a:lnTo>
                      <a:lnTo>
                        <a:pt x="1817" y="1485"/>
                      </a:lnTo>
                      <a:lnTo>
                        <a:pt x="1817" y="1506"/>
                      </a:lnTo>
                      <a:lnTo>
                        <a:pt x="1816" y="1510"/>
                      </a:lnTo>
                      <a:lnTo>
                        <a:pt x="1814" y="1536"/>
                      </a:lnTo>
                      <a:lnTo>
                        <a:pt x="1806" y="1555"/>
                      </a:lnTo>
                      <a:lnTo>
                        <a:pt x="1803" y="1559"/>
                      </a:lnTo>
                      <a:lnTo>
                        <a:pt x="1801" y="1558"/>
                      </a:lnTo>
                      <a:lnTo>
                        <a:pt x="1793" y="1561"/>
                      </a:lnTo>
                      <a:lnTo>
                        <a:pt x="1777" y="1547"/>
                      </a:lnTo>
                      <a:lnTo>
                        <a:pt x="1761" y="1537"/>
                      </a:lnTo>
                      <a:lnTo>
                        <a:pt x="1748" y="1528"/>
                      </a:lnTo>
                      <a:lnTo>
                        <a:pt x="1729" y="1528"/>
                      </a:lnTo>
                      <a:lnTo>
                        <a:pt x="1709" y="1521"/>
                      </a:lnTo>
                      <a:lnTo>
                        <a:pt x="1685" y="1507"/>
                      </a:lnTo>
                      <a:lnTo>
                        <a:pt x="1655" y="1480"/>
                      </a:lnTo>
                      <a:lnTo>
                        <a:pt x="1633" y="1457"/>
                      </a:lnTo>
                      <a:lnTo>
                        <a:pt x="1621" y="1434"/>
                      </a:lnTo>
                      <a:lnTo>
                        <a:pt x="1616" y="1431"/>
                      </a:lnTo>
                      <a:lnTo>
                        <a:pt x="1607" y="1410"/>
                      </a:lnTo>
                      <a:lnTo>
                        <a:pt x="1613" y="1412"/>
                      </a:lnTo>
                      <a:lnTo>
                        <a:pt x="1620" y="1394"/>
                      </a:lnTo>
                      <a:lnTo>
                        <a:pt x="1608" y="1373"/>
                      </a:lnTo>
                      <a:lnTo>
                        <a:pt x="1596" y="1370"/>
                      </a:lnTo>
                      <a:lnTo>
                        <a:pt x="1601" y="1366"/>
                      </a:lnTo>
                      <a:lnTo>
                        <a:pt x="1616" y="1345"/>
                      </a:lnTo>
                      <a:lnTo>
                        <a:pt x="1611" y="1327"/>
                      </a:lnTo>
                      <a:lnTo>
                        <a:pt x="1610" y="1322"/>
                      </a:lnTo>
                      <a:lnTo>
                        <a:pt x="1604" y="1312"/>
                      </a:lnTo>
                      <a:lnTo>
                        <a:pt x="1593" y="1304"/>
                      </a:lnTo>
                      <a:lnTo>
                        <a:pt x="1580" y="1287"/>
                      </a:lnTo>
                      <a:lnTo>
                        <a:pt x="1568" y="1264"/>
                      </a:lnTo>
                      <a:lnTo>
                        <a:pt x="1570" y="1246"/>
                      </a:lnTo>
                      <a:lnTo>
                        <a:pt x="1558" y="1230"/>
                      </a:lnTo>
                      <a:lnTo>
                        <a:pt x="1564" y="1234"/>
                      </a:lnTo>
                      <a:lnTo>
                        <a:pt x="1555" y="1221"/>
                      </a:lnTo>
                      <a:lnTo>
                        <a:pt x="1545" y="1212"/>
                      </a:lnTo>
                      <a:lnTo>
                        <a:pt x="1539" y="1206"/>
                      </a:lnTo>
                      <a:lnTo>
                        <a:pt x="1524" y="1205"/>
                      </a:lnTo>
                      <a:lnTo>
                        <a:pt x="1486" y="1196"/>
                      </a:lnTo>
                      <a:lnTo>
                        <a:pt x="1466" y="1191"/>
                      </a:lnTo>
                      <a:lnTo>
                        <a:pt x="1405" y="1191"/>
                      </a:lnTo>
                      <a:lnTo>
                        <a:pt x="1349" y="1194"/>
                      </a:lnTo>
                      <a:lnTo>
                        <a:pt x="1349" y="1190"/>
                      </a:lnTo>
                      <a:lnTo>
                        <a:pt x="1331" y="1182"/>
                      </a:lnTo>
                      <a:lnTo>
                        <a:pt x="1325" y="1179"/>
                      </a:lnTo>
                      <a:lnTo>
                        <a:pt x="1312" y="1169"/>
                      </a:lnTo>
                      <a:lnTo>
                        <a:pt x="1302" y="1169"/>
                      </a:lnTo>
                      <a:lnTo>
                        <a:pt x="1287" y="1164"/>
                      </a:lnTo>
                      <a:lnTo>
                        <a:pt x="1284" y="1161"/>
                      </a:lnTo>
                      <a:lnTo>
                        <a:pt x="1263" y="1148"/>
                      </a:lnTo>
                      <a:lnTo>
                        <a:pt x="1257" y="1148"/>
                      </a:lnTo>
                      <a:lnTo>
                        <a:pt x="1246" y="1139"/>
                      </a:lnTo>
                      <a:lnTo>
                        <a:pt x="1236" y="1134"/>
                      </a:lnTo>
                      <a:lnTo>
                        <a:pt x="1231" y="1133"/>
                      </a:lnTo>
                      <a:lnTo>
                        <a:pt x="1207" y="1117"/>
                      </a:lnTo>
                      <a:lnTo>
                        <a:pt x="1194" y="1114"/>
                      </a:lnTo>
                      <a:lnTo>
                        <a:pt x="1194" y="1108"/>
                      </a:lnTo>
                      <a:lnTo>
                        <a:pt x="1210" y="1102"/>
                      </a:lnTo>
                      <a:lnTo>
                        <a:pt x="1217" y="1084"/>
                      </a:lnTo>
                      <a:lnTo>
                        <a:pt x="1204" y="1064"/>
                      </a:lnTo>
                      <a:lnTo>
                        <a:pt x="1179" y="1063"/>
                      </a:lnTo>
                      <a:lnTo>
                        <a:pt x="1179" y="1050"/>
                      </a:lnTo>
                      <a:lnTo>
                        <a:pt x="1152" y="1035"/>
                      </a:lnTo>
                      <a:lnTo>
                        <a:pt x="1117" y="1036"/>
                      </a:lnTo>
                      <a:lnTo>
                        <a:pt x="1081" y="1052"/>
                      </a:lnTo>
                      <a:lnTo>
                        <a:pt x="1038" y="1090"/>
                      </a:lnTo>
                      <a:lnTo>
                        <a:pt x="1015" y="1121"/>
                      </a:lnTo>
                      <a:lnTo>
                        <a:pt x="1008" y="1118"/>
                      </a:lnTo>
                      <a:lnTo>
                        <a:pt x="1005" y="1114"/>
                      </a:lnTo>
                      <a:lnTo>
                        <a:pt x="999" y="1112"/>
                      </a:lnTo>
                      <a:lnTo>
                        <a:pt x="989" y="1099"/>
                      </a:lnTo>
                      <a:lnTo>
                        <a:pt x="985" y="1090"/>
                      </a:lnTo>
                      <a:lnTo>
                        <a:pt x="975" y="1073"/>
                      </a:lnTo>
                      <a:lnTo>
                        <a:pt x="965" y="1066"/>
                      </a:lnTo>
                      <a:lnTo>
                        <a:pt x="962" y="1067"/>
                      </a:lnTo>
                      <a:lnTo>
                        <a:pt x="950" y="1072"/>
                      </a:lnTo>
                      <a:lnTo>
                        <a:pt x="940" y="1063"/>
                      </a:lnTo>
                      <a:lnTo>
                        <a:pt x="948" y="1042"/>
                      </a:lnTo>
                      <a:lnTo>
                        <a:pt x="939" y="1033"/>
                      </a:lnTo>
                      <a:lnTo>
                        <a:pt x="939" y="1024"/>
                      </a:lnTo>
                      <a:lnTo>
                        <a:pt x="932" y="1012"/>
                      </a:lnTo>
                      <a:lnTo>
                        <a:pt x="936" y="988"/>
                      </a:lnTo>
                      <a:lnTo>
                        <a:pt x="933" y="981"/>
                      </a:lnTo>
                      <a:lnTo>
                        <a:pt x="942" y="975"/>
                      </a:lnTo>
                      <a:lnTo>
                        <a:pt x="933" y="953"/>
                      </a:lnTo>
                      <a:lnTo>
                        <a:pt x="942" y="911"/>
                      </a:lnTo>
                      <a:lnTo>
                        <a:pt x="933" y="908"/>
                      </a:lnTo>
                      <a:lnTo>
                        <a:pt x="926" y="900"/>
                      </a:lnTo>
                      <a:lnTo>
                        <a:pt x="932" y="897"/>
                      </a:lnTo>
                      <a:lnTo>
                        <a:pt x="939" y="893"/>
                      </a:lnTo>
                      <a:lnTo>
                        <a:pt x="909" y="868"/>
                      </a:lnTo>
                      <a:lnTo>
                        <a:pt x="907" y="875"/>
                      </a:lnTo>
                      <a:lnTo>
                        <a:pt x="903" y="877"/>
                      </a:lnTo>
                      <a:lnTo>
                        <a:pt x="903" y="872"/>
                      </a:lnTo>
                      <a:lnTo>
                        <a:pt x="899" y="871"/>
                      </a:lnTo>
                      <a:lnTo>
                        <a:pt x="896" y="872"/>
                      </a:lnTo>
                      <a:lnTo>
                        <a:pt x="894" y="868"/>
                      </a:lnTo>
                      <a:lnTo>
                        <a:pt x="890" y="866"/>
                      </a:lnTo>
                      <a:lnTo>
                        <a:pt x="873" y="865"/>
                      </a:lnTo>
                      <a:lnTo>
                        <a:pt x="868" y="857"/>
                      </a:lnTo>
                      <a:lnTo>
                        <a:pt x="860" y="862"/>
                      </a:lnTo>
                      <a:lnTo>
                        <a:pt x="861" y="868"/>
                      </a:lnTo>
                      <a:lnTo>
                        <a:pt x="861" y="877"/>
                      </a:lnTo>
                      <a:lnTo>
                        <a:pt x="860" y="872"/>
                      </a:lnTo>
                      <a:lnTo>
                        <a:pt x="858" y="877"/>
                      </a:lnTo>
                      <a:lnTo>
                        <a:pt x="852" y="863"/>
                      </a:lnTo>
                      <a:lnTo>
                        <a:pt x="845" y="863"/>
                      </a:lnTo>
                      <a:lnTo>
                        <a:pt x="844" y="865"/>
                      </a:lnTo>
                      <a:lnTo>
                        <a:pt x="841" y="871"/>
                      </a:lnTo>
                      <a:lnTo>
                        <a:pt x="844" y="877"/>
                      </a:lnTo>
                      <a:lnTo>
                        <a:pt x="845" y="883"/>
                      </a:lnTo>
                      <a:lnTo>
                        <a:pt x="832" y="878"/>
                      </a:lnTo>
                      <a:lnTo>
                        <a:pt x="834" y="874"/>
                      </a:lnTo>
                      <a:lnTo>
                        <a:pt x="832" y="868"/>
                      </a:lnTo>
                      <a:lnTo>
                        <a:pt x="822" y="859"/>
                      </a:lnTo>
                      <a:lnTo>
                        <a:pt x="816" y="868"/>
                      </a:lnTo>
                      <a:lnTo>
                        <a:pt x="785" y="902"/>
                      </a:lnTo>
                      <a:lnTo>
                        <a:pt x="778" y="902"/>
                      </a:lnTo>
                      <a:lnTo>
                        <a:pt x="770" y="897"/>
                      </a:lnTo>
                      <a:lnTo>
                        <a:pt x="765" y="884"/>
                      </a:lnTo>
                      <a:lnTo>
                        <a:pt x="744" y="868"/>
                      </a:lnTo>
                      <a:lnTo>
                        <a:pt x="730" y="850"/>
                      </a:lnTo>
                      <a:lnTo>
                        <a:pt x="707" y="830"/>
                      </a:lnTo>
                      <a:lnTo>
                        <a:pt x="693" y="808"/>
                      </a:lnTo>
                      <a:lnTo>
                        <a:pt x="687" y="804"/>
                      </a:lnTo>
                      <a:lnTo>
                        <a:pt x="678" y="774"/>
                      </a:lnTo>
                      <a:lnTo>
                        <a:pt x="667" y="745"/>
                      </a:lnTo>
                      <a:lnTo>
                        <a:pt x="651" y="739"/>
                      </a:lnTo>
                      <a:lnTo>
                        <a:pt x="638" y="741"/>
                      </a:lnTo>
                      <a:lnTo>
                        <a:pt x="624" y="760"/>
                      </a:lnTo>
                      <a:lnTo>
                        <a:pt x="615" y="750"/>
                      </a:lnTo>
                      <a:lnTo>
                        <a:pt x="570" y="726"/>
                      </a:lnTo>
                      <a:lnTo>
                        <a:pt x="549" y="716"/>
                      </a:lnTo>
                      <a:lnTo>
                        <a:pt x="546" y="705"/>
                      </a:lnTo>
                      <a:lnTo>
                        <a:pt x="564" y="705"/>
                      </a:lnTo>
                      <a:lnTo>
                        <a:pt x="577" y="681"/>
                      </a:lnTo>
                      <a:lnTo>
                        <a:pt x="576" y="668"/>
                      </a:lnTo>
                      <a:lnTo>
                        <a:pt x="580" y="665"/>
                      </a:lnTo>
                      <a:lnTo>
                        <a:pt x="580" y="657"/>
                      </a:lnTo>
                      <a:lnTo>
                        <a:pt x="563" y="642"/>
                      </a:lnTo>
                      <a:lnTo>
                        <a:pt x="560" y="647"/>
                      </a:lnTo>
                      <a:lnTo>
                        <a:pt x="552" y="632"/>
                      </a:lnTo>
                      <a:lnTo>
                        <a:pt x="552" y="622"/>
                      </a:lnTo>
                      <a:lnTo>
                        <a:pt x="536" y="619"/>
                      </a:lnTo>
                      <a:lnTo>
                        <a:pt x="537" y="608"/>
                      </a:lnTo>
                      <a:lnTo>
                        <a:pt x="527" y="604"/>
                      </a:lnTo>
                      <a:lnTo>
                        <a:pt x="523" y="607"/>
                      </a:lnTo>
                      <a:lnTo>
                        <a:pt x="508" y="595"/>
                      </a:lnTo>
                      <a:lnTo>
                        <a:pt x="504" y="598"/>
                      </a:lnTo>
                      <a:lnTo>
                        <a:pt x="497" y="586"/>
                      </a:lnTo>
                      <a:lnTo>
                        <a:pt x="492" y="586"/>
                      </a:lnTo>
                      <a:lnTo>
                        <a:pt x="490" y="590"/>
                      </a:lnTo>
                      <a:lnTo>
                        <a:pt x="484" y="589"/>
                      </a:lnTo>
                      <a:lnTo>
                        <a:pt x="480" y="595"/>
                      </a:lnTo>
                      <a:lnTo>
                        <a:pt x="474" y="592"/>
                      </a:lnTo>
                      <a:lnTo>
                        <a:pt x="469" y="601"/>
                      </a:lnTo>
                      <a:lnTo>
                        <a:pt x="459" y="604"/>
                      </a:lnTo>
                      <a:lnTo>
                        <a:pt x="456" y="607"/>
                      </a:lnTo>
                      <a:lnTo>
                        <a:pt x="455" y="620"/>
                      </a:lnTo>
                      <a:lnTo>
                        <a:pt x="438" y="625"/>
                      </a:lnTo>
                      <a:lnTo>
                        <a:pt x="431" y="619"/>
                      </a:lnTo>
                      <a:lnTo>
                        <a:pt x="422" y="614"/>
                      </a:lnTo>
                      <a:lnTo>
                        <a:pt x="418" y="620"/>
                      </a:lnTo>
                      <a:lnTo>
                        <a:pt x="392" y="623"/>
                      </a:lnTo>
                      <a:lnTo>
                        <a:pt x="384" y="622"/>
                      </a:lnTo>
                      <a:lnTo>
                        <a:pt x="379" y="622"/>
                      </a:lnTo>
                      <a:lnTo>
                        <a:pt x="367" y="616"/>
                      </a:lnTo>
                      <a:lnTo>
                        <a:pt x="336" y="619"/>
                      </a:lnTo>
                      <a:lnTo>
                        <a:pt x="321" y="632"/>
                      </a:lnTo>
                      <a:lnTo>
                        <a:pt x="320" y="645"/>
                      </a:lnTo>
                      <a:lnTo>
                        <a:pt x="317" y="645"/>
                      </a:lnTo>
                      <a:lnTo>
                        <a:pt x="287" y="629"/>
                      </a:lnTo>
                      <a:lnTo>
                        <a:pt x="275" y="631"/>
                      </a:lnTo>
                      <a:lnTo>
                        <a:pt x="255" y="617"/>
                      </a:lnTo>
                      <a:lnTo>
                        <a:pt x="243" y="608"/>
                      </a:lnTo>
                      <a:lnTo>
                        <a:pt x="229" y="623"/>
                      </a:lnTo>
                      <a:lnTo>
                        <a:pt x="222" y="622"/>
                      </a:lnTo>
                      <a:lnTo>
                        <a:pt x="200" y="611"/>
                      </a:lnTo>
                      <a:lnTo>
                        <a:pt x="192" y="620"/>
                      </a:lnTo>
                      <a:lnTo>
                        <a:pt x="183" y="616"/>
                      </a:lnTo>
                      <a:lnTo>
                        <a:pt x="173" y="608"/>
                      </a:lnTo>
                      <a:lnTo>
                        <a:pt x="174" y="604"/>
                      </a:lnTo>
                      <a:lnTo>
                        <a:pt x="161" y="584"/>
                      </a:lnTo>
                      <a:lnTo>
                        <a:pt x="160" y="587"/>
                      </a:lnTo>
                      <a:lnTo>
                        <a:pt x="150" y="581"/>
                      </a:lnTo>
                      <a:lnTo>
                        <a:pt x="145" y="571"/>
                      </a:lnTo>
                      <a:lnTo>
                        <a:pt x="153" y="555"/>
                      </a:lnTo>
                      <a:lnTo>
                        <a:pt x="173" y="543"/>
                      </a:lnTo>
                      <a:lnTo>
                        <a:pt x="166" y="522"/>
                      </a:lnTo>
                      <a:lnTo>
                        <a:pt x="166" y="516"/>
                      </a:lnTo>
                      <a:lnTo>
                        <a:pt x="183" y="511"/>
                      </a:lnTo>
                      <a:lnTo>
                        <a:pt x="166" y="489"/>
                      </a:lnTo>
                      <a:lnTo>
                        <a:pt x="151" y="493"/>
                      </a:lnTo>
                      <a:lnTo>
                        <a:pt x="150" y="487"/>
                      </a:lnTo>
                      <a:lnTo>
                        <a:pt x="143" y="486"/>
                      </a:lnTo>
                      <a:lnTo>
                        <a:pt x="141" y="478"/>
                      </a:lnTo>
                      <a:lnTo>
                        <a:pt x="114" y="483"/>
                      </a:lnTo>
                      <a:lnTo>
                        <a:pt x="107" y="478"/>
                      </a:lnTo>
                      <a:lnTo>
                        <a:pt x="109" y="476"/>
                      </a:lnTo>
                      <a:lnTo>
                        <a:pt x="101" y="464"/>
                      </a:lnTo>
                      <a:lnTo>
                        <a:pt x="104" y="456"/>
                      </a:lnTo>
                      <a:lnTo>
                        <a:pt x="73" y="446"/>
                      </a:lnTo>
                      <a:lnTo>
                        <a:pt x="71" y="431"/>
                      </a:lnTo>
                      <a:lnTo>
                        <a:pt x="68" y="417"/>
                      </a:lnTo>
                      <a:lnTo>
                        <a:pt x="76" y="405"/>
                      </a:lnTo>
                      <a:lnTo>
                        <a:pt x="86" y="402"/>
                      </a:lnTo>
                      <a:lnTo>
                        <a:pt x="81" y="389"/>
                      </a:lnTo>
                      <a:lnTo>
                        <a:pt x="86" y="383"/>
                      </a:lnTo>
                      <a:lnTo>
                        <a:pt x="86" y="373"/>
                      </a:lnTo>
                      <a:lnTo>
                        <a:pt x="85" y="373"/>
                      </a:lnTo>
                      <a:lnTo>
                        <a:pt x="62" y="365"/>
                      </a:lnTo>
                      <a:lnTo>
                        <a:pt x="59" y="356"/>
                      </a:lnTo>
                      <a:lnTo>
                        <a:pt x="52" y="358"/>
                      </a:lnTo>
                      <a:lnTo>
                        <a:pt x="52" y="350"/>
                      </a:lnTo>
                      <a:lnTo>
                        <a:pt x="43" y="338"/>
                      </a:lnTo>
                      <a:lnTo>
                        <a:pt x="39" y="334"/>
                      </a:lnTo>
                      <a:lnTo>
                        <a:pt x="17" y="310"/>
                      </a:lnTo>
                      <a:lnTo>
                        <a:pt x="7" y="307"/>
                      </a:lnTo>
                      <a:lnTo>
                        <a:pt x="3" y="292"/>
                      </a:lnTo>
                      <a:lnTo>
                        <a:pt x="6" y="282"/>
                      </a:lnTo>
                      <a:lnTo>
                        <a:pt x="7" y="274"/>
                      </a:lnTo>
                      <a:lnTo>
                        <a:pt x="7" y="264"/>
                      </a:lnTo>
                      <a:lnTo>
                        <a:pt x="9" y="264"/>
                      </a:lnTo>
                      <a:lnTo>
                        <a:pt x="9" y="262"/>
                      </a:lnTo>
                      <a:lnTo>
                        <a:pt x="9" y="246"/>
                      </a:lnTo>
                      <a:lnTo>
                        <a:pt x="0" y="237"/>
                      </a:lnTo>
                      <a:lnTo>
                        <a:pt x="12" y="224"/>
                      </a:lnTo>
                      <a:lnTo>
                        <a:pt x="14" y="219"/>
                      </a:lnTo>
                      <a:lnTo>
                        <a:pt x="30" y="228"/>
                      </a:lnTo>
                      <a:lnTo>
                        <a:pt x="35" y="231"/>
                      </a:lnTo>
                      <a:lnTo>
                        <a:pt x="43" y="237"/>
                      </a:lnTo>
                      <a:lnTo>
                        <a:pt x="49" y="235"/>
                      </a:lnTo>
                      <a:lnTo>
                        <a:pt x="52" y="225"/>
                      </a:lnTo>
                      <a:lnTo>
                        <a:pt x="59" y="224"/>
                      </a:lnTo>
                      <a:lnTo>
                        <a:pt x="60" y="213"/>
                      </a:lnTo>
                      <a:lnTo>
                        <a:pt x="84" y="201"/>
                      </a:lnTo>
                      <a:lnTo>
                        <a:pt x="85" y="195"/>
                      </a:lnTo>
                      <a:lnTo>
                        <a:pt x="91" y="200"/>
                      </a:lnTo>
                      <a:lnTo>
                        <a:pt x="92" y="191"/>
                      </a:lnTo>
                      <a:lnTo>
                        <a:pt x="101" y="183"/>
                      </a:lnTo>
                      <a:lnTo>
                        <a:pt x="120" y="174"/>
                      </a:lnTo>
                      <a:lnTo>
                        <a:pt x="117" y="173"/>
                      </a:lnTo>
                      <a:lnTo>
                        <a:pt x="99" y="165"/>
                      </a:lnTo>
                      <a:lnTo>
                        <a:pt x="89" y="145"/>
                      </a:lnTo>
                      <a:lnTo>
                        <a:pt x="96" y="143"/>
                      </a:lnTo>
                      <a:lnTo>
                        <a:pt x="89" y="133"/>
                      </a:lnTo>
                      <a:lnTo>
                        <a:pt x="88" y="125"/>
                      </a:lnTo>
                      <a:lnTo>
                        <a:pt x="94" y="118"/>
                      </a:lnTo>
                      <a:lnTo>
                        <a:pt x="95" y="100"/>
                      </a:lnTo>
                      <a:lnTo>
                        <a:pt x="91" y="86"/>
                      </a:lnTo>
                      <a:lnTo>
                        <a:pt x="88" y="85"/>
                      </a:lnTo>
                      <a:lnTo>
                        <a:pt x="98" y="67"/>
                      </a:lnTo>
                      <a:lnTo>
                        <a:pt x="108" y="51"/>
                      </a:lnTo>
                      <a:lnTo>
                        <a:pt x="107" y="19"/>
                      </a:lnTo>
                      <a:lnTo>
                        <a:pt x="108" y="16"/>
                      </a:lnTo>
                      <a:lnTo>
                        <a:pt x="156" y="21"/>
                      </a:lnTo>
                      <a:lnTo>
                        <a:pt x="200" y="21"/>
                      </a:lnTo>
                      <a:lnTo>
                        <a:pt x="206" y="22"/>
                      </a:lnTo>
                      <a:lnTo>
                        <a:pt x="216" y="25"/>
                      </a:lnTo>
                      <a:lnTo>
                        <a:pt x="226" y="33"/>
                      </a:lnTo>
                      <a:lnTo>
                        <a:pt x="284" y="31"/>
                      </a:lnTo>
                      <a:lnTo>
                        <a:pt x="357" y="16"/>
                      </a:lnTo>
                      <a:lnTo>
                        <a:pt x="382" y="19"/>
                      </a:lnTo>
                      <a:lnTo>
                        <a:pt x="405" y="25"/>
                      </a:lnTo>
                      <a:lnTo>
                        <a:pt x="423" y="24"/>
                      </a:lnTo>
                      <a:lnTo>
                        <a:pt x="465" y="19"/>
                      </a:lnTo>
                      <a:lnTo>
                        <a:pt x="521" y="9"/>
                      </a:lnTo>
                      <a:lnTo>
                        <a:pt x="554" y="1"/>
                      </a:lnTo>
                      <a:lnTo>
                        <a:pt x="583" y="0"/>
                      </a:lnTo>
                      <a:lnTo>
                        <a:pt x="603" y="6"/>
                      </a:lnTo>
                      <a:lnTo>
                        <a:pt x="609" y="12"/>
                      </a:lnTo>
                      <a:lnTo>
                        <a:pt x="618" y="16"/>
                      </a:lnTo>
                      <a:lnTo>
                        <a:pt x="632" y="25"/>
                      </a:lnTo>
                      <a:lnTo>
                        <a:pt x="641" y="31"/>
                      </a:lnTo>
                      <a:lnTo>
                        <a:pt x="652" y="45"/>
                      </a:lnTo>
                      <a:lnTo>
                        <a:pt x="657" y="43"/>
                      </a:lnTo>
                      <a:lnTo>
                        <a:pt x="657" y="49"/>
                      </a:lnTo>
                      <a:lnTo>
                        <a:pt x="654" y="68"/>
                      </a:lnTo>
                      <a:lnTo>
                        <a:pt x="660" y="83"/>
                      </a:lnTo>
                      <a:lnTo>
                        <a:pt x="662" y="88"/>
                      </a:lnTo>
                      <a:lnTo>
                        <a:pt x="664" y="98"/>
                      </a:lnTo>
                      <a:lnTo>
                        <a:pt x="661" y="118"/>
                      </a:lnTo>
                      <a:lnTo>
                        <a:pt x="654" y="131"/>
                      </a:lnTo>
                      <a:lnTo>
                        <a:pt x="648" y="131"/>
                      </a:lnTo>
                      <a:lnTo>
                        <a:pt x="647" y="136"/>
                      </a:lnTo>
                      <a:lnTo>
                        <a:pt x="647" y="137"/>
                      </a:lnTo>
                      <a:lnTo>
                        <a:pt x="628" y="152"/>
                      </a:lnTo>
                      <a:lnTo>
                        <a:pt x="603" y="170"/>
                      </a:lnTo>
                      <a:lnTo>
                        <a:pt x="595" y="183"/>
                      </a:lnTo>
                      <a:lnTo>
                        <a:pt x="580" y="194"/>
                      </a:lnTo>
                      <a:lnTo>
                        <a:pt x="528" y="225"/>
                      </a:lnTo>
                      <a:lnTo>
                        <a:pt x="507" y="244"/>
                      </a:lnTo>
                      <a:lnTo>
                        <a:pt x="504" y="264"/>
                      </a:lnTo>
                      <a:lnTo>
                        <a:pt x="511" y="306"/>
                      </a:lnTo>
                      <a:lnTo>
                        <a:pt x="520" y="329"/>
                      </a:lnTo>
                      <a:lnTo>
                        <a:pt x="547" y="361"/>
                      </a:lnTo>
                      <a:lnTo>
                        <a:pt x="573" y="377"/>
                      </a:lnTo>
                      <a:lnTo>
                        <a:pt x="664" y="423"/>
                      </a:lnTo>
                      <a:lnTo>
                        <a:pt x="670" y="426"/>
                      </a:lnTo>
                      <a:lnTo>
                        <a:pt x="701" y="450"/>
                      </a:lnTo>
                      <a:lnTo>
                        <a:pt x="747" y="465"/>
                      </a:lnTo>
                      <a:lnTo>
                        <a:pt x="783" y="486"/>
                      </a:lnTo>
                      <a:lnTo>
                        <a:pt x="795" y="495"/>
                      </a:lnTo>
                      <a:lnTo>
                        <a:pt x="805" y="501"/>
                      </a:lnTo>
                      <a:lnTo>
                        <a:pt x="825" y="508"/>
                      </a:lnTo>
                      <a:lnTo>
                        <a:pt x="844" y="517"/>
                      </a:lnTo>
                      <a:lnTo>
                        <a:pt x="845" y="520"/>
                      </a:lnTo>
                      <a:lnTo>
                        <a:pt x="873" y="537"/>
                      </a:lnTo>
                      <a:lnTo>
                        <a:pt x="896" y="544"/>
                      </a:lnTo>
                      <a:lnTo>
                        <a:pt x="917" y="552"/>
                      </a:lnTo>
                      <a:lnTo>
                        <a:pt x="945" y="563"/>
                      </a:lnTo>
                      <a:lnTo>
                        <a:pt x="975" y="577"/>
                      </a:lnTo>
                      <a:lnTo>
                        <a:pt x="998" y="587"/>
                      </a:lnTo>
                      <a:lnTo>
                        <a:pt x="1004" y="587"/>
                      </a:lnTo>
                      <a:lnTo>
                        <a:pt x="1012" y="592"/>
                      </a:lnTo>
                      <a:lnTo>
                        <a:pt x="1018" y="586"/>
                      </a:lnTo>
                      <a:lnTo>
                        <a:pt x="1021" y="596"/>
                      </a:lnTo>
                      <a:lnTo>
                        <a:pt x="1064" y="614"/>
                      </a:lnTo>
                      <a:lnTo>
                        <a:pt x="1103" y="626"/>
                      </a:lnTo>
                      <a:lnTo>
                        <a:pt x="1146" y="648"/>
                      </a:lnTo>
                      <a:lnTo>
                        <a:pt x="1161" y="659"/>
                      </a:lnTo>
                      <a:lnTo>
                        <a:pt x="1182" y="669"/>
                      </a:lnTo>
                      <a:lnTo>
                        <a:pt x="1191" y="683"/>
                      </a:lnTo>
                      <a:lnTo>
                        <a:pt x="1218" y="698"/>
                      </a:lnTo>
                      <a:lnTo>
                        <a:pt x="1221" y="701"/>
                      </a:lnTo>
                      <a:lnTo>
                        <a:pt x="1247" y="722"/>
                      </a:lnTo>
                      <a:lnTo>
                        <a:pt x="1267" y="750"/>
                      </a:lnTo>
                      <a:lnTo>
                        <a:pt x="1289" y="763"/>
                      </a:lnTo>
                      <a:lnTo>
                        <a:pt x="1319" y="790"/>
                      </a:lnTo>
                      <a:lnTo>
                        <a:pt x="1332" y="802"/>
                      </a:lnTo>
                      <a:lnTo>
                        <a:pt x="1356" y="820"/>
                      </a:lnTo>
                      <a:lnTo>
                        <a:pt x="1439" y="854"/>
                      </a:lnTo>
                      <a:lnTo>
                        <a:pt x="1441" y="853"/>
                      </a:lnTo>
                      <a:lnTo>
                        <a:pt x="1475" y="875"/>
                      </a:lnTo>
                      <a:lnTo>
                        <a:pt x="1499" y="890"/>
                      </a:lnTo>
                      <a:lnTo>
                        <a:pt x="1503" y="891"/>
                      </a:lnTo>
                      <a:lnTo>
                        <a:pt x="1505" y="896"/>
                      </a:lnTo>
                      <a:lnTo>
                        <a:pt x="1536" y="911"/>
                      </a:lnTo>
                      <a:lnTo>
                        <a:pt x="1575" y="915"/>
                      </a:lnTo>
                      <a:lnTo>
                        <a:pt x="1590" y="929"/>
                      </a:lnTo>
                      <a:lnTo>
                        <a:pt x="1594" y="932"/>
                      </a:lnTo>
                      <a:lnTo>
                        <a:pt x="1593" y="932"/>
                      </a:lnTo>
                      <a:lnTo>
                        <a:pt x="1590" y="932"/>
                      </a:lnTo>
                      <a:lnTo>
                        <a:pt x="1581" y="942"/>
                      </a:lnTo>
                      <a:lnTo>
                        <a:pt x="1575" y="947"/>
                      </a:lnTo>
                      <a:lnTo>
                        <a:pt x="1583" y="945"/>
                      </a:lnTo>
                      <a:lnTo>
                        <a:pt x="1585" y="948"/>
                      </a:lnTo>
                      <a:lnTo>
                        <a:pt x="1588" y="942"/>
                      </a:lnTo>
                      <a:lnTo>
                        <a:pt x="1608" y="939"/>
                      </a:lnTo>
                      <a:lnTo>
                        <a:pt x="1610" y="936"/>
                      </a:lnTo>
                      <a:lnTo>
                        <a:pt x="1614" y="944"/>
                      </a:lnTo>
                      <a:lnTo>
                        <a:pt x="1620" y="945"/>
                      </a:lnTo>
                      <a:lnTo>
                        <a:pt x="1620" y="960"/>
                      </a:lnTo>
                      <a:lnTo>
                        <a:pt x="1633" y="979"/>
                      </a:lnTo>
                      <a:lnTo>
                        <a:pt x="1629" y="1000"/>
                      </a:lnTo>
                      <a:lnTo>
                        <a:pt x="1633" y="1005"/>
                      </a:lnTo>
                      <a:lnTo>
                        <a:pt x="1647" y="1018"/>
                      </a:lnTo>
                      <a:lnTo>
                        <a:pt x="1662" y="103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142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34" name="Gruppo 833">
                <a:extLst>
                  <a:ext uri="{FF2B5EF4-FFF2-40B4-BE49-F238E27FC236}">
                    <a16:creationId xmlns:a16="http://schemas.microsoft.com/office/drawing/2014/main" xmlns="" id="{CFE9AB83-C9A4-49AA-8B82-1CF4BA80580D}"/>
                  </a:ext>
                </a:extLst>
              </p:cNvPr>
              <p:cNvGrpSpPr/>
              <p:nvPr/>
            </p:nvGrpSpPr>
            <p:grpSpPr>
              <a:xfrm>
                <a:off x="3974557" y="4527268"/>
                <a:ext cx="1056004" cy="728330"/>
                <a:chOff x="3974557" y="4527268"/>
                <a:chExt cx="1056004" cy="728330"/>
              </a:xfrm>
            </p:grpSpPr>
            <p:sp>
              <p:nvSpPr>
                <p:cNvPr id="820" name="Freeform 182">
                  <a:extLst>
                    <a:ext uri="{FF2B5EF4-FFF2-40B4-BE49-F238E27FC236}">
                      <a16:creationId xmlns:a16="http://schemas.microsoft.com/office/drawing/2014/main" xmlns="" id="{BEB866A8-59EE-49E5-A7E6-023DD3D66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557" y="4577908"/>
                  <a:ext cx="220435" cy="277033"/>
                </a:xfrm>
                <a:custGeom>
                  <a:avLst/>
                  <a:gdLst/>
                  <a:ahLst/>
                  <a:cxnLst>
                    <a:cxn ang="0">
                      <a:pos x="223" y="178"/>
                    </a:cxn>
                    <a:cxn ang="0">
                      <a:pos x="230" y="187"/>
                    </a:cxn>
                    <a:cxn ang="0">
                      <a:pos x="227" y="203"/>
                    </a:cxn>
                    <a:cxn ang="0">
                      <a:pos x="239" y="211"/>
                    </a:cxn>
                    <a:cxn ang="0">
                      <a:pos x="259" y="219"/>
                    </a:cxn>
                    <a:cxn ang="0">
                      <a:pos x="279" y="225"/>
                    </a:cxn>
                    <a:cxn ang="0">
                      <a:pos x="290" y="223"/>
                    </a:cxn>
                    <a:cxn ang="0">
                      <a:pos x="295" y="222"/>
                    </a:cxn>
                    <a:cxn ang="0">
                      <a:pos x="290" y="240"/>
                    </a:cxn>
                    <a:cxn ang="0">
                      <a:pos x="295" y="244"/>
                    </a:cxn>
                    <a:cxn ang="0">
                      <a:pos x="277" y="251"/>
                    </a:cxn>
                    <a:cxn ang="0">
                      <a:pos x="261" y="259"/>
                    </a:cxn>
                    <a:cxn ang="0">
                      <a:pos x="253" y="268"/>
                    </a:cxn>
                    <a:cxn ang="0">
                      <a:pos x="249" y="267"/>
                    </a:cxn>
                    <a:cxn ang="0">
                      <a:pos x="236" y="273"/>
                    </a:cxn>
                    <a:cxn ang="0">
                      <a:pos x="234" y="278"/>
                    </a:cxn>
                    <a:cxn ang="0">
                      <a:pos x="215" y="303"/>
                    </a:cxn>
                    <a:cxn ang="0">
                      <a:pos x="205" y="312"/>
                    </a:cxn>
                    <a:cxn ang="0">
                      <a:pos x="203" y="323"/>
                    </a:cxn>
                    <a:cxn ang="0">
                      <a:pos x="210" y="346"/>
                    </a:cxn>
                    <a:cxn ang="0">
                      <a:pos x="200" y="359"/>
                    </a:cxn>
                    <a:cxn ang="0">
                      <a:pos x="112" y="372"/>
                    </a:cxn>
                    <a:cxn ang="0">
                      <a:pos x="96" y="357"/>
                    </a:cxn>
                    <a:cxn ang="0">
                      <a:pos x="61" y="311"/>
                    </a:cxn>
                    <a:cxn ang="0">
                      <a:pos x="17" y="280"/>
                    </a:cxn>
                    <a:cxn ang="0">
                      <a:pos x="17" y="258"/>
                    </a:cxn>
                    <a:cxn ang="0">
                      <a:pos x="2" y="236"/>
                    </a:cxn>
                    <a:cxn ang="0">
                      <a:pos x="0" y="228"/>
                    </a:cxn>
                    <a:cxn ang="0">
                      <a:pos x="6" y="225"/>
                    </a:cxn>
                    <a:cxn ang="0">
                      <a:pos x="17" y="199"/>
                    </a:cxn>
                    <a:cxn ang="0">
                      <a:pos x="17" y="173"/>
                    </a:cxn>
                    <a:cxn ang="0">
                      <a:pos x="14" y="164"/>
                    </a:cxn>
                    <a:cxn ang="0">
                      <a:pos x="28" y="143"/>
                    </a:cxn>
                    <a:cxn ang="0">
                      <a:pos x="30" y="120"/>
                    </a:cxn>
                    <a:cxn ang="0">
                      <a:pos x="36" y="113"/>
                    </a:cxn>
                    <a:cxn ang="0">
                      <a:pos x="43" y="103"/>
                    </a:cxn>
                    <a:cxn ang="0">
                      <a:pos x="31" y="99"/>
                    </a:cxn>
                    <a:cxn ang="0">
                      <a:pos x="44" y="95"/>
                    </a:cxn>
                    <a:cxn ang="0">
                      <a:pos x="65" y="70"/>
                    </a:cxn>
                    <a:cxn ang="0">
                      <a:pos x="93" y="67"/>
                    </a:cxn>
                    <a:cxn ang="0">
                      <a:pos x="103" y="53"/>
                    </a:cxn>
                    <a:cxn ang="0">
                      <a:pos x="112" y="45"/>
                    </a:cxn>
                    <a:cxn ang="0">
                      <a:pos x="125" y="47"/>
                    </a:cxn>
                    <a:cxn ang="0">
                      <a:pos x="128" y="7"/>
                    </a:cxn>
                    <a:cxn ang="0">
                      <a:pos x="137" y="7"/>
                    </a:cxn>
                    <a:cxn ang="0">
                      <a:pos x="153" y="23"/>
                    </a:cxn>
                    <a:cxn ang="0">
                      <a:pos x="159" y="36"/>
                    </a:cxn>
                    <a:cxn ang="0">
                      <a:pos x="170" y="62"/>
                    </a:cxn>
                    <a:cxn ang="0">
                      <a:pos x="191" y="82"/>
                    </a:cxn>
                    <a:cxn ang="0">
                      <a:pos x="200" y="94"/>
                    </a:cxn>
                    <a:cxn ang="0">
                      <a:pos x="242" y="88"/>
                    </a:cxn>
                    <a:cxn ang="0">
                      <a:pos x="248" y="102"/>
                    </a:cxn>
                    <a:cxn ang="0">
                      <a:pos x="253" y="117"/>
                    </a:cxn>
                    <a:cxn ang="0">
                      <a:pos x="264" y="133"/>
                    </a:cxn>
                    <a:cxn ang="0">
                      <a:pos x="275" y="136"/>
                    </a:cxn>
                    <a:cxn ang="0">
                      <a:pos x="272" y="161"/>
                    </a:cxn>
                    <a:cxn ang="0">
                      <a:pos x="263" y="168"/>
                    </a:cxn>
                    <a:cxn ang="0">
                      <a:pos x="252" y="169"/>
                    </a:cxn>
                    <a:cxn ang="0">
                      <a:pos x="251" y="171"/>
                    </a:cxn>
                    <a:cxn ang="0">
                      <a:pos x="226" y="167"/>
                    </a:cxn>
                  </a:cxnLst>
                  <a:rect l="0" t="0" r="r" b="b"/>
                  <a:pathLst>
                    <a:path w="295" h="372">
                      <a:moveTo>
                        <a:pt x="226" y="167"/>
                      </a:moveTo>
                      <a:lnTo>
                        <a:pt x="223" y="178"/>
                      </a:lnTo>
                      <a:lnTo>
                        <a:pt x="229" y="179"/>
                      </a:lnTo>
                      <a:lnTo>
                        <a:pt x="230" y="187"/>
                      </a:lnTo>
                      <a:lnTo>
                        <a:pt x="232" y="190"/>
                      </a:lnTo>
                      <a:lnTo>
                        <a:pt x="227" y="203"/>
                      </a:lnTo>
                      <a:lnTo>
                        <a:pt x="232" y="209"/>
                      </a:lnTo>
                      <a:lnTo>
                        <a:pt x="239" y="211"/>
                      </a:lnTo>
                      <a:lnTo>
                        <a:pt x="239" y="216"/>
                      </a:lnTo>
                      <a:lnTo>
                        <a:pt x="259" y="219"/>
                      </a:lnTo>
                      <a:lnTo>
                        <a:pt x="277" y="223"/>
                      </a:lnTo>
                      <a:lnTo>
                        <a:pt x="279" y="225"/>
                      </a:lnTo>
                      <a:lnTo>
                        <a:pt x="289" y="218"/>
                      </a:lnTo>
                      <a:lnTo>
                        <a:pt x="290" y="223"/>
                      </a:lnTo>
                      <a:lnTo>
                        <a:pt x="293" y="220"/>
                      </a:lnTo>
                      <a:lnTo>
                        <a:pt x="295" y="222"/>
                      </a:lnTo>
                      <a:lnTo>
                        <a:pt x="286" y="234"/>
                      </a:lnTo>
                      <a:lnTo>
                        <a:pt x="290" y="240"/>
                      </a:lnTo>
                      <a:lnTo>
                        <a:pt x="294" y="244"/>
                      </a:lnTo>
                      <a:lnTo>
                        <a:pt x="295" y="244"/>
                      </a:lnTo>
                      <a:lnTo>
                        <a:pt x="284" y="253"/>
                      </a:lnTo>
                      <a:lnTo>
                        <a:pt x="277" y="251"/>
                      </a:lnTo>
                      <a:lnTo>
                        <a:pt x="266" y="257"/>
                      </a:lnTo>
                      <a:lnTo>
                        <a:pt x="261" y="259"/>
                      </a:lnTo>
                      <a:lnTo>
                        <a:pt x="259" y="264"/>
                      </a:lnTo>
                      <a:lnTo>
                        <a:pt x="253" y="268"/>
                      </a:lnTo>
                      <a:lnTo>
                        <a:pt x="249" y="264"/>
                      </a:lnTo>
                      <a:lnTo>
                        <a:pt x="249" y="267"/>
                      </a:lnTo>
                      <a:lnTo>
                        <a:pt x="238" y="271"/>
                      </a:lnTo>
                      <a:lnTo>
                        <a:pt x="236" y="273"/>
                      </a:lnTo>
                      <a:lnTo>
                        <a:pt x="236" y="274"/>
                      </a:lnTo>
                      <a:lnTo>
                        <a:pt x="234" y="278"/>
                      </a:lnTo>
                      <a:lnTo>
                        <a:pt x="220" y="291"/>
                      </a:lnTo>
                      <a:lnTo>
                        <a:pt x="215" y="303"/>
                      </a:lnTo>
                      <a:lnTo>
                        <a:pt x="210" y="307"/>
                      </a:lnTo>
                      <a:lnTo>
                        <a:pt x="205" y="312"/>
                      </a:lnTo>
                      <a:lnTo>
                        <a:pt x="207" y="314"/>
                      </a:lnTo>
                      <a:lnTo>
                        <a:pt x="203" y="323"/>
                      </a:lnTo>
                      <a:lnTo>
                        <a:pt x="214" y="321"/>
                      </a:lnTo>
                      <a:lnTo>
                        <a:pt x="210" y="346"/>
                      </a:lnTo>
                      <a:lnTo>
                        <a:pt x="207" y="360"/>
                      </a:lnTo>
                      <a:lnTo>
                        <a:pt x="200" y="359"/>
                      </a:lnTo>
                      <a:lnTo>
                        <a:pt x="150" y="359"/>
                      </a:lnTo>
                      <a:lnTo>
                        <a:pt x="112" y="372"/>
                      </a:lnTo>
                      <a:lnTo>
                        <a:pt x="99" y="361"/>
                      </a:lnTo>
                      <a:lnTo>
                        <a:pt x="96" y="357"/>
                      </a:lnTo>
                      <a:lnTo>
                        <a:pt x="82" y="327"/>
                      </a:lnTo>
                      <a:lnTo>
                        <a:pt x="61" y="311"/>
                      </a:lnTo>
                      <a:lnTo>
                        <a:pt x="43" y="312"/>
                      </a:lnTo>
                      <a:lnTo>
                        <a:pt x="17" y="280"/>
                      </a:lnTo>
                      <a:lnTo>
                        <a:pt x="17" y="270"/>
                      </a:lnTo>
                      <a:lnTo>
                        <a:pt x="17" y="258"/>
                      </a:lnTo>
                      <a:lnTo>
                        <a:pt x="7" y="239"/>
                      </a:lnTo>
                      <a:lnTo>
                        <a:pt x="2" y="236"/>
                      </a:lnTo>
                      <a:lnTo>
                        <a:pt x="3" y="239"/>
                      </a:lnTo>
                      <a:lnTo>
                        <a:pt x="0" y="228"/>
                      </a:lnTo>
                      <a:lnTo>
                        <a:pt x="7" y="218"/>
                      </a:lnTo>
                      <a:lnTo>
                        <a:pt x="6" y="225"/>
                      </a:lnTo>
                      <a:lnTo>
                        <a:pt x="17" y="211"/>
                      </a:lnTo>
                      <a:lnTo>
                        <a:pt x="17" y="199"/>
                      </a:lnTo>
                      <a:lnTo>
                        <a:pt x="26" y="184"/>
                      </a:lnTo>
                      <a:lnTo>
                        <a:pt x="17" y="173"/>
                      </a:lnTo>
                      <a:lnTo>
                        <a:pt x="18" y="168"/>
                      </a:lnTo>
                      <a:lnTo>
                        <a:pt x="14" y="164"/>
                      </a:lnTo>
                      <a:lnTo>
                        <a:pt x="23" y="152"/>
                      </a:lnTo>
                      <a:lnTo>
                        <a:pt x="28" y="143"/>
                      </a:lnTo>
                      <a:lnTo>
                        <a:pt x="30" y="125"/>
                      </a:lnTo>
                      <a:lnTo>
                        <a:pt x="30" y="120"/>
                      </a:lnTo>
                      <a:lnTo>
                        <a:pt x="36" y="114"/>
                      </a:lnTo>
                      <a:lnTo>
                        <a:pt x="36" y="113"/>
                      </a:lnTo>
                      <a:lnTo>
                        <a:pt x="36" y="105"/>
                      </a:lnTo>
                      <a:lnTo>
                        <a:pt x="43" y="103"/>
                      </a:lnTo>
                      <a:lnTo>
                        <a:pt x="30" y="101"/>
                      </a:lnTo>
                      <a:lnTo>
                        <a:pt x="31" y="99"/>
                      </a:lnTo>
                      <a:lnTo>
                        <a:pt x="42" y="97"/>
                      </a:lnTo>
                      <a:lnTo>
                        <a:pt x="44" y="95"/>
                      </a:lnTo>
                      <a:lnTo>
                        <a:pt x="47" y="91"/>
                      </a:lnTo>
                      <a:lnTo>
                        <a:pt x="65" y="70"/>
                      </a:lnTo>
                      <a:lnTo>
                        <a:pt x="72" y="72"/>
                      </a:lnTo>
                      <a:lnTo>
                        <a:pt x="93" y="67"/>
                      </a:lnTo>
                      <a:lnTo>
                        <a:pt x="96" y="65"/>
                      </a:lnTo>
                      <a:lnTo>
                        <a:pt x="103" y="53"/>
                      </a:lnTo>
                      <a:lnTo>
                        <a:pt x="102" y="46"/>
                      </a:lnTo>
                      <a:lnTo>
                        <a:pt x="112" y="45"/>
                      </a:lnTo>
                      <a:lnTo>
                        <a:pt x="120" y="49"/>
                      </a:lnTo>
                      <a:lnTo>
                        <a:pt x="125" y="47"/>
                      </a:lnTo>
                      <a:lnTo>
                        <a:pt x="136" y="27"/>
                      </a:lnTo>
                      <a:lnTo>
                        <a:pt x="128" y="7"/>
                      </a:lnTo>
                      <a:lnTo>
                        <a:pt x="136" y="0"/>
                      </a:lnTo>
                      <a:lnTo>
                        <a:pt x="137" y="7"/>
                      </a:lnTo>
                      <a:lnTo>
                        <a:pt x="151" y="7"/>
                      </a:lnTo>
                      <a:lnTo>
                        <a:pt x="153" y="23"/>
                      </a:lnTo>
                      <a:lnTo>
                        <a:pt x="158" y="26"/>
                      </a:lnTo>
                      <a:lnTo>
                        <a:pt x="159" y="36"/>
                      </a:lnTo>
                      <a:lnTo>
                        <a:pt x="163" y="52"/>
                      </a:lnTo>
                      <a:lnTo>
                        <a:pt x="170" y="62"/>
                      </a:lnTo>
                      <a:lnTo>
                        <a:pt x="186" y="77"/>
                      </a:lnTo>
                      <a:lnTo>
                        <a:pt x="191" y="82"/>
                      </a:lnTo>
                      <a:lnTo>
                        <a:pt x="195" y="80"/>
                      </a:lnTo>
                      <a:lnTo>
                        <a:pt x="200" y="94"/>
                      </a:lnTo>
                      <a:lnTo>
                        <a:pt x="213" y="96"/>
                      </a:lnTo>
                      <a:lnTo>
                        <a:pt x="242" y="88"/>
                      </a:lnTo>
                      <a:lnTo>
                        <a:pt x="245" y="91"/>
                      </a:lnTo>
                      <a:lnTo>
                        <a:pt x="248" y="102"/>
                      </a:lnTo>
                      <a:lnTo>
                        <a:pt x="254" y="110"/>
                      </a:lnTo>
                      <a:lnTo>
                        <a:pt x="253" y="117"/>
                      </a:lnTo>
                      <a:lnTo>
                        <a:pt x="265" y="126"/>
                      </a:lnTo>
                      <a:lnTo>
                        <a:pt x="264" y="133"/>
                      </a:lnTo>
                      <a:lnTo>
                        <a:pt x="269" y="129"/>
                      </a:lnTo>
                      <a:lnTo>
                        <a:pt x="275" y="136"/>
                      </a:lnTo>
                      <a:lnTo>
                        <a:pt x="271" y="143"/>
                      </a:lnTo>
                      <a:lnTo>
                        <a:pt x="272" y="161"/>
                      </a:lnTo>
                      <a:lnTo>
                        <a:pt x="266" y="166"/>
                      </a:lnTo>
                      <a:lnTo>
                        <a:pt x="263" y="168"/>
                      </a:lnTo>
                      <a:lnTo>
                        <a:pt x="257" y="169"/>
                      </a:lnTo>
                      <a:lnTo>
                        <a:pt x="252" y="169"/>
                      </a:lnTo>
                      <a:lnTo>
                        <a:pt x="249" y="164"/>
                      </a:lnTo>
                      <a:lnTo>
                        <a:pt x="251" y="171"/>
                      </a:lnTo>
                      <a:lnTo>
                        <a:pt x="234" y="171"/>
                      </a:lnTo>
                      <a:lnTo>
                        <a:pt x="226" y="167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1" name="Freeform 188">
                  <a:extLst>
                    <a:ext uri="{FF2B5EF4-FFF2-40B4-BE49-F238E27FC236}">
                      <a16:creationId xmlns:a16="http://schemas.microsoft.com/office/drawing/2014/main" xmlns="" id="{11816C42-C0AE-4E4B-B5A0-B3E362E21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6075" y="4676210"/>
                  <a:ext cx="296396" cy="400656"/>
                </a:xfrm>
                <a:custGeom>
                  <a:avLst/>
                  <a:gdLst/>
                  <a:ahLst/>
                  <a:cxnLst>
                    <a:cxn ang="0">
                      <a:pos x="185" y="89"/>
                    </a:cxn>
                    <a:cxn ang="0">
                      <a:pos x="172" y="101"/>
                    </a:cxn>
                    <a:cxn ang="0">
                      <a:pos x="154" y="138"/>
                    </a:cxn>
                    <a:cxn ang="0">
                      <a:pos x="163" y="167"/>
                    </a:cxn>
                    <a:cxn ang="0">
                      <a:pos x="196" y="164"/>
                    </a:cxn>
                    <a:cxn ang="0">
                      <a:pos x="197" y="186"/>
                    </a:cxn>
                    <a:cxn ang="0">
                      <a:pos x="207" y="221"/>
                    </a:cxn>
                    <a:cxn ang="0">
                      <a:pos x="189" y="270"/>
                    </a:cxn>
                    <a:cxn ang="0">
                      <a:pos x="171" y="262"/>
                    </a:cxn>
                    <a:cxn ang="0">
                      <a:pos x="158" y="250"/>
                    </a:cxn>
                    <a:cxn ang="0">
                      <a:pos x="153" y="238"/>
                    </a:cxn>
                    <a:cxn ang="0">
                      <a:pos x="124" y="252"/>
                    </a:cxn>
                    <a:cxn ang="0">
                      <a:pos x="99" y="247"/>
                    </a:cxn>
                    <a:cxn ang="0">
                      <a:pos x="85" y="248"/>
                    </a:cxn>
                    <a:cxn ang="0">
                      <a:pos x="59" y="267"/>
                    </a:cxn>
                    <a:cxn ang="0">
                      <a:pos x="90" y="304"/>
                    </a:cxn>
                    <a:cxn ang="0">
                      <a:pos x="123" y="315"/>
                    </a:cxn>
                    <a:cxn ang="0">
                      <a:pos x="105" y="342"/>
                    </a:cxn>
                    <a:cxn ang="0">
                      <a:pos x="76" y="359"/>
                    </a:cxn>
                    <a:cxn ang="0">
                      <a:pos x="73" y="376"/>
                    </a:cxn>
                    <a:cxn ang="0">
                      <a:pos x="36" y="369"/>
                    </a:cxn>
                    <a:cxn ang="0">
                      <a:pos x="39" y="389"/>
                    </a:cxn>
                    <a:cxn ang="0">
                      <a:pos x="0" y="388"/>
                    </a:cxn>
                    <a:cxn ang="0">
                      <a:pos x="14" y="416"/>
                    </a:cxn>
                    <a:cxn ang="0">
                      <a:pos x="30" y="461"/>
                    </a:cxn>
                    <a:cxn ang="0">
                      <a:pos x="44" y="510"/>
                    </a:cxn>
                    <a:cxn ang="0">
                      <a:pos x="75" y="525"/>
                    </a:cxn>
                    <a:cxn ang="0">
                      <a:pos x="90" y="537"/>
                    </a:cxn>
                    <a:cxn ang="0">
                      <a:pos x="120" y="522"/>
                    </a:cxn>
                    <a:cxn ang="0">
                      <a:pos x="157" y="493"/>
                    </a:cxn>
                    <a:cxn ang="0">
                      <a:pos x="181" y="511"/>
                    </a:cxn>
                    <a:cxn ang="0">
                      <a:pos x="186" y="485"/>
                    </a:cxn>
                    <a:cxn ang="0">
                      <a:pos x="212" y="496"/>
                    </a:cxn>
                    <a:cxn ang="0">
                      <a:pos x="227" y="446"/>
                    </a:cxn>
                    <a:cxn ang="0">
                      <a:pos x="194" y="441"/>
                    </a:cxn>
                    <a:cxn ang="0">
                      <a:pos x="198" y="421"/>
                    </a:cxn>
                    <a:cxn ang="0">
                      <a:pos x="233" y="399"/>
                    </a:cxn>
                    <a:cxn ang="0">
                      <a:pos x="206" y="382"/>
                    </a:cxn>
                    <a:cxn ang="0">
                      <a:pos x="213" y="357"/>
                    </a:cxn>
                    <a:cxn ang="0">
                      <a:pos x="252" y="325"/>
                    </a:cxn>
                    <a:cxn ang="0">
                      <a:pos x="295" y="345"/>
                    </a:cxn>
                    <a:cxn ang="0">
                      <a:pos x="324" y="278"/>
                    </a:cxn>
                    <a:cxn ang="0">
                      <a:pos x="350" y="242"/>
                    </a:cxn>
                    <a:cxn ang="0">
                      <a:pos x="373" y="180"/>
                    </a:cxn>
                    <a:cxn ang="0">
                      <a:pos x="383" y="115"/>
                    </a:cxn>
                    <a:cxn ang="0">
                      <a:pos x="393" y="86"/>
                    </a:cxn>
                    <a:cxn ang="0">
                      <a:pos x="371" y="56"/>
                    </a:cxn>
                    <a:cxn ang="0">
                      <a:pos x="337" y="35"/>
                    </a:cxn>
                    <a:cxn ang="0">
                      <a:pos x="295" y="39"/>
                    </a:cxn>
                    <a:cxn ang="0">
                      <a:pos x="266" y="31"/>
                    </a:cxn>
                    <a:cxn ang="0">
                      <a:pos x="231" y="15"/>
                    </a:cxn>
                    <a:cxn ang="0">
                      <a:pos x="213" y="4"/>
                    </a:cxn>
                    <a:cxn ang="0">
                      <a:pos x="190" y="6"/>
                    </a:cxn>
                    <a:cxn ang="0">
                      <a:pos x="184" y="43"/>
                    </a:cxn>
                    <a:cxn ang="0">
                      <a:pos x="179" y="55"/>
                    </a:cxn>
                  </a:cxnLst>
                  <a:rect l="0" t="0" r="r" b="b"/>
                  <a:pathLst>
                    <a:path w="399" h="538">
                      <a:moveTo>
                        <a:pt x="193" y="70"/>
                      </a:moveTo>
                      <a:lnTo>
                        <a:pt x="195" y="77"/>
                      </a:lnTo>
                      <a:lnTo>
                        <a:pt x="196" y="94"/>
                      </a:lnTo>
                      <a:lnTo>
                        <a:pt x="185" y="89"/>
                      </a:lnTo>
                      <a:lnTo>
                        <a:pt x="184" y="84"/>
                      </a:lnTo>
                      <a:lnTo>
                        <a:pt x="173" y="86"/>
                      </a:lnTo>
                      <a:lnTo>
                        <a:pt x="170" y="88"/>
                      </a:lnTo>
                      <a:lnTo>
                        <a:pt x="172" y="101"/>
                      </a:lnTo>
                      <a:lnTo>
                        <a:pt x="167" y="105"/>
                      </a:lnTo>
                      <a:lnTo>
                        <a:pt x="160" y="112"/>
                      </a:lnTo>
                      <a:lnTo>
                        <a:pt x="169" y="124"/>
                      </a:lnTo>
                      <a:lnTo>
                        <a:pt x="154" y="138"/>
                      </a:lnTo>
                      <a:lnTo>
                        <a:pt x="160" y="139"/>
                      </a:lnTo>
                      <a:lnTo>
                        <a:pt x="163" y="146"/>
                      </a:lnTo>
                      <a:lnTo>
                        <a:pt x="160" y="154"/>
                      </a:lnTo>
                      <a:lnTo>
                        <a:pt x="163" y="167"/>
                      </a:lnTo>
                      <a:lnTo>
                        <a:pt x="169" y="160"/>
                      </a:lnTo>
                      <a:lnTo>
                        <a:pt x="175" y="162"/>
                      </a:lnTo>
                      <a:lnTo>
                        <a:pt x="195" y="148"/>
                      </a:lnTo>
                      <a:lnTo>
                        <a:pt x="196" y="164"/>
                      </a:lnTo>
                      <a:lnTo>
                        <a:pt x="191" y="176"/>
                      </a:lnTo>
                      <a:lnTo>
                        <a:pt x="194" y="178"/>
                      </a:lnTo>
                      <a:lnTo>
                        <a:pt x="191" y="181"/>
                      </a:lnTo>
                      <a:lnTo>
                        <a:pt x="197" y="186"/>
                      </a:lnTo>
                      <a:lnTo>
                        <a:pt x="208" y="194"/>
                      </a:lnTo>
                      <a:lnTo>
                        <a:pt x="207" y="205"/>
                      </a:lnTo>
                      <a:lnTo>
                        <a:pt x="209" y="220"/>
                      </a:lnTo>
                      <a:lnTo>
                        <a:pt x="207" y="221"/>
                      </a:lnTo>
                      <a:lnTo>
                        <a:pt x="192" y="238"/>
                      </a:lnTo>
                      <a:lnTo>
                        <a:pt x="197" y="241"/>
                      </a:lnTo>
                      <a:lnTo>
                        <a:pt x="193" y="259"/>
                      </a:lnTo>
                      <a:lnTo>
                        <a:pt x="189" y="270"/>
                      </a:lnTo>
                      <a:lnTo>
                        <a:pt x="185" y="267"/>
                      </a:lnTo>
                      <a:lnTo>
                        <a:pt x="180" y="271"/>
                      </a:lnTo>
                      <a:lnTo>
                        <a:pt x="176" y="262"/>
                      </a:lnTo>
                      <a:lnTo>
                        <a:pt x="171" y="262"/>
                      </a:lnTo>
                      <a:lnTo>
                        <a:pt x="172" y="258"/>
                      </a:lnTo>
                      <a:lnTo>
                        <a:pt x="167" y="253"/>
                      </a:lnTo>
                      <a:lnTo>
                        <a:pt x="163" y="250"/>
                      </a:lnTo>
                      <a:lnTo>
                        <a:pt x="158" y="250"/>
                      </a:lnTo>
                      <a:lnTo>
                        <a:pt x="159" y="245"/>
                      </a:lnTo>
                      <a:lnTo>
                        <a:pt x="153" y="244"/>
                      </a:lnTo>
                      <a:lnTo>
                        <a:pt x="152" y="241"/>
                      </a:lnTo>
                      <a:lnTo>
                        <a:pt x="153" y="238"/>
                      </a:lnTo>
                      <a:lnTo>
                        <a:pt x="150" y="240"/>
                      </a:lnTo>
                      <a:lnTo>
                        <a:pt x="141" y="239"/>
                      </a:lnTo>
                      <a:lnTo>
                        <a:pt x="125" y="247"/>
                      </a:lnTo>
                      <a:lnTo>
                        <a:pt x="124" y="252"/>
                      </a:lnTo>
                      <a:lnTo>
                        <a:pt x="107" y="252"/>
                      </a:lnTo>
                      <a:lnTo>
                        <a:pt x="101" y="243"/>
                      </a:lnTo>
                      <a:lnTo>
                        <a:pt x="102" y="245"/>
                      </a:lnTo>
                      <a:lnTo>
                        <a:pt x="99" y="247"/>
                      </a:lnTo>
                      <a:lnTo>
                        <a:pt x="99" y="244"/>
                      </a:lnTo>
                      <a:lnTo>
                        <a:pt x="90" y="247"/>
                      </a:lnTo>
                      <a:lnTo>
                        <a:pt x="93" y="248"/>
                      </a:lnTo>
                      <a:lnTo>
                        <a:pt x="85" y="248"/>
                      </a:lnTo>
                      <a:lnTo>
                        <a:pt x="82" y="252"/>
                      </a:lnTo>
                      <a:lnTo>
                        <a:pt x="79" y="259"/>
                      </a:lnTo>
                      <a:lnTo>
                        <a:pt x="77" y="263"/>
                      </a:lnTo>
                      <a:lnTo>
                        <a:pt x="59" y="267"/>
                      </a:lnTo>
                      <a:lnTo>
                        <a:pt x="76" y="277"/>
                      </a:lnTo>
                      <a:lnTo>
                        <a:pt x="72" y="287"/>
                      </a:lnTo>
                      <a:lnTo>
                        <a:pt x="82" y="301"/>
                      </a:lnTo>
                      <a:lnTo>
                        <a:pt x="90" y="304"/>
                      </a:lnTo>
                      <a:lnTo>
                        <a:pt x="99" y="305"/>
                      </a:lnTo>
                      <a:lnTo>
                        <a:pt x="101" y="303"/>
                      </a:lnTo>
                      <a:lnTo>
                        <a:pt x="115" y="311"/>
                      </a:lnTo>
                      <a:lnTo>
                        <a:pt x="123" y="315"/>
                      </a:lnTo>
                      <a:lnTo>
                        <a:pt x="119" y="323"/>
                      </a:lnTo>
                      <a:lnTo>
                        <a:pt x="100" y="331"/>
                      </a:lnTo>
                      <a:lnTo>
                        <a:pt x="100" y="340"/>
                      </a:lnTo>
                      <a:lnTo>
                        <a:pt x="105" y="342"/>
                      </a:lnTo>
                      <a:lnTo>
                        <a:pt x="105" y="348"/>
                      </a:lnTo>
                      <a:lnTo>
                        <a:pt x="100" y="354"/>
                      </a:lnTo>
                      <a:lnTo>
                        <a:pt x="82" y="353"/>
                      </a:lnTo>
                      <a:lnTo>
                        <a:pt x="76" y="359"/>
                      </a:lnTo>
                      <a:lnTo>
                        <a:pt x="60" y="362"/>
                      </a:lnTo>
                      <a:lnTo>
                        <a:pt x="63" y="366"/>
                      </a:lnTo>
                      <a:lnTo>
                        <a:pt x="65" y="367"/>
                      </a:lnTo>
                      <a:lnTo>
                        <a:pt x="73" y="376"/>
                      </a:lnTo>
                      <a:lnTo>
                        <a:pt x="65" y="386"/>
                      </a:lnTo>
                      <a:lnTo>
                        <a:pt x="64" y="386"/>
                      </a:lnTo>
                      <a:lnTo>
                        <a:pt x="41" y="363"/>
                      </a:lnTo>
                      <a:lnTo>
                        <a:pt x="36" y="369"/>
                      </a:lnTo>
                      <a:lnTo>
                        <a:pt x="31" y="368"/>
                      </a:lnTo>
                      <a:lnTo>
                        <a:pt x="38" y="377"/>
                      </a:lnTo>
                      <a:lnTo>
                        <a:pt x="44" y="389"/>
                      </a:lnTo>
                      <a:lnTo>
                        <a:pt x="39" y="389"/>
                      </a:lnTo>
                      <a:lnTo>
                        <a:pt x="35" y="396"/>
                      </a:lnTo>
                      <a:lnTo>
                        <a:pt x="26" y="394"/>
                      </a:lnTo>
                      <a:lnTo>
                        <a:pt x="14" y="393"/>
                      </a:lnTo>
                      <a:lnTo>
                        <a:pt x="0" y="388"/>
                      </a:lnTo>
                      <a:lnTo>
                        <a:pt x="0" y="405"/>
                      </a:lnTo>
                      <a:lnTo>
                        <a:pt x="13" y="399"/>
                      </a:lnTo>
                      <a:lnTo>
                        <a:pt x="17" y="414"/>
                      </a:lnTo>
                      <a:lnTo>
                        <a:pt x="14" y="416"/>
                      </a:lnTo>
                      <a:lnTo>
                        <a:pt x="12" y="448"/>
                      </a:lnTo>
                      <a:lnTo>
                        <a:pt x="15" y="457"/>
                      </a:lnTo>
                      <a:lnTo>
                        <a:pt x="24" y="462"/>
                      </a:lnTo>
                      <a:lnTo>
                        <a:pt x="30" y="461"/>
                      </a:lnTo>
                      <a:lnTo>
                        <a:pt x="35" y="456"/>
                      </a:lnTo>
                      <a:lnTo>
                        <a:pt x="55" y="490"/>
                      </a:lnTo>
                      <a:lnTo>
                        <a:pt x="51" y="500"/>
                      </a:lnTo>
                      <a:lnTo>
                        <a:pt x="44" y="510"/>
                      </a:lnTo>
                      <a:lnTo>
                        <a:pt x="35" y="517"/>
                      </a:lnTo>
                      <a:lnTo>
                        <a:pt x="40" y="538"/>
                      </a:lnTo>
                      <a:lnTo>
                        <a:pt x="54" y="538"/>
                      </a:lnTo>
                      <a:lnTo>
                        <a:pt x="75" y="525"/>
                      </a:lnTo>
                      <a:lnTo>
                        <a:pt x="77" y="525"/>
                      </a:lnTo>
                      <a:lnTo>
                        <a:pt x="79" y="524"/>
                      </a:lnTo>
                      <a:lnTo>
                        <a:pt x="84" y="538"/>
                      </a:lnTo>
                      <a:lnTo>
                        <a:pt x="90" y="537"/>
                      </a:lnTo>
                      <a:lnTo>
                        <a:pt x="96" y="536"/>
                      </a:lnTo>
                      <a:lnTo>
                        <a:pt x="112" y="519"/>
                      </a:lnTo>
                      <a:lnTo>
                        <a:pt x="116" y="515"/>
                      </a:lnTo>
                      <a:lnTo>
                        <a:pt x="120" y="522"/>
                      </a:lnTo>
                      <a:lnTo>
                        <a:pt x="128" y="515"/>
                      </a:lnTo>
                      <a:lnTo>
                        <a:pt x="136" y="505"/>
                      </a:lnTo>
                      <a:lnTo>
                        <a:pt x="142" y="509"/>
                      </a:lnTo>
                      <a:lnTo>
                        <a:pt x="157" y="493"/>
                      </a:lnTo>
                      <a:lnTo>
                        <a:pt x="165" y="501"/>
                      </a:lnTo>
                      <a:lnTo>
                        <a:pt x="165" y="511"/>
                      </a:lnTo>
                      <a:lnTo>
                        <a:pt x="175" y="510"/>
                      </a:lnTo>
                      <a:lnTo>
                        <a:pt x="181" y="511"/>
                      </a:lnTo>
                      <a:lnTo>
                        <a:pt x="192" y="504"/>
                      </a:lnTo>
                      <a:lnTo>
                        <a:pt x="193" y="505"/>
                      </a:lnTo>
                      <a:lnTo>
                        <a:pt x="186" y="493"/>
                      </a:lnTo>
                      <a:lnTo>
                        <a:pt x="186" y="485"/>
                      </a:lnTo>
                      <a:lnTo>
                        <a:pt x="195" y="491"/>
                      </a:lnTo>
                      <a:lnTo>
                        <a:pt x="198" y="493"/>
                      </a:lnTo>
                      <a:lnTo>
                        <a:pt x="208" y="491"/>
                      </a:lnTo>
                      <a:lnTo>
                        <a:pt x="212" y="496"/>
                      </a:lnTo>
                      <a:lnTo>
                        <a:pt x="215" y="488"/>
                      </a:lnTo>
                      <a:lnTo>
                        <a:pt x="213" y="473"/>
                      </a:lnTo>
                      <a:lnTo>
                        <a:pt x="225" y="460"/>
                      </a:lnTo>
                      <a:lnTo>
                        <a:pt x="227" y="446"/>
                      </a:lnTo>
                      <a:lnTo>
                        <a:pt x="219" y="449"/>
                      </a:lnTo>
                      <a:lnTo>
                        <a:pt x="208" y="453"/>
                      </a:lnTo>
                      <a:lnTo>
                        <a:pt x="206" y="446"/>
                      </a:lnTo>
                      <a:lnTo>
                        <a:pt x="194" y="441"/>
                      </a:lnTo>
                      <a:lnTo>
                        <a:pt x="189" y="443"/>
                      </a:lnTo>
                      <a:lnTo>
                        <a:pt x="185" y="433"/>
                      </a:lnTo>
                      <a:lnTo>
                        <a:pt x="188" y="432"/>
                      </a:lnTo>
                      <a:lnTo>
                        <a:pt x="198" y="421"/>
                      </a:lnTo>
                      <a:lnTo>
                        <a:pt x="207" y="415"/>
                      </a:lnTo>
                      <a:lnTo>
                        <a:pt x="217" y="415"/>
                      </a:lnTo>
                      <a:lnTo>
                        <a:pt x="222" y="404"/>
                      </a:lnTo>
                      <a:lnTo>
                        <a:pt x="233" y="399"/>
                      </a:lnTo>
                      <a:lnTo>
                        <a:pt x="232" y="392"/>
                      </a:lnTo>
                      <a:lnTo>
                        <a:pt x="237" y="384"/>
                      </a:lnTo>
                      <a:lnTo>
                        <a:pt x="214" y="376"/>
                      </a:lnTo>
                      <a:lnTo>
                        <a:pt x="206" y="382"/>
                      </a:lnTo>
                      <a:lnTo>
                        <a:pt x="198" y="382"/>
                      </a:lnTo>
                      <a:lnTo>
                        <a:pt x="188" y="376"/>
                      </a:lnTo>
                      <a:lnTo>
                        <a:pt x="187" y="372"/>
                      </a:lnTo>
                      <a:lnTo>
                        <a:pt x="213" y="357"/>
                      </a:lnTo>
                      <a:lnTo>
                        <a:pt x="215" y="346"/>
                      </a:lnTo>
                      <a:lnTo>
                        <a:pt x="233" y="335"/>
                      </a:lnTo>
                      <a:lnTo>
                        <a:pt x="235" y="328"/>
                      </a:lnTo>
                      <a:lnTo>
                        <a:pt x="252" y="325"/>
                      </a:lnTo>
                      <a:lnTo>
                        <a:pt x="257" y="328"/>
                      </a:lnTo>
                      <a:lnTo>
                        <a:pt x="272" y="344"/>
                      </a:lnTo>
                      <a:lnTo>
                        <a:pt x="291" y="350"/>
                      </a:lnTo>
                      <a:lnTo>
                        <a:pt x="295" y="345"/>
                      </a:lnTo>
                      <a:lnTo>
                        <a:pt x="299" y="352"/>
                      </a:lnTo>
                      <a:lnTo>
                        <a:pt x="324" y="356"/>
                      </a:lnTo>
                      <a:lnTo>
                        <a:pt x="322" y="302"/>
                      </a:lnTo>
                      <a:lnTo>
                        <a:pt x="324" y="278"/>
                      </a:lnTo>
                      <a:lnTo>
                        <a:pt x="325" y="275"/>
                      </a:lnTo>
                      <a:lnTo>
                        <a:pt x="336" y="256"/>
                      </a:lnTo>
                      <a:lnTo>
                        <a:pt x="340" y="253"/>
                      </a:lnTo>
                      <a:lnTo>
                        <a:pt x="350" y="242"/>
                      </a:lnTo>
                      <a:lnTo>
                        <a:pt x="359" y="229"/>
                      </a:lnTo>
                      <a:lnTo>
                        <a:pt x="362" y="223"/>
                      </a:lnTo>
                      <a:lnTo>
                        <a:pt x="362" y="193"/>
                      </a:lnTo>
                      <a:lnTo>
                        <a:pt x="373" y="180"/>
                      </a:lnTo>
                      <a:lnTo>
                        <a:pt x="373" y="172"/>
                      </a:lnTo>
                      <a:lnTo>
                        <a:pt x="381" y="150"/>
                      </a:lnTo>
                      <a:lnTo>
                        <a:pt x="375" y="133"/>
                      </a:lnTo>
                      <a:lnTo>
                        <a:pt x="383" y="115"/>
                      </a:lnTo>
                      <a:lnTo>
                        <a:pt x="389" y="104"/>
                      </a:lnTo>
                      <a:lnTo>
                        <a:pt x="399" y="92"/>
                      </a:lnTo>
                      <a:lnTo>
                        <a:pt x="395" y="92"/>
                      </a:lnTo>
                      <a:lnTo>
                        <a:pt x="393" y="86"/>
                      </a:lnTo>
                      <a:lnTo>
                        <a:pt x="384" y="71"/>
                      </a:lnTo>
                      <a:lnTo>
                        <a:pt x="382" y="68"/>
                      </a:lnTo>
                      <a:lnTo>
                        <a:pt x="377" y="61"/>
                      </a:lnTo>
                      <a:lnTo>
                        <a:pt x="371" y="56"/>
                      </a:lnTo>
                      <a:lnTo>
                        <a:pt x="365" y="52"/>
                      </a:lnTo>
                      <a:lnTo>
                        <a:pt x="355" y="44"/>
                      </a:lnTo>
                      <a:lnTo>
                        <a:pt x="346" y="41"/>
                      </a:lnTo>
                      <a:lnTo>
                        <a:pt x="337" y="35"/>
                      </a:lnTo>
                      <a:lnTo>
                        <a:pt x="316" y="35"/>
                      </a:lnTo>
                      <a:lnTo>
                        <a:pt x="310" y="39"/>
                      </a:lnTo>
                      <a:lnTo>
                        <a:pt x="297" y="40"/>
                      </a:lnTo>
                      <a:lnTo>
                        <a:pt x="295" y="39"/>
                      </a:lnTo>
                      <a:lnTo>
                        <a:pt x="286" y="39"/>
                      </a:lnTo>
                      <a:lnTo>
                        <a:pt x="278" y="43"/>
                      </a:lnTo>
                      <a:lnTo>
                        <a:pt x="275" y="34"/>
                      </a:lnTo>
                      <a:lnTo>
                        <a:pt x="266" y="31"/>
                      </a:lnTo>
                      <a:lnTo>
                        <a:pt x="258" y="6"/>
                      </a:lnTo>
                      <a:lnTo>
                        <a:pt x="254" y="0"/>
                      </a:lnTo>
                      <a:lnTo>
                        <a:pt x="243" y="5"/>
                      </a:lnTo>
                      <a:lnTo>
                        <a:pt x="231" y="15"/>
                      </a:lnTo>
                      <a:lnTo>
                        <a:pt x="222" y="21"/>
                      </a:lnTo>
                      <a:lnTo>
                        <a:pt x="217" y="10"/>
                      </a:lnTo>
                      <a:lnTo>
                        <a:pt x="219" y="3"/>
                      </a:lnTo>
                      <a:lnTo>
                        <a:pt x="213" y="4"/>
                      </a:lnTo>
                      <a:lnTo>
                        <a:pt x="209" y="15"/>
                      </a:lnTo>
                      <a:lnTo>
                        <a:pt x="207" y="15"/>
                      </a:lnTo>
                      <a:lnTo>
                        <a:pt x="197" y="5"/>
                      </a:lnTo>
                      <a:lnTo>
                        <a:pt x="190" y="6"/>
                      </a:lnTo>
                      <a:lnTo>
                        <a:pt x="184" y="11"/>
                      </a:lnTo>
                      <a:lnTo>
                        <a:pt x="178" y="26"/>
                      </a:lnTo>
                      <a:lnTo>
                        <a:pt x="187" y="34"/>
                      </a:lnTo>
                      <a:lnTo>
                        <a:pt x="184" y="43"/>
                      </a:lnTo>
                      <a:lnTo>
                        <a:pt x="181" y="39"/>
                      </a:lnTo>
                      <a:lnTo>
                        <a:pt x="169" y="35"/>
                      </a:lnTo>
                      <a:lnTo>
                        <a:pt x="171" y="68"/>
                      </a:lnTo>
                      <a:lnTo>
                        <a:pt x="179" y="55"/>
                      </a:lnTo>
                      <a:lnTo>
                        <a:pt x="191" y="66"/>
                      </a:lnTo>
                      <a:lnTo>
                        <a:pt x="193" y="7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2" name="Freeform 245">
                  <a:extLst>
                    <a:ext uri="{FF2B5EF4-FFF2-40B4-BE49-F238E27FC236}">
                      <a16:creationId xmlns:a16="http://schemas.microsoft.com/office/drawing/2014/main" xmlns="" id="{C58723A0-5C1E-4482-924C-F80581451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373" y="4563014"/>
                  <a:ext cx="445338" cy="299375"/>
                </a:xfrm>
                <a:custGeom>
                  <a:avLst/>
                  <a:gdLst/>
                  <a:ahLst/>
                  <a:cxnLst>
                    <a:cxn ang="0">
                      <a:pos x="252" y="65"/>
                    </a:cxn>
                    <a:cxn ang="0">
                      <a:pos x="266" y="89"/>
                    </a:cxn>
                    <a:cxn ang="0">
                      <a:pos x="297" y="118"/>
                    </a:cxn>
                    <a:cxn ang="0">
                      <a:pos x="338" y="140"/>
                    </a:cxn>
                    <a:cxn ang="0">
                      <a:pos x="430" y="124"/>
                    </a:cxn>
                    <a:cxn ang="0">
                      <a:pos x="477" y="107"/>
                    </a:cxn>
                    <a:cxn ang="0">
                      <a:pos x="533" y="116"/>
                    </a:cxn>
                    <a:cxn ang="0">
                      <a:pos x="569" y="157"/>
                    </a:cxn>
                    <a:cxn ang="0">
                      <a:pos x="597" y="179"/>
                    </a:cxn>
                    <a:cxn ang="0">
                      <a:pos x="592" y="226"/>
                    </a:cxn>
                    <a:cxn ang="0">
                      <a:pos x="584" y="250"/>
                    </a:cxn>
                    <a:cxn ang="0">
                      <a:pos x="598" y="280"/>
                    </a:cxn>
                    <a:cxn ang="0">
                      <a:pos x="564" y="321"/>
                    </a:cxn>
                    <a:cxn ang="0">
                      <a:pos x="541" y="326"/>
                    </a:cxn>
                    <a:cxn ang="0">
                      <a:pos x="530" y="356"/>
                    </a:cxn>
                    <a:cxn ang="0">
                      <a:pos x="508" y="347"/>
                    </a:cxn>
                    <a:cxn ang="0">
                      <a:pos x="478" y="353"/>
                    </a:cxn>
                    <a:cxn ang="0">
                      <a:pos x="435" y="368"/>
                    </a:cxn>
                    <a:cxn ang="0">
                      <a:pos x="413" y="364"/>
                    </a:cxn>
                    <a:cxn ang="0">
                      <a:pos x="408" y="337"/>
                    </a:cxn>
                    <a:cxn ang="0">
                      <a:pos x="388" y="306"/>
                    </a:cxn>
                    <a:cxn ang="0">
                      <a:pos x="370" y="308"/>
                    </a:cxn>
                    <a:cxn ang="0">
                      <a:pos x="339" y="312"/>
                    </a:cxn>
                    <a:cxn ang="0">
                      <a:pos x="293" y="333"/>
                    </a:cxn>
                    <a:cxn ang="0">
                      <a:pos x="255" y="332"/>
                    </a:cxn>
                    <a:cxn ang="0">
                      <a:pos x="210" y="333"/>
                    </a:cxn>
                    <a:cxn ang="0">
                      <a:pos x="201" y="357"/>
                    </a:cxn>
                    <a:cxn ang="0">
                      <a:pos x="206" y="390"/>
                    </a:cxn>
                    <a:cxn ang="0">
                      <a:pos x="169" y="375"/>
                    </a:cxn>
                    <a:cxn ang="0">
                      <a:pos x="184" y="339"/>
                    </a:cxn>
                    <a:cxn ang="0">
                      <a:pos x="164" y="343"/>
                    </a:cxn>
                    <a:cxn ang="0">
                      <a:pos x="123" y="343"/>
                    </a:cxn>
                    <a:cxn ang="0">
                      <a:pos x="84" y="307"/>
                    </a:cxn>
                    <a:cxn ang="0">
                      <a:pos x="36" y="284"/>
                    </a:cxn>
                    <a:cxn ang="0">
                      <a:pos x="61" y="273"/>
                    </a:cxn>
                    <a:cxn ang="0">
                      <a:pos x="63" y="254"/>
                    </a:cxn>
                    <a:cxn ang="0">
                      <a:pos x="66" y="238"/>
                    </a:cxn>
                    <a:cxn ang="0">
                      <a:pos x="16" y="236"/>
                    </a:cxn>
                    <a:cxn ang="0">
                      <a:pos x="9" y="210"/>
                    </a:cxn>
                    <a:cxn ang="0">
                      <a:pos x="3" y="187"/>
                    </a:cxn>
                    <a:cxn ang="0">
                      <a:pos x="29" y="189"/>
                    </a:cxn>
                    <a:cxn ang="0">
                      <a:pos x="49" y="181"/>
                    </a:cxn>
                    <a:cxn ang="0">
                      <a:pos x="41" y="153"/>
                    </a:cxn>
                    <a:cxn ang="0">
                      <a:pos x="25" y="122"/>
                    </a:cxn>
                    <a:cxn ang="0">
                      <a:pos x="62" y="81"/>
                    </a:cxn>
                    <a:cxn ang="0">
                      <a:pos x="66" y="38"/>
                    </a:cxn>
                    <a:cxn ang="0">
                      <a:pos x="101" y="25"/>
                    </a:cxn>
                    <a:cxn ang="0">
                      <a:pos x="133" y="22"/>
                    </a:cxn>
                    <a:cxn ang="0">
                      <a:pos x="149" y="14"/>
                    </a:cxn>
                    <a:cxn ang="0">
                      <a:pos x="172" y="7"/>
                    </a:cxn>
                    <a:cxn ang="0">
                      <a:pos x="184" y="20"/>
                    </a:cxn>
                    <a:cxn ang="0">
                      <a:pos x="194" y="43"/>
                    </a:cxn>
                    <a:cxn ang="0">
                      <a:pos x="190" y="52"/>
                    </a:cxn>
                    <a:cxn ang="0">
                      <a:pos x="191" y="56"/>
                    </a:cxn>
                    <a:cxn ang="0">
                      <a:pos x="192" y="59"/>
                    </a:cxn>
                    <a:cxn ang="0">
                      <a:pos x="198" y="68"/>
                    </a:cxn>
                  </a:cxnLst>
                  <a:rect l="0" t="0" r="r" b="b"/>
                  <a:pathLst>
                    <a:path w="598" h="402">
                      <a:moveTo>
                        <a:pt x="228" y="79"/>
                      </a:moveTo>
                      <a:lnTo>
                        <a:pt x="232" y="75"/>
                      </a:lnTo>
                      <a:lnTo>
                        <a:pt x="241" y="73"/>
                      </a:lnTo>
                      <a:lnTo>
                        <a:pt x="252" y="65"/>
                      </a:lnTo>
                      <a:lnTo>
                        <a:pt x="254" y="63"/>
                      </a:lnTo>
                      <a:lnTo>
                        <a:pt x="263" y="66"/>
                      </a:lnTo>
                      <a:lnTo>
                        <a:pt x="264" y="69"/>
                      </a:lnTo>
                      <a:lnTo>
                        <a:pt x="266" y="89"/>
                      </a:lnTo>
                      <a:lnTo>
                        <a:pt x="265" y="93"/>
                      </a:lnTo>
                      <a:lnTo>
                        <a:pt x="272" y="100"/>
                      </a:lnTo>
                      <a:lnTo>
                        <a:pt x="293" y="115"/>
                      </a:lnTo>
                      <a:lnTo>
                        <a:pt x="297" y="118"/>
                      </a:lnTo>
                      <a:lnTo>
                        <a:pt x="321" y="135"/>
                      </a:lnTo>
                      <a:lnTo>
                        <a:pt x="325" y="135"/>
                      </a:lnTo>
                      <a:lnTo>
                        <a:pt x="343" y="138"/>
                      </a:lnTo>
                      <a:lnTo>
                        <a:pt x="338" y="140"/>
                      </a:lnTo>
                      <a:lnTo>
                        <a:pt x="346" y="146"/>
                      </a:lnTo>
                      <a:lnTo>
                        <a:pt x="372" y="147"/>
                      </a:lnTo>
                      <a:lnTo>
                        <a:pt x="392" y="141"/>
                      </a:lnTo>
                      <a:lnTo>
                        <a:pt x="430" y="124"/>
                      </a:lnTo>
                      <a:lnTo>
                        <a:pt x="439" y="118"/>
                      </a:lnTo>
                      <a:lnTo>
                        <a:pt x="450" y="113"/>
                      </a:lnTo>
                      <a:lnTo>
                        <a:pt x="460" y="113"/>
                      </a:lnTo>
                      <a:lnTo>
                        <a:pt x="477" y="107"/>
                      </a:lnTo>
                      <a:lnTo>
                        <a:pt x="484" y="108"/>
                      </a:lnTo>
                      <a:lnTo>
                        <a:pt x="499" y="120"/>
                      </a:lnTo>
                      <a:lnTo>
                        <a:pt x="514" y="121"/>
                      </a:lnTo>
                      <a:lnTo>
                        <a:pt x="533" y="116"/>
                      </a:lnTo>
                      <a:lnTo>
                        <a:pt x="547" y="118"/>
                      </a:lnTo>
                      <a:lnTo>
                        <a:pt x="548" y="118"/>
                      </a:lnTo>
                      <a:lnTo>
                        <a:pt x="549" y="119"/>
                      </a:lnTo>
                      <a:lnTo>
                        <a:pt x="569" y="157"/>
                      </a:lnTo>
                      <a:lnTo>
                        <a:pt x="572" y="160"/>
                      </a:lnTo>
                      <a:lnTo>
                        <a:pt x="580" y="170"/>
                      </a:lnTo>
                      <a:lnTo>
                        <a:pt x="580" y="179"/>
                      </a:lnTo>
                      <a:lnTo>
                        <a:pt x="597" y="179"/>
                      </a:lnTo>
                      <a:lnTo>
                        <a:pt x="589" y="186"/>
                      </a:lnTo>
                      <a:lnTo>
                        <a:pt x="589" y="208"/>
                      </a:lnTo>
                      <a:lnTo>
                        <a:pt x="590" y="222"/>
                      </a:lnTo>
                      <a:lnTo>
                        <a:pt x="592" y="226"/>
                      </a:lnTo>
                      <a:lnTo>
                        <a:pt x="584" y="236"/>
                      </a:lnTo>
                      <a:lnTo>
                        <a:pt x="584" y="238"/>
                      </a:lnTo>
                      <a:lnTo>
                        <a:pt x="589" y="249"/>
                      </a:lnTo>
                      <a:lnTo>
                        <a:pt x="584" y="250"/>
                      </a:lnTo>
                      <a:lnTo>
                        <a:pt x="586" y="254"/>
                      </a:lnTo>
                      <a:lnTo>
                        <a:pt x="588" y="263"/>
                      </a:lnTo>
                      <a:lnTo>
                        <a:pt x="594" y="269"/>
                      </a:lnTo>
                      <a:lnTo>
                        <a:pt x="598" y="280"/>
                      </a:lnTo>
                      <a:lnTo>
                        <a:pt x="592" y="293"/>
                      </a:lnTo>
                      <a:lnTo>
                        <a:pt x="588" y="304"/>
                      </a:lnTo>
                      <a:lnTo>
                        <a:pt x="574" y="313"/>
                      </a:lnTo>
                      <a:lnTo>
                        <a:pt x="564" y="321"/>
                      </a:lnTo>
                      <a:lnTo>
                        <a:pt x="554" y="323"/>
                      </a:lnTo>
                      <a:lnTo>
                        <a:pt x="552" y="325"/>
                      </a:lnTo>
                      <a:lnTo>
                        <a:pt x="546" y="322"/>
                      </a:lnTo>
                      <a:lnTo>
                        <a:pt x="541" y="326"/>
                      </a:lnTo>
                      <a:lnTo>
                        <a:pt x="539" y="327"/>
                      </a:lnTo>
                      <a:lnTo>
                        <a:pt x="540" y="342"/>
                      </a:lnTo>
                      <a:lnTo>
                        <a:pt x="537" y="350"/>
                      </a:lnTo>
                      <a:lnTo>
                        <a:pt x="530" y="356"/>
                      </a:lnTo>
                      <a:lnTo>
                        <a:pt x="524" y="358"/>
                      </a:lnTo>
                      <a:lnTo>
                        <a:pt x="522" y="350"/>
                      </a:lnTo>
                      <a:lnTo>
                        <a:pt x="515" y="353"/>
                      </a:lnTo>
                      <a:lnTo>
                        <a:pt x="508" y="347"/>
                      </a:lnTo>
                      <a:lnTo>
                        <a:pt x="504" y="341"/>
                      </a:lnTo>
                      <a:lnTo>
                        <a:pt x="492" y="339"/>
                      </a:lnTo>
                      <a:lnTo>
                        <a:pt x="485" y="346"/>
                      </a:lnTo>
                      <a:lnTo>
                        <a:pt x="478" y="353"/>
                      </a:lnTo>
                      <a:lnTo>
                        <a:pt x="482" y="367"/>
                      </a:lnTo>
                      <a:lnTo>
                        <a:pt x="474" y="370"/>
                      </a:lnTo>
                      <a:lnTo>
                        <a:pt x="450" y="375"/>
                      </a:lnTo>
                      <a:lnTo>
                        <a:pt x="435" y="368"/>
                      </a:lnTo>
                      <a:lnTo>
                        <a:pt x="439" y="360"/>
                      </a:lnTo>
                      <a:lnTo>
                        <a:pt x="423" y="353"/>
                      </a:lnTo>
                      <a:lnTo>
                        <a:pt x="421" y="355"/>
                      </a:lnTo>
                      <a:lnTo>
                        <a:pt x="413" y="364"/>
                      </a:lnTo>
                      <a:lnTo>
                        <a:pt x="404" y="352"/>
                      </a:lnTo>
                      <a:lnTo>
                        <a:pt x="394" y="348"/>
                      </a:lnTo>
                      <a:lnTo>
                        <a:pt x="399" y="343"/>
                      </a:lnTo>
                      <a:lnTo>
                        <a:pt x="408" y="337"/>
                      </a:lnTo>
                      <a:lnTo>
                        <a:pt x="412" y="324"/>
                      </a:lnTo>
                      <a:lnTo>
                        <a:pt x="417" y="325"/>
                      </a:lnTo>
                      <a:lnTo>
                        <a:pt x="412" y="318"/>
                      </a:lnTo>
                      <a:lnTo>
                        <a:pt x="388" y="306"/>
                      </a:lnTo>
                      <a:lnTo>
                        <a:pt x="389" y="296"/>
                      </a:lnTo>
                      <a:lnTo>
                        <a:pt x="384" y="282"/>
                      </a:lnTo>
                      <a:lnTo>
                        <a:pt x="371" y="294"/>
                      </a:lnTo>
                      <a:lnTo>
                        <a:pt x="370" y="308"/>
                      </a:lnTo>
                      <a:lnTo>
                        <a:pt x="357" y="305"/>
                      </a:lnTo>
                      <a:lnTo>
                        <a:pt x="357" y="308"/>
                      </a:lnTo>
                      <a:lnTo>
                        <a:pt x="351" y="317"/>
                      </a:lnTo>
                      <a:lnTo>
                        <a:pt x="339" y="312"/>
                      </a:lnTo>
                      <a:lnTo>
                        <a:pt x="328" y="313"/>
                      </a:lnTo>
                      <a:lnTo>
                        <a:pt x="326" y="317"/>
                      </a:lnTo>
                      <a:lnTo>
                        <a:pt x="317" y="331"/>
                      </a:lnTo>
                      <a:lnTo>
                        <a:pt x="293" y="333"/>
                      </a:lnTo>
                      <a:lnTo>
                        <a:pt x="279" y="346"/>
                      </a:lnTo>
                      <a:lnTo>
                        <a:pt x="264" y="345"/>
                      </a:lnTo>
                      <a:lnTo>
                        <a:pt x="254" y="337"/>
                      </a:lnTo>
                      <a:lnTo>
                        <a:pt x="255" y="332"/>
                      </a:lnTo>
                      <a:lnTo>
                        <a:pt x="233" y="338"/>
                      </a:lnTo>
                      <a:lnTo>
                        <a:pt x="228" y="331"/>
                      </a:lnTo>
                      <a:lnTo>
                        <a:pt x="216" y="342"/>
                      </a:lnTo>
                      <a:lnTo>
                        <a:pt x="210" y="333"/>
                      </a:lnTo>
                      <a:lnTo>
                        <a:pt x="199" y="333"/>
                      </a:lnTo>
                      <a:lnTo>
                        <a:pt x="199" y="342"/>
                      </a:lnTo>
                      <a:lnTo>
                        <a:pt x="205" y="355"/>
                      </a:lnTo>
                      <a:lnTo>
                        <a:pt x="201" y="357"/>
                      </a:lnTo>
                      <a:lnTo>
                        <a:pt x="196" y="366"/>
                      </a:lnTo>
                      <a:lnTo>
                        <a:pt x="199" y="379"/>
                      </a:lnTo>
                      <a:lnTo>
                        <a:pt x="207" y="385"/>
                      </a:lnTo>
                      <a:lnTo>
                        <a:pt x="206" y="390"/>
                      </a:lnTo>
                      <a:lnTo>
                        <a:pt x="186" y="402"/>
                      </a:lnTo>
                      <a:lnTo>
                        <a:pt x="177" y="391"/>
                      </a:lnTo>
                      <a:lnTo>
                        <a:pt x="179" y="380"/>
                      </a:lnTo>
                      <a:lnTo>
                        <a:pt x="169" y="375"/>
                      </a:lnTo>
                      <a:lnTo>
                        <a:pt x="175" y="369"/>
                      </a:lnTo>
                      <a:lnTo>
                        <a:pt x="173" y="356"/>
                      </a:lnTo>
                      <a:lnTo>
                        <a:pt x="169" y="352"/>
                      </a:lnTo>
                      <a:lnTo>
                        <a:pt x="184" y="339"/>
                      </a:lnTo>
                      <a:lnTo>
                        <a:pt x="183" y="336"/>
                      </a:lnTo>
                      <a:lnTo>
                        <a:pt x="173" y="330"/>
                      </a:lnTo>
                      <a:lnTo>
                        <a:pt x="172" y="333"/>
                      </a:lnTo>
                      <a:lnTo>
                        <a:pt x="164" y="343"/>
                      </a:lnTo>
                      <a:lnTo>
                        <a:pt x="151" y="339"/>
                      </a:lnTo>
                      <a:lnTo>
                        <a:pt x="140" y="360"/>
                      </a:lnTo>
                      <a:lnTo>
                        <a:pt x="136" y="354"/>
                      </a:lnTo>
                      <a:lnTo>
                        <a:pt x="123" y="343"/>
                      </a:lnTo>
                      <a:lnTo>
                        <a:pt x="125" y="326"/>
                      </a:lnTo>
                      <a:lnTo>
                        <a:pt x="112" y="313"/>
                      </a:lnTo>
                      <a:lnTo>
                        <a:pt x="99" y="315"/>
                      </a:lnTo>
                      <a:lnTo>
                        <a:pt x="84" y="307"/>
                      </a:lnTo>
                      <a:lnTo>
                        <a:pt x="64" y="314"/>
                      </a:lnTo>
                      <a:lnTo>
                        <a:pt x="58" y="308"/>
                      </a:lnTo>
                      <a:lnTo>
                        <a:pt x="42" y="287"/>
                      </a:lnTo>
                      <a:lnTo>
                        <a:pt x="36" y="284"/>
                      </a:lnTo>
                      <a:lnTo>
                        <a:pt x="38" y="279"/>
                      </a:lnTo>
                      <a:lnTo>
                        <a:pt x="43" y="277"/>
                      </a:lnTo>
                      <a:lnTo>
                        <a:pt x="54" y="271"/>
                      </a:lnTo>
                      <a:lnTo>
                        <a:pt x="61" y="273"/>
                      </a:lnTo>
                      <a:lnTo>
                        <a:pt x="72" y="264"/>
                      </a:lnTo>
                      <a:lnTo>
                        <a:pt x="71" y="264"/>
                      </a:lnTo>
                      <a:lnTo>
                        <a:pt x="67" y="260"/>
                      </a:lnTo>
                      <a:lnTo>
                        <a:pt x="63" y="254"/>
                      </a:lnTo>
                      <a:lnTo>
                        <a:pt x="72" y="242"/>
                      </a:lnTo>
                      <a:lnTo>
                        <a:pt x="70" y="240"/>
                      </a:lnTo>
                      <a:lnTo>
                        <a:pt x="67" y="243"/>
                      </a:lnTo>
                      <a:lnTo>
                        <a:pt x="66" y="238"/>
                      </a:lnTo>
                      <a:lnTo>
                        <a:pt x="56" y="245"/>
                      </a:lnTo>
                      <a:lnTo>
                        <a:pt x="54" y="243"/>
                      </a:lnTo>
                      <a:lnTo>
                        <a:pt x="36" y="239"/>
                      </a:lnTo>
                      <a:lnTo>
                        <a:pt x="16" y="236"/>
                      </a:lnTo>
                      <a:lnTo>
                        <a:pt x="16" y="231"/>
                      </a:lnTo>
                      <a:lnTo>
                        <a:pt x="9" y="229"/>
                      </a:lnTo>
                      <a:lnTo>
                        <a:pt x="4" y="223"/>
                      </a:lnTo>
                      <a:lnTo>
                        <a:pt x="9" y="210"/>
                      </a:lnTo>
                      <a:lnTo>
                        <a:pt x="7" y="207"/>
                      </a:lnTo>
                      <a:lnTo>
                        <a:pt x="6" y="199"/>
                      </a:lnTo>
                      <a:lnTo>
                        <a:pt x="0" y="198"/>
                      </a:lnTo>
                      <a:lnTo>
                        <a:pt x="3" y="187"/>
                      </a:lnTo>
                      <a:lnTo>
                        <a:pt x="11" y="191"/>
                      </a:lnTo>
                      <a:lnTo>
                        <a:pt x="28" y="191"/>
                      </a:lnTo>
                      <a:lnTo>
                        <a:pt x="26" y="184"/>
                      </a:lnTo>
                      <a:lnTo>
                        <a:pt x="29" y="189"/>
                      </a:lnTo>
                      <a:lnTo>
                        <a:pt x="34" y="189"/>
                      </a:lnTo>
                      <a:lnTo>
                        <a:pt x="40" y="188"/>
                      </a:lnTo>
                      <a:lnTo>
                        <a:pt x="43" y="186"/>
                      </a:lnTo>
                      <a:lnTo>
                        <a:pt x="49" y="181"/>
                      </a:lnTo>
                      <a:lnTo>
                        <a:pt x="48" y="163"/>
                      </a:lnTo>
                      <a:lnTo>
                        <a:pt x="52" y="156"/>
                      </a:lnTo>
                      <a:lnTo>
                        <a:pt x="46" y="149"/>
                      </a:lnTo>
                      <a:lnTo>
                        <a:pt x="41" y="153"/>
                      </a:lnTo>
                      <a:lnTo>
                        <a:pt x="42" y="146"/>
                      </a:lnTo>
                      <a:lnTo>
                        <a:pt x="30" y="137"/>
                      </a:lnTo>
                      <a:lnTo>
                        <a:pt x="31" y="130"/>
                      </a:lnTo>
                      <a:lnTo>
                        <a:pt x="25" y="122"/>
                      </a:lnTo>
                      <a:lnTo>
                        <a:pt x="22" y="111"/>
                      </a:lnTo>
                      <a:lnTo>
                        <a:pt x="19" y="108"/>
                      </a:lnTo>
                      <a:lnTo>
                        <a:pt x="41" y="95"/>
                      </a:lnTo>
                      <a:lnTo>
                        <a:pt x="62" y="81"/>
                      </a:lnTo>
                      <a:lnTo>
                        <a:pt x="61" y="72"/>
                      </a:lnTo>
                      <a:lnTo>
                        <a:pt x="55" y="50"/>
                      </a:lnTo>
                      <a:lnTo>
                        <a:pt x="61" y="46"/>
                      </a:lnTo>
                      <a:lnTo>
                        <a:pt x="66" y="38"/>
                      </a:lnTo>
                      <a:lnTo>
                        <a:pt x="65" y="30"/>
                      </a:lnTo>
                      <a:lnTo>
                        <a:pt x="81" y="20"/>
                      </a:lnTo>
                      <a:lnTo>
                        <a:pt x="92" y="24"/>
                      </a:lnTo>
                      <a:lnTo>
                        <a:pt x="101" y="25"/>
                      </a:lnTo>
                      <a:lnTo>
                        <a:pt x="104" y="32"/>
                      </a:lnTo>
                      <a:lnTo>
                        <a:pt x="126" y="28"/>
                      </a:lnTo>
                      <a:lnTo>
                        <a:pt x="128" y="27"/>
                      </a:lnTo>
                      <a:lnTo>
                        <a:pt x="133" y="22"/>
                      </a:lnTo>
                      <a:lnTo>
                        <a:pt x="137" y="12"/>
                      </a:lnTo>
                      <a:lnTo>
                        <a:pt x="143" y="14"/>
                      </a:lnTo>
                      <a:lnTo>
                        <a:pt x="147" y="13"/>
                      </a:lnTo>
                      <a:lnTo>
                        <a:pt x="149" y="14"/>
                      </a:lnTo>
                      <a:lnTo>
                        <a:pt x="153" y="8"/>
                      </a:lnTo>
                      <a:lnTo>
                        <a:pt x="162" y="3"/>
                      </a:lnTo>
                      <a:lnTo>
                        <a:pt x="169" y="0"/>
                      </a:lnTo>
                      <a:lnTo>
                        <a:pt x="172" y="7"/>
                      </a:lnTo>
                      <a:lnTo>
                        <a:pt x="174" y="7"/>
                      </a:lnTo>
                      <a:lnTo>
                        <a:pt x="173" y="12"/>
                      </a:lnTo>
                      <a:lnTo>
                        <a:pt x="175" y="15"/>
                      </a:lnTo>
                      <a:lnTo>
                        <a:pt x="184" y="20"/>
                      </a:lnTo>
                      <a:lnTo>
                        <a:pt x="187" y="18"/>
                      </a:lnTo>
                      <a:lnTo>
                        <a:pt x="189" y="23"/>
                      </a:lnTo>
                      <a:lnTo>
                        <a:pt x="191" y="30"/>
                      </a:lnTo>
                      <a:lnTo>
                        <a:pt x="194" y="43"/>
                      </a:lnTo>
                      <a:lnTo>
                        <a:pt x="192" y="47"/>
                      </a:lnTo>
                      <a:lnTo>
                        <a:pt x="191" y="51"/>
                      </a:lnTo>
                      <a:lnTo>
                        <a:pt x="191" y="55"/>
                      </a:lnTo>
                      <a:lnTo>
                        <a:pt x="190" y="52"/>
                      </a:lnTo>
                      <a:lnTo>
                        <a:pt x="188" y="55"/>
                      </a:lnTo>
                      <a:lnTo>
                        <a:pt x="190" y="55"/>
                      </a:lnTo>
                      <a:lnTo>
                        <a:pt x="189" y="55"/>
                      </a:lnTo>
                      <a:lnTo>
                        <a:pt x="191" y="56"/>
                      </a:lnTo>
                      <a:lnTo>
                        <a:pt x="189" y="57"/>
                      </a:lnTo>
                      <a:lnTo>
                        <a:pt x="191" y="57"/>
                      </a:lnTo>
                      <a:lnTo>
                        <a:pt x="190" y="57"/>
                      </a:lnTo>
                      <a:lnTo>
                        <a:pt x="192" y="59"/>
                      </a:lnTo>
                      <a:lnTo>
                        <a:pt x="191" y="60"/>
                      </a:lnTo>
                      <a:lnTo>
                        <a:pt x="194" y="63"/>
                      </a:lnTo>
                      <a:lnTo>
                        <a:pt x="195" y="64"/>
                      </a:lnTo>
                      <a:lnTo>
                        <a:pt x="198" y="68"/>
                      </a:lnTo>
                      <a:lnTo>
                        <a:pt x="208" y="73"/>
                      </a:lnTo>
                      <a:lnTo>
                        <a:pt x="229" y="76"/>
                      </a:lnTo>
                      <a:lnTo>
                        <a:pt x="228" y="79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3" name="Freeform 250">
                  <a:extLst>
                    <a:ext uri="{FF2B5EF4-FFF2-40B4-BE49-F238E27FC236}">
                      <a16:creationId xmlns:a16="http://schemas.microsoft.com/office/drawing/2014/main" xmlns="" id="{BB77E112-B432-4B00-AA07-BA6097387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6479" y="4774512"/>
                  <a:ext cx="375336" cy="284481"/>
                </a:xfrm>
                <a:custGeom>
                  <a:avLst/>
                  <a:gdLst/>
                  <a:ahLst/>
                  <a:cxnLst>
                    <a:cxn ang="0">
                      <a:pos x="384" y="351"/>
                    </a:cxn>
                    <a:cxn ang="0">
                      <a:pos x="427" y="369"/>
                    </a:cxn>
                    <a:cxn ang="0">
                      <a:pos x="466" y="382"/>
                    </a:cxn>
                    <a:cxn ang="0">
                      <a:pos x="504" y="351"/>
                    </a:cxn>
                    <a:cxn ang="0">
                      <a:pos x="482" y="323"/>
                    </a:cxn>
                    <a:cxn ang="0">
                      <a:pos x="489" y="320"/>
                    </a:cxn>
                    <a:cxn ang="0">
                      <a:pos x="492" y="294"/>
                    </a:cxn>
                    <a:cxn ang="0">
                      <a:pos x="502" y="274"/>
                    </a:cxn>
                    <a:cxn ang="0">
                      <a:pos x="486" y="262"/>
                    </a:cxn>
                    <a:cxn ang="0">
                      <a:pos x="472" y="242"/>
                    </a:cxn>
                    <a:cxn ang="0">
                      <a:pos x="447" y="232"/>
                    </a:cxn>
                    <a:cxn ang="0">
                      <a:pos x="440" y="221"/>
                    </a:cxn>
                    <a:cxn ang="0">
                      <a:pos x="444" y="201"/>
                    </a:cxn>
                    <a:cxn ang="0">
                      <a:pos x="422" y="181"/>
                    </a:cxn>
                    <a:cxn ang="0">
                      <a:pos x="406" y="187"/>
                    </a:cxn>
                    <a:cxn ang="0">
                      <a:pos x="383" y="180"/>
                    </a:cxn>
                    <a:cxn ang="0">
                      <a:pos x="364" y="177"/>
                    </a:cxn>
                    <a:cxn ang="0">
                      <a:pos x="339" y="169"/>
                    </a:cxn>
                    <a:cxn ang="0">
                      <a:pos x="342" y="160"/>
                    </a:cxn>
                    <a:cxn ang="0">
                      <a:pos x="354" y="129"/>
                    </a:cxn>
                    <a:cxn ang="0">
                      <a:pos x="352" y="112"/>
                    </a:cxn>
                    <a:cxn ang="0">
                      <a:pos x="346" y="92"/>
                    </a:cxn>
                    <a:cxn ang="0">
                      <a:pos x="386" y="76"/>
                    </a:cxn>
                    <a:cxn ang="0">
                      <a:pos x="414" y="70"/>
                    </a:cxn>
                    <a:cxn ang="0">
                      <a:pos x="411" y="40"/>
                    </a:cxn>
                    <a:cxn ang="0">
                      <a:pos x="397" y="31"/>
                    </a:cxn>
                    <a:cxn ang="0">
                      <a:pos x="371" y="33"/>
                    </a:cxn>
                    <a:cxn ang="0">
                      <a:pos x="346" y="33"/>
                    </a:cxn>
                    <a:cxn ang="0">
                      <a:pos x="299" y="62"/>
                    </a:cxn>
                    <a:cxn ang="0">
                      <a:pos x="275" y="48"/>
                    </a:cxn>
                    <a:cxn ang="0">
                      <a:pos x="236" y="58"/>
                    </a:cxn>
                    <a:cxn ang="0">
                      <a:pos x="219" y="58"/>
                    </a:cxn>
                    <a:cxn ang="0">
                      <a:pos x="216" y="82"/>
                    </a:cxn>
                    <a:cxn ang="0">
                      <a:pos x="226" y="106"/>
                    </a:cxn>
                    <a:cxn ang="0">
                      <a:pos x="199" y="96"/>
                    </a:cxn>
                    <a:cxn ang="0">
                      <a:pos x="193" y="72"/>
                    </a:cxn>
                    <a:cxn ang="0">
                      <a:pos x="203" y="52"/>
                    </a:cxn>
                    <a:cxn ang="0">
                      <a:pos x="184" y="59"/>
                    </a:cxn>
                    <a:cxn ang="0">
                      <a:pos x="156" y="70"/>
                    </a:cxn>
                    <a:cxn ang="0">
                      <a:pos x="132" y="29"/>
                    </a:cxn>
                    <a:cxn ang="0">
                      <a:pos x="84" y="30"/>
                    </a:cxn>
                    <a:cxn ang="0">
                      <a:pos x="56" y="0"/>
                    </a:cxn>
                    <a:cxn ang="0">
                      <a:pos x="46" y="3"/>
                    </a:cxn>
                    <a:cxn ang="0">
                      <a:pos x="33" y="10"/>
                    </a:cxn>
                    <a:cxn ang="0">
                      <a:pos x="12" y="39"/>
                    </a:cxn>
                    <a:cxn ang="0">
                      <a:pos x="4" y="50"/>
                    </a:cxn>
                    <a:cxn ang="0">
                      <a:pos x="7" y="82"/>
                    </a:cxn>
                    <a:cxn ang="0">
                      <a:pos x="34" y="106"/>
                    </a:cxn>
                    <a:cxn ang="0">
                      <a:pos x="61" y="145"/>
                    </a:cxn>
                    <a:cxn ang="0">
                      <a:pos x="112" y="146"/>
                    </a:cxn>
                    <a:cxn ang="0">
                      <a:pos x="149" y="173"/>
                    </a:cxn>
                    <a:cxn ang="0">
                      <a:pos x="171" y="207"/>
                    </a:cxn>
                    <a:cxn ang="0">
                      <a:pos x="195" y="224"/>
                    </a:cxn>
                    <a:cxn ang="0">
                      <a:pos x="241" y="259"/>
                    </a:cxn>
                    <a:cxn ang="0">
                      <a:pos x="276" y="266"/>
                    </a:cxn>
                    <a:cxn ang="0">
                      <a:pos x="292" y="268"/>
                    </a:cxn>
                    <a:cxn ang="0">
                      <a:pos x="338" y="314"/>
                    </a:cxn>
                  </a:cxnLst>
                  <a:rect l="0" t="0" r="r" b="b"/>
                  <a:pathLst>
                    <a:path w="505" h="382">
                      <a:moveTo>
                        <a:pt x="341" y="324"/>
                      </a:moveTo>
                      <a:lnTo>
                        <a:pt x="373" y="342"/>
                      </a:lnTo>
                      <a:lnTo>
                        <a:pt x="384" y="351"/>
                      </a:lnTo>
                      <a:lnTo>
                        <a:pt x="413" y="354"/>
                      </a:lnTo>
                      <a:lnTo>
                        <a:pt x="414" y="355"/>
                      </a:lnTo>
                      <a:lnTo>
                        <a:pt x="427" y="369"/>
                      </a:lnTo>
                      <a:lnTo>
                        <a:pt x="438" y="379"/>
                      </a:lnTo>
                      <a:lnTo>
                        <a:pt x="463" y="382"/>
                      </a:lnTo>
                      <a:lnTo>
                        <a:pt x="466" y="382"/>
                      </a:lnTo>
                      <a:lnTo>
                        <a:pt x="474" y="374"/>
                      </a:lnTo>
                      <a:lnTo>
                        <a:pt x="505" y="375"/>
                      </a:lnTo>
                      <a:lnTo>
                        <a:pt x="504" y="351"/>
                      </a:lnTo>
                      <a:lnTo>
                        <a:pt x="498" y="344"/>
                      </a:lnTo>
                      <a:lnTo>
                        <a:pt x="492" y="338"/>
                      </a:lnTo>
                      <a:lnTo>
                        <a:pt x="482" y="323"/>
                      </a:lnTo>
                      <a:lnTo>
                        <a:pt x="487" y="320"/>
                      </a:lnTo>
                      <a:lnTo>
                        <a:pt x="489" y="324"/>
                      </a:lnTo>
                      <a:lnTo>
                        <a:pt x="489" y="320"/>
                      </a:lnTo>
                      <a:lnTo>
                        <a:pt x="484" y="307"/>
                      </a:lnTo>
                      <a:lnTo>
                        <a:pt x="496" y="303"/>
                      </a:lnTo>
                      <a:lnTo>
                        <a:pt x="492" y="294"/>
                      </a:lnTo>
                      <a:lnTo>
                        <a:pt x="496" y="284"/>
                      </a:lnTo>
                      <a:lnTo>
                        <a:pt x="494" y="281"/>
                      </a:lnTo>
                      <a:lnTo>
                        <a:pt x="502" y="274"/>
                      </a:lnTo>
                      <a:lnTo>
                        <a:pt x="503" y="264"/>
                      </a:lnTo>
                      <a:lnTo>
                        <a:pt x="499" y="267"/>
                      </a:lnTo>
                      <a:lnTo>
                        <a:pt x="486" y="262"/>
                      </a:lnTo>
                      <a:lnTo>
                        <a:pt x="486" y="260"/>
                      </a:lnTo>
                      <a:lnTo>
                        <a:pt x="480" y="251"/>
                      </a:lnTo>
                      <a:lnTo>
                        <a:pt x="472" y="242"/>
                      </a:lnTo>
                      <a:lnTo>
                        <a:pt x="464" y="242"/>
                      </a:lnTo>
                      <a:lnTo>
                        <a:pt x="460" y="242"/>
                      </a:lnTo>
                      <a:lnTo>
                        <a:pt x="447" y="232"/>
                      </a:lnTo>
                      <a:lnTo>
                        <a:pt x="443" y="230"/>
                      </a:lnTo>
                      <a:lnTo>
                        <a:pt x="438" y="226"/>
                      </a:lnTo>
                      <a:lnTo>
                        <a:pt x="440" y="221"/>
                      </a:lnTo>
                      <a:lnTo>
                        <a:pt x="439" y="216"/>
                      </a:lnTo>
                      <a:lnTo>
                        <a:pt x="449" y="210"/>
                      </a:lnTo>
                      <a:lnTo>
                        <a:pt x="444" y="201"/>
                      </a:lnTo>
                      <a:lnTo>
                        <a:pt x="428" y="199"/>
                      </a:lnTo>
                      <a:lnTo>
                        <a:pt x="424" y="190"/>
                      </a:lnTo>
                      <a:lnTo>
                        <a:pt x="422" y="181"/>
                      </a:lnTo>
                      <a:lnTo>
                        <a:pt x="416" y="179"/>
                      </a:lnTo>
                      <a:lnTo>
                        <a:pt x="410" y="186"/>
                      </a:lnTo>
                      <a:lnTo>
                        <a:pt x="406" y="187"/>
                      </a:lnTo>
                      <a:lnTo>
                        <a:pt x="402" y="181"/>
                      </a:lnTo>
                      <a:lnTo>
                        <a:pt x="398" y="179"/>
                      </a:lnTo>
                      <a:lnTo>
                        <a:pt x="383" y="180"/>
                      </a:lnTo>
                      <a:lnTo>
                        <a:pt x="379" y="186"/>
                      </a:lnTo>
                      <a:lnTo>
                        <a:pt x="370" y="179"/>
                      </a:lnTo>
                      <a:lnTo>
                        <a:pt x="364" y="177"/>
                      </a:lnTo>
                      <a:lnTo>
                        <a:pt x="362" y="177"/>
                      </a:lnTo>
                      <a:lnTo>
                        <a:pt x="350" y="166"/>
                      </a:lnTo>
                      <a:lnTo>
                        <a:pt x="339" y="169"/>
                      </a:lnTo>
                      <a:lnTo>
                        <a:pt x="336" y="166"/>
                      </a:lnTo>
                      <a:lnTo>
                        <a:pt x="338" y="158"/>
                      </a:lnTo>
                      <a:lnTo>
                        <a:pt x="342" y="160"/>
                      </a:lnTo>
                      <a:lnTo>
                        <a:pt x="345" y="150"/>
                      </a:lnTo>
                      <a:lnTo>
                        <a:pt x="352" y="146"/>
                      </a:lnTo>
                      <a:lnTo>
                        <a:pt x="354" y="129"/>
                      </a:lnTo>
                      <a:lnTo>
                        <a:pt x="353" y="125"/>
                      </a:lnTo>
                      <a:lnTo>
                        <a:pt x="354" y="119"/>
                      </a:lnTo>
                      <a:lnTo>
                        <a:pt x="352" y="112"/>
                      </a:lnTo>
                      <a:lnTo>
                        <a:pt x="346" y="101"/>
                      </a:lnTo>
                      <a:lnTo>
                        <a:pt x="343" y="101"/>
                      </a:lnTo>
                      <a:lnTo>
                        <a:pt x="346" y="92"/>
                      </a:lnTo>
                      <a:lnTo>
                        <a:pt x="365" y="92"/>
                      </a:lnTo>
                      <a:lnTo>
                        <a:pt x="385" y="84"/>
                      </a:lnTo>
                      <a:lnTo>
                        <a:pt x="386" y="76"/>
                      </a:lnTo>
                      <a:lnTo>
                        <a:pt x="392" y="75"/>
                      </a:lnTo>
                      <a:lnTo>
                        <a:pt x="396" y="68"/>
                      </a:lnTo>
                      <a:lnTo>
                        <a:pt x="414" y="70"/>
                      </a:lnTo>
                      <a:lnTo>
                        <a:pt x="413" y="65"/>
                      </a:lnTo>
                      <a:lnTo>
                        <a:pt x="405" y="57"/>
                      </a:lnTo>
                      <a:lnTo>
                        <a:pt x="411" y="40"/>
                      </a:lnTo>
                      <a:lnTo>
                        <a:pt x="405" y="39"/>
                      </a:lnTo>
                      <a:lnTo>
                        <a:pt x="403" y="34"/>
                      </a:lnTo>
                      <a:lnTo>
                        <a:pt x="397" y="31"/>
                      </a:lnTo>
                      <a:lnTo>
                        <a:pt x="396" y="34"/>
                      </a:lnTo>
                      <a:lnTo>
                        <a:pt x="385" y="36"/>
                      </a:lnTo>
                      <a:lnTo>
                        <a:pt x="371" y="33"/>
                      </a:lnTo>
                      <a:lnTo>
                        <a:pt x="359" y="28"/>
                      </a:lnTo>
                      <a:lnTo>
                        <a:pt x="348" y="29"/>
                      </a:lnTo>
                      <a:lnTo>
                        <a:pt x="346" y="33"/>
                      </a:lnTo>
                      <a:lnTo>
                        <a:pt x="337" y="47"/>
                      </a:lnTo>
                      <a:lnTo>
                        <a:pt x="313" y="49"/>
                      </a:lnTo>
                      <a:lnTo>
                        <a:pt x="299" y="62"/>
                      </a:lnTo>
                      <a:lnTo>
                        <a:pt x="284" y="61"/>
                      </a:lnTo>
                      <a:lnTo>
                        <a:pt x="274" y="53"/>
                      </a:lnTo>
                      <a:lnTo>
                        <a:pt x="275" y="48"/>
                      </a:lnTo>
                      <a:lnTo>
                        <a:pt x="253" y="54"/>
                      </a:lnTo>
                      <a:lnTo>
                        <a:pt x="248" y="47"/>
                      </a:lnTo>
                      <a:lnTo>
                        <a:pt x="236" y="58"/>
                      </a:lnTo>
                      <a:lnTo>
                        <a:pt x="230" y="49"/>
                      </a:lnTo>
                      <a:lnTo>
                        <a:pt x="219" y="49"/>
                      </a:lnTo>
                      <a:lnTo>
                        <a:pt x="219" y="58"/>
                      </a:lnTo>
                      <a:lnTo>
                        <a:pt x="225" y="71"/>
                      </a:lnTo>
                      <a:lnTo>
                        <a:pt x="221" y="73"/>
                      </a:lnTo>
                      <a:lnTo>
                        <a:pt x="216" y="82"/>
                      </a:lnTo>
                      <a:lnTo>
                        <a:pt x="219" y="95"/>
                      </a:lnTo>
                      <a:lnTo>
                        <a:pt x="227" y="101"/>
                      </a:lnTo>
                      <a:lnTo>
                        <a:pt x="226" y="106"/>
                      </a:lnTo>
                      <a:lnTo>
                        <a:pt x="206" y="118"/>
                      </a:lnTo>
                      <a:lnTo>
                        <a:pt x="197" y="107"/>
                      </a:lnTo>
                      <a:lnTo>
                        <a:pt x="199" y="96"/>
                      </a:lnTo>
                      <a:lnTo>
                        <a:pt x="189" y="91"/>
                      </a:lnTo>
                      <a:lnTo>
                        <a:pt x="195" y="85"/>
                      </a:lnTo>
                      <a:lnTo>
                        <a:pt x="193" y="72"/>
                      </a:lnTo>
                      <a:lnTo>
                        <a:pt x="189" y="68"/>
                      </a:lnTo>
                      <a:lnTo>
                        <a:pt x="204" y="55"/>
                      </a:lnTo>
                      <a:lnTo>
                        <a:pt x="203" y="52"/>
                      </a:lnTo>
                      <a:lnTo>
                        <a:pt x="193" y="46"/>
                      </a:lnTo>
                      <a:lnTo>
                        <a:pt x="192" y="49"/>
                      </a:lnTo>
                      <a:lnTo>
                        <a:pt x="184" y="59"/>
                      </a:lnTo>
                      <a:lnTo>
                        <a:pt x="171" y="55"/>
                      </a:lnTo>
                      <a:lnTo>
                        <a:pt x="160" y="76"/>
                      </a:lnTo>
                      <a:lnTo>
                        <a:pt x="156" y="70"/>
                      </a:lnTo>
                      <a:lnTo>
                        <a:pt x="143" y="59"/>
                      </a:lnTo>
                      <a:lnTo>
                        <a:pt x="145" y="42"/>
                      </a:lnTo>
                      <a:lnTo>
                        <a:pt x="132" y="29"/>
                      </a:lnTo>
                      <a:lnTo>
                        <a:pt x="119" y="31"/>
                      </a:lnTo>
                      <a:lnTo>
                        <a:pt x="104" y="23"/>
                      </a:lnTo>
                      <a:lnTo>
                        <a:pt x="84" y="30"/>
                      </a:lnTo>
                      <a:lnTo>
                        <a:pt x="78" y="24"/>
                      </a:lnTo>
                      <a:lnTo>
                        <a:pt x="62" y="3"/>
                      </a:lnTo>
                      <a:lnTo>
                        <a:pt x="56" y="0"/>
                      </a:lnTo>
                      <a:lnTo>
                        <a:pt x="50" y="4"/>
                      </a:lnTo>
                      <a:lnTo>
                        <a:pt x="46" y="0"/>
                      </a:lnTo>
                      <a:lnTo>
                        <a:pt x="46" y="3"/>
                      </a:lnTo>
                      <a:lnTo>
                        <a:pt x="35" y="7"/>
                      </a:lnTo>
                      <a:lnTo>
                        <a:pt x="33" y="9"/>
                      </a:lnTo>
                      <a:lnTo>
                        <a:pt x="33" y="10"/>
                      </a:lnTo>
                      <a:lnTo>
                        <a:pt x="31" y="14"/>
                      </a:lnTo>
                      <a:lnTo>
                        <a:pt x="17" y="27"/>
                      </a:lnTo>
                      <a:lnTo>
                        <a:pt x="12" y="39"/>
                      </a:lnTo>
                      <a:lnTo>
                        <a:pt x="7" y="43"/>
                      </a:lnTo>
                      <a:lnTo>
                        <a:pt x="2" y="48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11" y="57"/>
                      </a:lnTo>
                      <a:lnTo>
                        <a:pt x="7" y="82"/>
                      </a:lnTo>
                      <a:lnTo>
                        <a:pt x="4" y="96"/>
                      </a:lnTo>
                      <a:lnTo>
                        <a:pt x="11" y="97"/>
                      </a:lnTo>
                      <a:lnTo>
                        <a:pt x="34" y="106"/>
                      </a:lnTo>
                      <a:lnTo>
                        <a:pt x="45" y="119"/>
                      </a:lnTo>
                      <a:lnTo>
                        <a:pt x="55" y="141"/>
                      </a:lnTo>
                      <a:lnTo>
                        <a:pt x="61" y="145"/>
                      </a:lnTo>
                      <a:lnTo>
                        <a:pt x="70" y="141"/>
                      </a:lnTo>
                      <a:lnTo>
                        <a:pt x="93" y="141"/>
                      </a:lnTo>
                      <a:lnTo>
                        <a:pt x="112" y="146"/>
                      </a:lnTo>
                      <a:lnTo>
                        <a:pt x="126" y="150"/>
                      </a:lnTo>
                      <a:lnTo>
                        <a:pt x="138" y="165"/>
                      </a:lnTo>
                      <a:lnTo>
                        <a:pt x="149" y="173"/>
                      </a:lnTo>
                      <a:lnTo>
                        <a:pt x="167" y="199"/>
                      </a:lnTo>
                      <a:lnTo>
                        <a:pt x="168" y="204"/>
                      </a:lnTo>
                      <a:lnTo>
                        <a:pt x="171" y="207"/>
                      </a:lnTo>
                      <a:lnTo>
                        <a:pt x="177" y="208"/>
                      </a:lnTo>
                      <a:lnTo>
                        <a:pt x="186" y="214"/>
                      </a:lnTo>
                      <a:lnTo>
                        <a:pt x="195" y="224"/>
                      </a:lnTo>
                      <a:lnTo>
                        <a:pt x="209" y="231"/>
                      </a:lnTo>
                      <a:lnTo>
                        <a:pt x="231" y="246"/>
                      </a:lnTo>
                      <a:lnTo>
                        <a:pt x="241" y="259"/>
                      </a:lnTo>
                      <a:lnTo>
                        <a:pt x="251" y="264"/>
                      </a:lnTo>
                      <a:lnTo>
                        <a:pt x="263" y="266"/>
                      </a:lnTo>
                      <a:lnTo>
                        <a:pt x="276" y="266"/>
                      </a:lnTo>
                      <a:lnTo>
                        <a:pt x="282" y="271"/>
                      </a:lnTo>
                      <a:lnTo>
                        <a:pt x="288" y="267"/>
                      </a:lnTo>
                      <a:lnTo>
                        <a:pt x="292" y="268"/>
                      </a:lnTo>
                      <a:lnTo>
                        <a:pt x="307" y="284"/>
                      </a:lnTo>
                      <a:lnTo>
                        <a:pt x="324" y="299"/>
                      </a:lnTo>
                      <a:lnTo>
                        <a:pt x="338" y="314"/>
                      </a:lnTo>
                      <a:lnTo>
                        <a:pt x="341" y="324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4" name="Freeform 252">
                  <a:extLst>
                    <a:ext uri="{FF2B5EF4-FFF2-40B4-BE49-F238E27FC236}">
                      <a16:creationId xmlns:a16="http://schemas.microsoft.com/office/drawing/2014/main" xmlns="" id="{3F94082B-2CC3-4881-A7D0-19AE3E3C9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6703" y="4773024"/>
                  <a:ext cx="269586" cy="326184"/>
                </a:xfrm>
                <a:custGeom>
                  <a:avLst/>
                  <a:gdLst/>
                  <a:ahLst/>
                  <a:cxnLst>
                    <a:cxn ang="0">
                      <a:pos x="18" y="131"/>
                    </a:cxn>
                    <a:cxn ang="0">
                      <a:pos x="6" y="162"/>
                    </a:cxn>
                    <a:cxn ang="0">
                      <a:pos x="3" y="171"/>
                    </a:cxn>
                    <a:cxn ang="0">
                      <a:pos x="28" y="179"/>
                    </a:cxn>
                    <a:cxn ang="0">
                      <a:pos x="47" y="182"/>
                    </a:cxn>
                    <a:cxn ang="0">
                      <a:pos x="70" y="189"/>
                    </a:cxn>
                    <a:cxn ang="0">
                      <a:pos x="86" y="183"/>
                    </a:cxn>
                    <a:cxn ang="0">
                      <a:pos x="108" y="203"/>
                    </a:cxn>
                    <a:cxn ang="0">
                      <a:pos x="104" y="223"/>
                    </a:cxn>
                    <a:cxn ang="0">
                      <a:pos x="111" y="234"/>
                    </a:cxn>
                    <a:cxn ang="0">
                      <a:pos x="136" y="244"/>
                    </a:cxn>
                    <a:cxn ang="0">
                      <a:pos x="150" y="264"/>
                    </a:cxn>
                    <a:cxn ang="0">
                      <a:pos x="166" y="276"/>
                    </a:cxn>
                    <a:cxn ang="0">
                      <a:pos x="156" y="296"/>
                    </a:cxn>
                    <a:cxn ang="0">
                      <a:pos x="153" y="322"/>
                    </a:cxn>
                    <a:cxn ang="0">
                      <a:pos x="146" y="325"/>
                    </a:cxn>
                    <a:cxn ang="0">
                      <a:pos x="168" y="353"/>
                    </a:cxn>
                    <a:cxn ang="0">
                      <a:pos x="203" y="378"/>
                    </a:cxn>
                    <a:cxn ang="0">
                      <a:pos x="302" y="438"/>
                    </a:cxn>
                    <a:cxn ang="0">
                      <a:pos x="337" y="420"/>
                    </a:cxn>
                    <a:cxn ang="0">
                      <a:pos x="352" y="381"/>
                    </a:cxn>
                    <a:cxn ang="0">
                      <a:pos x="343" y="327"/>
                    </a:cxn>
                    <a:cxn ang="0">
                      <a:pos x="323" y="328"/>
                    </a:cxn>
                    <a:cxn ang="0">
                      <a:pos x="325" y="285"/>
                    </a:cxn>
                    <a:cxn ang="0">
                      <a:pos x="308" y="259"/>
                    </a:cxn>
                    <a:cxn ang="0">
                      <a:pos x="274" y="244"/>
                    </a:cxn>
                    <a:cxn ang="0">
                      <a:pos x="253" y="235"/>
                    </a:cxn>
                    <a:cxn ang="0">
                      <a:pos x="209" y="235"/>
                    </a:cxn>
                    <a:cxn ang="0">
                      <a:pos x="190" y="240"/>
                    </a:cxn>
                    <a:cxn ang="0">
                      <a:pos x="183" y="216"/>
                    </a:cxn>
                    <a:cxn ang="0">
                      <a:pos x="179" y="200"/>
                    </a:cxn>
                    <a:cxn ang="0">
                      <a:pos x="202" y="171"/>
                    </a:cxn>
                    <a:cxn ang="0">
                      <a:pos x="215" y="141"/>
                    </a:cxn>
                    <a:cxn ang="0">
                      <a:pos x="211" y="129"/>
                    </a:cxn>
                    <a:cxn ang="0">
                      <a:pos x="214" y="116"/>
                    </a:cxn>
                    <a:cxn ang="0">
                      <a:pos x="223" y="79"/>
                    </a:cxn>
                    <a:cxn ang="0">
                      <a:pos x="206" y="68"/>
                    </a:cxn>
                    <a:cxn ang="0">
                      <a:pos x="188" y="59"/>
                    </a:cxn>
                    <a:cxn ang="0">
                      <a:pos x="162" y="71"/>
                    </a:cxn>
                    <a:cxn ang="0">
                      <a:pos x="134" y="93"/>
                    </a:cxn>
                    <a:cxn ang="0">
                      <a:pos x="107" y="71"/>
                    </a:cxn>
                    <a:cxn ang="0">
                      <a:pos x="88" y="70"/>
                    </a:cxn>
                    <a:cxn ang="0">
                      <a:pos x="92" y="55"/>
                    </a:cxn>
                    <a:cxn ang="0">
                      <a:pos x="96" y="36"/>
                    </a:cxn>
                    <a:cxn ang="0">
                      <a:pos x="68" y="0"/>
                    </a:cxn>
                    <a:cxn ang="0">
                      <a:pos x="41" y="23"/>
                    </a:cxn>
                    <a:cxn ang="0">
                      <a:pos x="49" y="38"/>
                    </a:cxn>
                    <a:cxn ang="0">
                      <a:pos x="67" y="36"/>
                    </a:cxn>
                    <a:cxn ang="0">
                      <a:pos x="69" y="59"/>
                    </a:cxn>
                    <a:cxn ang="0">
                      <a:pos x="60" y="70"/>
                    </a:cxn>
                    <a:cxn ang="0">
                      <a:pos x="49" y="86"/>
                    </a:cxn>
                    <a:cxn ang="0">
                      <a:pos x="7" y="103"/>
                    </a:cxn>
                    <a:cxn ang="0">
                      <a:pos x="18" y="121"/>
                    </a:cxn>
                  </a:cxnLst>
                  <a:rect l="0" t="0" r="r" b="b"/>
                  <a:pathLst>
                    <a:path w="363" h="438">
                      <a:moveTo>
                        <a:pt x="18" y="121"/>
                      </a:moveTo>
                      <a:lnTo>
                        <a:pt x="17" y="127"/>
                      </a:lnTo>
                      <a:lnTo>
                        <a:pt x="18" y="131"/>
                      </a:lnTo>
                      <a:lnTo>
                        <a:pt x="16" y="148"/>
                      </a:lnTo>
                      <a:lnTo>
                        <a:pt x="9" y="152"/>
                      </a:lnTo>
                      <a:lnTo>
                        <a:pt x="6" y="162"/>
                      </a:lnTo>
                      <a:lnTo>
                        <a:pt x="2" y="160"/>
                      </a:lnTo>
                      <a:lnTo>
                        <a:pt x="0" y="168"/>
                      </a:lnTo>
                      <a:lnTo>
                        <a:pt x="3" y="171"/>
                      </a:lnTo>
                      <a:lnTo>
                        <a:pt x="14" y="168"/>
                      </a:lnTo>
                      <a:lnTo>
                        <a:pt x="26" y="179"/>
                      </a:lnTo>
                      <a:lnTo>
                        <a:pt x="28" y="179"/>
                      </a:lnTo>
                      <a:lnTo>
                        <a:pt x="34" y="181"/>
                      </a:lnTo>
                      <a:lnTo>
                        <a:pt x="43" y="188"/>
                      </a:lnTo>
                      <a:lnTo>
                        <a:pt x="47" y="182"/>
                      </a:lnTo>
                      <a:lnTo>
                        <a:pt x="62" y="181"/>
                      </a:lnTo>
                      <a:lnTo>
                        <a:pt x="66" y="183"/>
                      </a:lnTo>
                      <a:lnTo>
                        <a:pt x="70" y="189"/>
                      </a:lnTo>
                      <a:lnTo>
                        <a:pt x="74" y="188"/>
                      </a:lnTo>
                      <a:lnTo>
                        <a:pt x="80" y="181"/>
                      </a:lnTo>
                      <a:lnTo>
                        <a:pt x="86" y="183"/>
                      </a:lnTo>
                      <a:lnTo>
                        <a:pt x="88" y="192"/>
                      </a:lnTo>
                      <a:lnTo>
                        <a:pt x="92" y="201"/>
                      </a:lnTo>
                      <a:lnTo>
                        <a:pt x="108" y="203"/>
                      </a:lnTo>
                      <a:lnTo>
                        <a:pt x="113" y="212"/>
                      </a:lnTo>
                      <a:lnTo>
                        <a:pt x="103" y="218"/>
                      </a:lnTo>
                      <a:lnTo>
                        <a:pt x="104" y="223"/>
                      </a:lnTo>
                      <a:lnTo>
                        <a:pt x="102" y="228"/>
                      </a:lnTo>
                      <a:lnTo>
                        <a:pt x="107" y="232"/>
                      </a:lnTo>
                      <a:lnTo>
                        <a:pt x="111" y="234"/>
                      </a:lnTo>
                      <a:lnTo>
                        <a:pt x="124" y="244"/>
                      </a:lnTo>
                      <a:lnTo>
                        <a:pt x="128" y="244"/>
                      </a:lnTo>
                      <a:lnTo>
                        <a:pt x="136" y="244"/>
                      </a:lnTo>
                      <a:lnTo>
                        <a:pt x="144" y="253"/>
                      </a:lnTo>
                      <a:lnTo>
                        <a:pt x="150" y="262"/>
                      </a:lnTo>
                      <a:lnTo>
                        <a:pt x="150" y="264"/>
                      </a:lnTo>
                      <a:lnTo>
                        <a:pt x="163" y="269"/>
                      </a:lnTo>
                      <a:lnTo>
                        <a:pt x="167" y="266"/>
                      </a:lnTo>
                      <a:lnTo>
                        <a:pt x="166" y="276"/>
                      </a:lnTo>
                      <a:lnTo>
                        <a:pt x="158" y="283"/>
                      </a:lnTo>
                      <a:lnTo>
                        <a:pt x="160" y="286"/>
                      </a:lnTo>
                      <a:lnTo>
                        <a:pt x="156" y="296"/>
                      </a:lnTo>
                      <a:lnTo>
                        <a:pt x="160" y="305"/>
                      </a:lnTo>
                      <a:lnTo>
                        <a:pt x="148" y="309"/>
                      </a:lnTo>
                      <a:lnTo>
                        <a:pt x="153" y="322"/>
                      </a:lnTo>
                      <a:lnTo>
                        <a:pt x="153" y="326"/>
                      </a:lnTo>
                      <a:lnTo>
                        <a:pt x="151" y="322"/>
                      </a:lnTo>
                      <a:lnTo>
                        <a:pt x="146" y="325"/>
                      </a:lnTo>
                      <a:lnTo>
                        <a:pt x="156" y="340"/>
                      </a:lnTo>
                      <a:lnTo>
                        <a:pt x="162" y="346"/>
                      </a:lnTo>
                      <a:lnTo>
                        <a:pt x="168" y="353"/>
                      </a:lnTo>
                      <a:lnTo>
                        <a:pt x="169" y="377"/>
                      </a:lnTo>
                      <a:lnTo>
                        <a:pt x="194" y="376"/>
                      </a:lnTo>
                      <a:lnTo>
                        <a:pt x="203" y="378"/>
                      </a:lnTo>
                      <a:lnTo>
                        <a:pt x="243" y="392"/>
                      </a:lnTo>
                      <a:lnTo>
                        <a:pt x="277" y="413"/>
                      </a:lnTo>
                      <a:lnTo>
                        <a:pt x="302" y="438"/>
                      </a:lnTo>
                      <a:lnTo>
                        <a:pt x="313" y="437"/>
                      </a:lnTo>
                      <a:lnTo>
                        <a:pt x="329" y="424"/>
                      </a:lnTo>
                      <a:lnTo>
                        <a:pt x="337" y="420"/>
                      </a:lnTo>
                      <a:lnTo>
                        <a:pt x="348" y="409"/>
                      </a:lnTo>
                      <a:lnTo>
                        <a:pt x="343" y="388"/>
                      </a:lnTo>
                      <a:lnTo>
                        <a:pt x="352" y="381"/>
                      </a:lnTo>
                      <a:lnTo>
                        <a:pt x="359" y="371"/>
                      </a:lnTo>
                      <a:lnTo>
                        <a:pt x="363" y="361"/>
                      </a:lnTo>
                      <a:lnTo>
                        <a:pt x="343" y="327"/>
                      </a:lnTo>
                      <a:lnTo>
                        <a:pt x="338" y="332"/>
                      </a:lnTo>
                      <a:lnTo>
                        <a:pt x="332" y="333"/>
                      </a:lnTo>
                      <a:lnTo>
                        <a:pt x="323" y="328"/>
                      </a:lnTo>
                      <a:lnTo>
                        <a:pt x="320" y="319"/>
                      </a:lnTo>
                      <a:lnTo>
                        <a:pt x="322" y="287"/>
                      </a:lnTo>
                      <a:lnTo>
                        <a:pt x="325" y="285"/>
                      </a:lnTo>
                      <a:lnTo>
                        <a:pt x="321" y="270"/>
                      </a:lnTo>
                      <a:lnTo>
                        <a:pt x="308" y="276"/>
                      </a:lnTo>
                      <a:lnTo>
                        <a:pt x="308" y="259"/>
                      </a:lnTo>
                      <a:lnTo>
                        <a:pt x="291" y="261"/>
                      </a:lnTo>
                      <a:lnTo>
                        <a:pt x="291" y="246"/>
                      </a:lnTo>
                      <a:lnTo>
                        <a:pt x="274" y="244"/>
                      </a:lnTo>
                      <a:lnTo>
                        <a:pt x="270" y="240"/>
                      </a:lnTo>
                      <a:lnTo>
                        <a:pt x="254" y="234"/>
                      </a:lnTo>
                      <a:lnTo>
                        <a:pt x="253" y="235"/>
                      </a:lnTo>
                      <a:lnTo>
                        <a:pt x="227" y="247"/>
                      </a:lnTo>
                      <a:lnTo>
                        <a:pt x="212" y="240"/>
                      </a:lnTo>
                      <a:lnTo>
                        <a:pt x="209" y="235"/>
                      </a:lnTo>
                      <a:lnTo>
                        <a:pt x="201" y="242"/>
                      </a:lnTo>
                      <a:lnTo>
                        <a:pt x="193" y="240"/>
                      </a:lnTo>
                      <a:lnTo>
                        <a:pt x="190" y="240"/>
                      </a:lnTo>
                      <a:lnTo>
                        <a:pt x="192" y="235"/>
                      </a:lnTo>
                      <a:lnTo>
                        <a:pt x="189" y="223"/>
                      </a:lnTo>
                      <a:lnTo>
                        <a:pt x="183" y="216"/>
                      </a:lnTo>
                      <a:lnTo>
                        <a:pt x="189" y="214"/>
                      </a:lnTo>
                      <a:lnTo>
                        <a:pt x="177" y="200"/>
                      </a:lnTo>
                      <a:lnTo>
                        <a:pt x="179" y="200"/>
                      </a:lnTo>
                      <a:lnTo>
                        <a:pt x="183" y="197"/>
                      </a:lnTo>
                      <a:lnTo>
                        <a:pt x="189" y="188"/>
                      </a:lnTo>
                      <a:lnTo>
                        <a:pt x="202" y="171"/>
                      </a:lnTo>
                      <a:lnTo>
                        <a:pt x="210" y="162"/>
                      </a:lnTo>
                      <a:lnTo>
                        <a:pt x="223" y="156"/>
                      </a:lnTo>
                      <a:lnTo>
                        <a:pt x="215" y="141"/>
                      </a:lnTo>
                      <a:lnTo>
                        <a:pt x="214" y="135"/>
                      </a:lnTo>
                      <a:lnTo>
                        <a:pt x="209" y="132"/>
                      </a:lnTo>
                      <a:lnTo>
                        <a:pt x="211" y="129"/>
                      </a:lnTo>
                      <a:lnTo>
                        <a:pt x="208" y="127"/>
                      </a:lnTo>
                      <a:lnTo>
                        <a:pt x="211" y="127"/>
                      </a:lnTo>
                      <a:lnTo>
                        <a:pt x="214" y="116"/>
                      </a:lnTo>
                      <a:lnTo>
                        <a:pt x="215" y="94"/>
                      </a:lnTo>
                      <a:lnTo>
                        <a:pt x="221" y="94"/>
                      </a:lnTo>
                      <a:lnTo>
                        <a:pt x="223" y="79"/>
                      </a:lnTo>
                      <a:lnTo>
                        <a:pt x="214" y="74"/>
                      </a:lnTo>
                      <a:lnTo>
                        <a:pt x="208" y="76"/>
                      </a:lnTo>
                      <a:lnTo>
                        <a:pt x="206" y="68"/>
                      </a:lnTo>
                      <a:lnTo>
                        <a:pt x="199" y="71"/>
                      </a:lnTo>
                      <a:lnTo>
                        <a:pt x="192" y="65"/>
                      </a:lnTo>
                      <a:lnTo>
                        <a:pt x="188" y="59"/>
                      </a:lnTo>
                      <a:lnTo>
                        <a:pt x="176" y="57"/>
                      </a:lnTo>
                      <a:lnTo>
                        <a:pt x="169" y="64"/>
                      </a:lnTo>
                      <a:lnTo>
                        <a:pt x="162" y="71"/>
                      </a:lnTo>
                      <a:lnTo>
                        <a:pt x="166" y="85"/>
                      </a:lnTo>
                      <a:lnTo>
                        <a:pt x="158" y="88"/>
                      </a:lnTo>
                      <a:lnTo>
                        <a:pt x="134" y="93"/>
                      </a:lnTo>
                      <a:lnTo>
                        <a:pt x="119" y="86"/>
                      </a:lnTo>
                      <a:lnTo>
                        <a:pt x="123" y="78"/>
                      </a:lnTo>
                      <a:lnTo>
                        <a:pt x="107" y="71"/>
                      </a:lnTo>
                      <a:lnTo>
                        <a:pt x="105" y="73"/>
                      </a:lnTo>
                      <a:lnTo>
                        <a:pt x="97" y="82"/>
                      </a:lnTo>
                      <a:lnTo>
                        <a:pt x="88" y="70"/>
                      </a:lnTo>
                      <a:lnTo>
                        <a:pt x="78" y="66"/>
                      </a:lnTo>
                      <a:lnTo>
                        <a:pt x="83" y="61"/>
                      </a:lnTo>
                      <a:lnTo>
                        <a:pt x="92" y="55"/>
                      </a:lnTo>
                      <a:lnTo>
                        <a:pt x="96" y="42"/>
                      </a:lnTo>
                      <a:lnTo>
                        <a:pt x="101" y="43"/>
                      </a:lnTo>
                      <a:lnTo>
                        <a:pt x="96" y="36"/>
                      </a:lnTo>
                      <a:lnTo>
                        <a:pt x="72" y="24"/>
                      </a:lnTo>
                      <a:lnTo>
                        <a:pt x="73" y="14"/>
                      </a:lnTo>
                      <a:lnTo>
                        <a:pt x="68" y="0"/>
                      </a:lnTo>
                      <a:lnTo>
                        <a:pt x="55" y="12"/>
                      </a:lnTo>
                      <a:lnTo>
                        <a:pt x="54" y="26"/>
                      </a:lnTo>
                      <a:lnTo>
                        <a:pt x="41" y="23"/>
                      </a:lnTo>
                      <a:lnTo>
                        <a:pt x="41" y="26"/>
                      </a:lnTo>
                      <a:lnTo>
                        <a:pt x="35" y="35"/>
                      </a:lnTo>
                      <a:lnTo>
                        <a:pt x="49" y="38"/>
                      </a:lnTo>
                      <a:lnTo>
                        <a:pt x="60" y="36"/>
                      </a:lnTo>
                      <a:lnTo>
                        <a:pt x="61" y="33"/>
                      </a:lnTo>
                      <a:lnTo>
                        <a:pt x="67" y="36"/>
                      </a:lnTo>
                      <a:lnTo>
                        <a:pt x="69" y="41"/>
                      </a:lnTo>
                      <a:lnTo>
                        <a:pt x="75" y="42"/>
                      </a:lnTo>
                      <a:lnTo>
                        <a:pt x="69" y="59"/>
                      </a:lnTo>
                      <a:lnTo>
                        <a:pt x="77" y="67"/>
                      </a:lnTo>
                      <a:lnTo>
                        <a:pt x="78" y="72"/>
                      </a:lnTo>
                      <a:lnTo>
                        <a:pt x="60" y="70"/>
                      </a:lnTo>
                      <a:lnTo>
                        <a:pt x="56" y="77"/>
                      </a:lnTo>
                      <a:lnTo>
                        <a:pt x="50" y="78"/>
                      </a:lnTo>
                      <a:lnTo>
                        <a:pt x="49" y="86"/>
                      </a:lnTo>
                      <a:lnTo>
                        <a:pt x="29" y="94"/>
                      </a:lnTo>
                      <a:lnTo>
                        <a:pt x="10" y="94"/>
                      </a:lnTo>
                      <a:lnTo>
                        <a:pt x="7" y="103"/>
                      </a:lnTo>
                      <a:lnTo>
                        <a:pt x="10" y="103"/>
                      </a:lnTo>
                      <a:lnTo>
                        <a:pt x="16" y="114"/>
                      </a:lnTo>
                      <a:lnTo>
                        <a:pt x="18" y="121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5" name="Freeform 254">
                  <a:extLst>
                    <a:ext uri="{FF2B5EF4-FFF2-40B4-BE49-F238E27FC236}">
                      <a16:creationId xmlns:a16="http://schemas.microsoft.com/office/drawing/2014/main" xmlns="" id="{5ACCC639-468F-4BB9-8780-C8A72F406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9261" y="4714935"/>
                  <a:ext cx="251714" cy="257671"/>
                </a:xfrm>
                <a:custGeom>
                  <a:avLst/>
                  <a:gdLst/>
                  <a:ahLst/>
                  <a:cxnLst>
                    <a:cxn ang="0">
                      <a:pos x="284" y="188"/>
                    </a:cxn>
                    <a:cxn ang="0">
                      <a:pos x="290" y="195"/>
                    </a:cxn>
                    <a:cxn ang="0">
                      <a:pos x="298" y="203"/>
                    </a:cxn>
                    <a:cxn ang="0">
                      <a:pos x="307" y="212"/>
                    </a:cxn>
                    <a:cxn ang="0">
                      <a:pos x="320" y="220"/>
                    </a:cxn>
                    <a:cxn ang="0">
                      <a:pos x="323" y="188"/>
                    </a:cxn>
                    <a:cxn ang="0">
                      <a:pos x="338" y="155"/>
                    </a:cxn>
                    <a:cxn ang="0">
                      <a:pos x="322" y="131"/>
                    </a:cxn>
                    <a:cxn ang="0">
                      <a:pos x="327" y="114"/>
                    </a:cxn>
                    <a:cxn ang="0">
                      <a:pos x="300" y="110"/>
                    </a:cxn>
                    <a:cxn ang="0">
                      <a:pos x="294" y="96"/>
                    </a:cxn>
                    <a:cxn ang="0">
                      <a:pos x="300" y="74"/>
                    </a:cxn>
                    <a:cxn ang="0">
                      <a:pos x="303" y="51"/>
                    </a:cxn>
                    <a:cxn ang="0">
                      <a:pos x="293" y="36"/>
                    </a:cxn>
                    <a:cxn ang="0">
                      <a:pos x="266" y="44"/>
                    </a:cxn>
                    <a:cxn ang="0">
                      <a:pos x="220" y="24"/>
                    </a:cxn>
                    <a:cxn ang="0">
                      <a:pos x="227" y="0"/>
                    </a:cxn>
                    <a:cxn ang="0">
                      <a:pos x="208" y="10"/>
                    </a:cxn>
                    <a:cxn ang="0">
                      <a:pos x="176" y="38"/>
                    </a:cxn>
                    <a:cxn ang="0">
                      <a:pos x="154" y="7"/>
                    </a:cxn>
                    <a:cxn ang="0">
                      <a:pos x="125" y="22"/>
                    </a:cxn>
                    <a:cxn ang="0">
                      <a:pos x="91" y="33"/>
                    </a:cxn>
                    <a:cxn ang="0">
                      <a:pos x="91" y="47"/>
                    </a:cxn>
                    <a:cxn ang="0">
                      <a:pos x="101" y="66"/>
                    </a:cxn>
                    <a:cxn ang="0">
                      <a:pos x="95" y="101"/>
                    </a:cxn>
                    <a:cxn ang="0">
                      <a:pos x="61" y="120"/>
                    </a:cxn>
                    <a:cxn ang="0">
                      <a:pos x="48" y="123"/>
                    </a:cxn>
                    <a:cxn ang="0">
                      <a:pos x="44" y="147"/>
                    </a:cxn>
                    <a:cxn ang="0">
                      <a:pos x="44" y="173"/>
                    </a:cxn>
                    <a:cxn ang="0">
                      <a:pos x="34" y="206"/>
                    </a:cxn>
                    <a:cxn ang="0">
                      <a:pos x="32" y="211"/>
                    </a:cxn>
                    <a:cxn ang="0">
                      <a:pos x="46" y="235"/>
                    </a:cxn>
                    <a:cxn ang="0">
                      <a:pos x="12" y="267"/>
                    </a:cxn>
                    <a:cxn ang="0">
                      <a:pos x="0" y="279"/>
                    </a:cxn>
                    <a:cxn ang="0">
                      <a:pos x="12" y="302"/>
                    </a:cxn>
                    <a:cxn ang="0">
                      <a:pos x="16" y="319"/>
                    </a:cxn>
                    <a:cxn ang="0">
                      <a:pos x="35" y="319"/>
                    </a:cxn>
                    <a:cxn ang="0">
                      <a:pos x="77" y="313"/>
                    </a:cxn>
                    <a:cxn ang="0">
                      <a:pos x="114" y="325"/>
                    </a:cxn>
                    <a:cxn ang="0">
                      <a:pos x="145" y="343"/>
                    </a:cxn>
                    <a:cxn ang="0">
                      <a:pos x="170" y="339"/>
                    </a:cxn>
                    <a:cxn ang="0">
                      <a:pos x="162" y="318"/>
                    </a:cxn>
                    <a:cxn ang="0">
                      <a:pos x="195" y="336"/>
                    </a:cxn>
                    <a:cxn ang="0">
                      <a:pos x="196" y="317"/>
                    </a:cxn>
                    <a:cxn ang="0">
                      <a:pos x="207" y="309"/>
                    </a:cxn>
                    <a:cxn ang="0">
                      <a:pos x="236" y="298"/>
                    </a:cxn>
                    <a:cxn ang="0">
                      <a:pos x="231" y="281"/>
                    </a:cxn>
                    <a:cxn ang="0">
                      <a:pos x="246" y="261"/>
                    </a:cxn>
                    <a:cxn ang="0">
                      <a:pos x="221" y="254"/>
                    </a:cxn>
                    <a:cxn ang="0">
                      <a:pos x="207" y="227"/>
                    </a:cxn>
                    <a:cxn ang="0">
                      <a:pos x="210" y="209"/>
                    </a:cxn>
                    <a:cxn ang="0">
                      <a:pos x="224" y="198"/>
                    </a:cxn>
                    <a:cxn ang="0">
                      <a:pos x="230" y="197"/>
                    </a:cxn>
                    <a:cxn ang="0">
                      <a:pos x="238" y="202"/>
                    </a:cxn>
                    <a:cxn ang="0">
                      <a:pos x="272" y="189"/>
                    </a:cxn>
                  </a:cxnLst>
                  <a:rect l="0" t="0" r="r" b="b"/>
                  <a:pathLst>
                    <a:path w="340" h="346">
                      <a:moveTo>
                        <a:pt x="272" y="189"/>
                      </a:moveTo>
                      <a:lnTo>
                        <a:pt x="281" y="190"/>
                      </a:lnTo>
                      <a:lnTo>
                        <a:pt x="284" y="188"/>
                      </a:lnTo>
                      <a:lnTo>
                        <a:pt x="283" y="191"/>
                      </a:lnTo>
                      <a:lnTo>
                        <a:pt x="284" y="194"/>
                      </a:lnTo>
                      <a:lnTo>
                        <a:pt x="290" y="195"/>
                      </a:lnTo>
                      <a:lnTo>
                        <a:pt x="289" y="200"/>
                      </a:lnTo>
                      <a:lnTo>
                        <a:pt x="294" y="200"/>
                      </a:lnTo>
                      <a:lnTo>
                        <a:pt x="298" y="203"/>
                      </a:lnTo>
                      <a:lnTo>
                        <a:pt x="303" y="208"/>
                      </a:lnTo>
                      <a:lnTo>
                        <a:pt x="302" y="212"/>
                      </a:lnTo>
                      <a:lnTo>
                        <a:pt x="307" y="212"/>
                      </a:lnTo>
                      <a:lnTo>
                        <a:pt x="311" y="221"/>
                      </a:lnTo>
                      <a:lnTo>
                        <a:pt x="316" y="217"/>
                      </a:lnTo>
                      <a:lnTo>
                        <a:pt x="320" y="220"/>
                      </a:lnTo>
                      <a:lnTo>
                        <a:pt x="324" y="209"/>
                      </a:lnTo>
                      <a:lnTo>
                        <a:pt x="328" y="191"/>
                      </a:lnTo>
                      <a:lnTo>
                        <a:pt x="323" y="188"/>
                      </a:lnTo>
                      <a:lnTo>
                        <a:pt x="338" y="171"/>
                      </a:lnTo>
                      <a:lnTo>
                        <a:pt x="340" y="170"/>
                      </a:lnTo>
                      <a:lnTo>
                        <a:pt x="338" y="155"/>
                      </a:lnTo>
                      <a:lnTo>
                        <a:pt x="339" y="144"/>
                      </a:lnTo>
                      <a:lnTo>
                        <a:pt x="328" y="136"/>
                      </a:lnTo>
                      <a:lnTo>
                        <a:pt x="322" y="131"/>
                      </a:lnTo>
                      <a:lnTo>
                        <a:pt x="325" y="128"/>
                      </a:lnTo>
                      <a:lnTo>
                        <a:pt x="322" y="126"/>
                      </a:lnTo>
                      <a:lnTo>
                        <a:pt x="327" y="114"/>
                      </a:lnTo>
                      <a:lnTo>
                        <a:pt x="326" y="98"/>
                      </a:lnTo>
                      <a:lnTo>
                        <a:pt x="306" y="112"/>
                      </a:lnTo>
                      <a:lnTo>
                        <a:pt x="300" y="110"/>
                      </a:lnTo>
                      <a:lnTo>
                        <a:pt x="294" y="117"/>
                      </a:lnTo>
                      <a:lnTo>
                        <a:pt x="291" y="104"/>
                      </a:lnTo>
                      <a:lnTo>
                        <a:pt x="294" y="96"/>
                      </a:lnTo>
                      <a:lnTo>
                        <a:pt x="291" y="89"/>
                      </a:lnTo>
                      <a:lnTo>
                        <a:pt x="285" y="88"/>
                      </a:lnTo>
                      <a:lnTo>
                        <a:pt x="300" y="74"/>
                      </a:lnTo>
                      <a:lnTo>
                        <a:pt x="291" y="62"/>
                      </a:lnTo>
                      <a:lnTo>
                        <a:pt x="298" y="55"/>
                      </a:lnTo>
                      <a:lnTo>
                        <a:pt x="303" y="51"/>
                      </a:lnTo>
                      <a:lnTo>
                        <a:pt x="301" y="38"/>
                      </a:lnTo>
                      <a:lnTo>
                        <a:pt x="304" y="36"/>
                      </a:lnTo>
                      <a:lnTo>
                        <a:pt x="293" y="36"/>
                      </a:lnTo>
                      <a:lnTo>
                        <a:pt x="281" y="43"/>
                      </a:lnTo>
                      <a:lnTo>
                        <a:pt x="276" y="48"/>
                      </a:lnTo>
                      <a:lnTo>
                        <a:pt x="266" y="44"/>
                      </a:lnTo>
                      <a:lnTo>
                        <a:pt x="241" y="41"/>
                      </a:lnTo>
                      <a:lnTo>
                        <a:pt x="222" y="24"/>
                      </a:lnTo>
                      <a:lnTo>
                        <a:pt x="220" y="24"/>
                      </a:lnTo>
                      <a:lnTo>
                        <a:pt x="220" y="19"/>
                      </a:lnTo>
                      <a:lnTo>
                        <a:pt x="228" y="12"/>
                      </a:lnTo>
                      <a:lnTo>
                        <a:pt x="227" y="0"/>
                      </a:lnTo>
                      <a:lnTo>
                        <a:pt x="220" y="0"/>
                      </a:lnTo>
                      <a:lnTo>
                        <a:pt x="212" y="11"/>
                      </a:lnTo>
                      <a:lnTo>
                        <a:pt x="208" y="10"/>
                      </a:lnTo>
                      <a:lnTo>
                        <a:pt x="197" y="17"/>
                      </a:lnTo>
                      <a:lnTo>
                        <a:pt x="187" y="40"/>
                      </a:lnTo>
                      <a:lnTo>
                        <a:pt x="176" y="38"/>
                      </a:lnTo>
                      <a:lnTo>
                        <a:pt x="179" y="22"/>
                      </a:lnTo>
                      <a:lnTo>
                        <a:pt x="167" y="18"/>
                      </a:lnTo>
                      <a:lnTo>
                        <a:pt x="154" y="7"/>
                      </a:lnTo>
                      <a:lnTo>
                        <a:pt x="149" y="19"/>
                      </a:lnTo>
                      <a:lnTo>
                        <a:pt x="147" y="16"/>
                      </a:lnTo>
                      <a:lnTo>
                        <a:pt x="125" y="22"/>
                      </a:lnTo>
                      <a:lnTo>
                        <a:pt x="108" y="24"/>
                      </a:lnTo>
                      <a:lnTo>
                        <a:pt x="99" y="23"/>
                      </a:lnTo>
                      <a:lnTo>
                        <a:pt x="91" y="33"/>
                      </a:lnTo>
                      <a:lnTo>
                        <a:pt x="91" y="35"/>
                      </a:lnTo>
                      <a:lnTo>
                        <a:pt x="96" y="46"/>
                      </a:lnTo>
                      <a:lnTo>
                        <a:pt x="91" y="47"/>
                      </a:lnTo>
                      <a:lnTo>
                        <a:pt x="93" y="51"/>
                      </a:lnTo>
                      <a:lnTo>
                        <a:pt x="95" y="60"/>
                      </a:lnTo>
                      <a:lnTo>
                        <a:pt x="101" y="66"/>
                      </a:lnTo>
                      <a:lnTo>
                        <a:pt x="105" y="77"/>
                      </a:lnTo>
                      <a:lnTo>
                        <a:pt x="99" y="90"/>
                      </a:lnTo>
                      <a:lnTo>
                        <a:pt x="95" y="101"/>
                      </a:lnTo>
                      <a:lnTo>
                        <a:pt x="81" y="110"/>
                      </a:lnTo>
                      <a:lnTo>
                        <a:pt x="71" y="118"/>
                      </a:lnTo>
                      <a:lnTo>
                        <a:pt x="61" y="120"/>
                      </a:lnTo>
                      <a:lnTo>
                        <a:pt x="59" y="122"/>
                      </a:lnTo>
                      <a:lnTo>
                        <a:pt x="53" y="119"/>
                      </a:lnTo>
                      <a:lnTo>
                        <a:pt x="48" y="123"/>
                      </a:lnTo>
                      <a:lnTo>
                        <a:pt x="46" y="124"/>
                      </a:lnTo>
                      <a:lnTo>
                        <a:pt x="47" y="139"/>
                      </a:lnTo>
                      <a:lnTo>
                        <a:pt x="44" y="147"/>
                      </a:lnTo>
                      <a:lnTo>
                        <a:pt x="37" y="153"/>
                      </a:lnTo>
                      <a:lnTo>
                        <a:pt x="46" y="158"/>
                      </a:lnTo>
                      <a:lnTo>
                        <a:pt x="44" y="173"/>
                      </a:lnTo>
                      <a:lnTo>
                        <a:pt x="38" y="173"/>
                      </a:lnTo>
                      <a:lnTo>
                        <a:pt x="37" y="195"/>
                      </a:lnTo>
                      <a:lnTo>
                        <a:pt x="34" y="206"/>
                      </a:lnTo>
                      <a:lnTo>
                        <a:pt x="31" y="206"/>
                      </a:lnTo>
                      <a:lnTo>
                        <a:pt x="34" y="208"/>
                      </a:lnTo>
                      <a:lnTo>
                        <a:pt x="32" y="211"/>
                      </a:lnTo>
                      <a:lnTo>
                        <a:pt x="37" y="214"/>
                      </a:lnTo>
                      <a:lnTo>
                        <a:pt x="38" y="220"/>
                      </a:lnTo>
                      <a:lnTo>
                        <a:pt x="46" y="235"/>
                      </a:lnTo>
                      <a:lnTo>
                        <a:pt x="33" y="241"/>
                      </a:lnTo>
                      <a:lnTo>
                        <a:pt x="25" y="250"/>
                      </a:lnTo>
                      <a:lnTo>
                        <a:pt x="12" y="267"/>
                      </a:lnTo>
                      <a:lnTo>
                        <a:pt x="6" y="276"/>
                      </a:lnTo>
                      <a:lnTo>
                        <a:pt x="2" y="279"/>
                      </a:lnTo>
                      <a:lnTo>
                        <a:pt x="0" y="279"/>
                      </a:lnTo>
                      <a:lnTo>
                        <a:pt x="12" y="293"/>
                      </a:lnTo>
                      <a:lnTo>
                        <a:pt x="6" y="295"/>
                      </a:lnTo>
                      <a:lnTo>
                        <a:pt x="12" y="302"/>
                      </a:lnTo>
                      <a:lnTo>
                        <a:pt x="15" y="314"/>
                      </a:lnTo>
                      <a:lnTo>
                        <a:pt x="13" y="319"/>
                      </a:lnTo>
                      <a:lnTo>
                        <a:pt x="16" y="319"/>
                      </a:lnTo>
                      <a:lnTo>
                        <a:pt x="24" y="321"/>
                      </a:lnTo>
                      <a:lnTo>
                        <a:pt x="32" y="314"/>
                      </a:lnTo>
                      <a:lnTo>
                        <a:pt x="35" y="319"/>
                      </a:lnTo>
                      <a:lnTo>
                        <a:pt x="50" y="326"/>
                      </a:lnTo>
                      <a:lnTo>
                        <a:pt x="76" y="314"/>
                      </a:lnTo>
                      <a:lnTo>
                        <a:pt x="77" y="313"/>
                      </a:lnTo>
                      <a:lnTo>
                        <a:pt x="93" y="319"/>
                      </a:lnTo>
                      <a:lnTo>
                        <a:pt x="97" y="323"/>
                      </a:lnTo>
                      <a:lnTo>
                        <a:pt x="114" y="325"/>
                      </a:lnTo>
                      <a:lnTo>
                        <a:pt x="114" y="340"/>
                      </a:lnTo>
                      <a:lnTo>
                        <a:pt x="131" y="338"/>
                      </a:lnTo>
                      <a:lnTo>
                        <a:pt x="145" y="343"/>
                      </a:lnTo>
                      <a:lnTo>
                        <a:pt x="157" y="344"/>
                      </a:lnTo>
                      <a:lnTo>
                        <a:pt x="166" y="346"/>
                      </a:lnTo>
                      <a:lnTo>
                        <a:pt x="170" y="339"/>
                      </a:lnTo>
                      <a:lnTo>
                        <a:pt x="175" y="339"/>
                      </a:lnTo>
                      <a:lnTo>
                        <a:pt x="169" y="327"/>
                      </a:lnTo>
                      <a:lnTo>
                        <a:pt x="162" y="318"/>
                      </a:lnTo>
                      <a:lnTo>
                        <a:pt x="167" y="319"/>
                      </a:lnTo>
                      <a:lnTo>
                        <a:pt x="172" y="313"/>
                      </a:lnTo>
                      <a:lnTo>
                        <a:pt x="195" y="336"/>
                      </a:lnTo>
                      <a:lnTo>
                        <a:pt x="196" y="336"/>
                      </a:lnTo>
                      <a:lnTo>
                        <a:pt x="204" y="326"/>
                      </a:lnTo>
                      <a:lnTo>
                        <a:pt x="196" y="317"/>
                      </a:lnTo>
                      <a:lnTo>
                        <a:pt x="194" y="316"/>
                      </a:lnTo>
                      <a:lnTo>
                        <a:pt x="191" y="312"/>
                      </a:lnTo>
                      <a:lnTo>
                        <a:pt x="207" y="309"/>
                      </a:lnTo>
                      <a:lnTo>
                        <a:pt x="213" y="303"/>
                      </a:lnTo>
                      <a:lnTo>
                        <a:pt x="231" y="304"/>
                      </a:lnTo>
                      <a:lnTo>
                        <a:pt x="236" y="298"/>
                      </a:lnTo>
                      <a:lnTo>
                        <a:pt x="236" y="292"/>
                      </a:lnTo>
                      <a:lnTo>
                        <a:pt x="231" y="290"/>
                      </a:lnTo>
                      <a:lnTo>
                        <a:pt x="231" y="281"/>
                      </a:lnTo>
                      <a:lnTo>
                        <a:pt x="250" y="273"/>
                      </a:lnTo>
                      <a:lnTo>
                        <a:pt x="254" y="265"/>
                      </a:lnTo>
                      <a:lnTo>
                        <a:pt x="246" y="261"/>
                      </a:lnTo>
                      <a:lnTo>
                        <a:pt x="232" y="253"/>
                      </a:lnTo>
                      <a:lnTo>
                        <a:pt x="230" y="255"/>
                      </a:lnTo>
                      <a:lnTo>
                        <a:pt x="221" y="254"/>
                      </a:lnTo>
                      <a:lnTo>
                        <a:pt x="213" y="251"/>
                      </a:lnTo>
                      <a:lnTo>
                        <a:pt x="203" y="237"/>
                      </a:lnTo>
                      <a:lnTo>
                        <a:pt x="207" y="227"/>
                      </a:lnTo>
                      <a:lnTo>
                        <a:pt x="190" y="217"/>
                      </a:lnTo>
                      <a:lnTo>
                        <a:pt x="208" y="213"/>
                      </a:lnTo>
                      <a:lnTo>
                        <a:pt x="210" y="209"/>
                      </a:lnTo>
                      <a:lnTo>
                        <a:pt x="213" y="202"/>
                      </a:lnTo>
                      <a:lnTo>
                        <a:pt x="216" y="198"/>
                      </a:lnTo>
                      <a:lnTo>
                        <a:pt x="224" y="198"/>
                      </a:lnTo>
                      <a:lnTo>
                        <a:pt x="221" y="197"/>
                      </a:lnTo>
                      <a:lnTo>
                        <a:pt x="230" y="194"/>
                      </a:lnTo>
                      <a:lnTo>
                        <a:pt x="230" y="197"/>
                      </a:lnTo>
                      <a:lnTo>
                        <a:pt x="233" y="195"/>
                      </a:lnTo>
                      <a:lnTo>
                        <a:pt x="232" y="193"/>
                      </a:lnTo>
                      <a:lnTo>
                        <a:pt x="238" y="202"/>
                      </a:lnTo>
                      <a:lnTo>
                        <a:pt x="255" y="202"/>
                      </a:lnTo>
                      <a:lnTo>
                        <a:pt x="256" y="197"/>
                      </a:lnTo>
                      <a:lnTo>
                        <a:pt x="272" y="189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6" name="Freeform 255">
                  <a:extLst>
                    <a:ext uri="{FF2B5EF4-FFF2-40B4-BE49-F238E27FC236}">
                      <a16:creationId xmlns:a16="http://schemas.microsoft.com/office/drawing/2014/main" xmlns="" id="{39A82305-34C8-4FDD-9866-063AAB02C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9476" y="4527268"/>
                  <a:ext cx="481085" cy="223414"/>
                </a:xfrm>
                <a:custGeom>
                  <a:avLst/>
                  <a:gdLst/>
                  <a:ahLst/>
                  <a:cxnLst>
                    <a:cxn ang="0">
                      <a:pos x="258" y="88"/>
                    </a:cxn>
                    <a:cxn ang="0">
                      <a:pos x="287" y="82"/>
                    </a:cxn>
                    <a:cxn ang="0">
                      <a:pos x="344" y="85"/>
                    </a:cxn>
                    <a:cxn ang="0">
                      <a:pos x="384" y="94"/>
                    </a:cxn>
                    <a:cxn ang="0">
                      <a:pos x="390" y="104"/>
                    </a:cxn>
                    <a:cxn ang="0">
                      <a:pos x="434" y="88"/>
                    </a:cxn>
                    <a:cxn ang="0">
                      <a:pos x="462" y="28"/>
                    </a:cxn>
                    <a:cxn ang="0">
                      <a:pos x="470" y="30"/>
                    </a:cxn>
                    <a:cxn ang="0">
                      <a:pos x="489" y="57"/>
                    </a:cxn>
                    <a:cxn ang="0">
                      <a:pos x="508" y="51"/>
                    </a:cxn>
                    <a:cxn ang="0">
                      <a:pos x="522" y="48"/>
                    </a:cxn>
                    <a:cxn ang="0">
                      <a:pos x="546" y="36"/>
                    </a:cxn>
                    <a:cxn ang="0">
                      <a:pos x="598" y="0"/>
                    </a:cxn>
                    <a:cxn ang="0">
                      <a:pos x="646" y="20"/>
                    </a:cxn>
                    <a:cxn ang="0">
                      <a:pos x="605" y="66"/>
                    </a:cxn>
                    <a:cxn ang="0">
                      <a:pos x="611" y="62"/>
                    </a:cxn>
                    <a:cxn ang="0">
                      <a:pos x="566" y="150"/>
                    </a:cxn>
                    <a:cxn ang="0">
                      <a:pos x="543" y="182"/>
                    </a:cxn>
                    <a:cxn ang="0">
                      <a:pos x="526" y="205"/>
                    </a:cxn>
                    <a:cxn ang="0">
                      <a:pos x="507" y="235"/>
                    </a:cxn>
                    <a:cxn ang="0">
                      <a:pos x="492" y="266"/>
                    </a:cxn>
                    <a:cxn ang="0">
                      <a:pos x="481" y="274"/>
                    </a:cxn>
                    <a:cxn ang="0">
                      <a:pos x="470" y="293"/>
                    </a:cxn>
                    <a:cxn ang="0">
                      <a:pos x="457" y="269"/>
                    </a:cxn>
                    <a:cxn ang="0">
                      <a:pos x="440" y="253"/>
                    </a:cxn>
                    <a:cxn ang="0">
                      <a:pos x="412" y="236"/>
                    </a:cxn>
                    <a:cxn ang="0">
                      <a:pos x="372" y="241"/>
                    </a:cxn>
                    <a:cxn ang="0">
                      <a:pos x="353" y="244"/>
                    </a:cxn>
                    <a:cxn ang="0">
                      <a:pos x="333" y="207"/>
                    </a:cxn>
                    <a:cxn ang="0">
                      <a:pos x="306" y="216"/>
                    </a:cxn>
                    <a:cxn ang="0">
                      <a:pos x="294" y="204"/>
                    </a:cxn>
                    <a:cxn ang="0">
                      <a:pos x="282" y="216"/>
                    </a:cxn>
                    <a:cxn ang="0">
                      <a:pos x="259" y="212"/>
                    </a:cxn>
                    <a:cxn ang="0">
                      <a:pos x="259" y="244"/>
                    </a:cxn>
                    <a:cxn ang="0">
                      <a:pos x="246" y="269"/>
                    </a:cxn>
                    <a:cxn ang="0">
                      <a:pos x="268" y="271"/>
                    </a:cxn>
                    <a:cxn ang="0">
                      <a:pos x="260" y="290"/>
                    </a:cxn>
                    <a:cxn ang="0">
                      <a:pos x="237" y="287"/>
                    </a:cxn>
                    <a:cxn ang="0">
                      <a:pos x="210" y="295"/>
                    </a:cxn>
                    <a:cxn ang="0">
                      <a:pos x="164" y="275"/>
                    </a:cxn>
                    <a:cxn ang="0">
                      <a:pos x="171" y="251"/>
                    </a:cxn>
                    <a:cxn ang="0">
                      <a:pos x="152" y="261"/>
                    </a:cxn>
                    <a:cxn ang="0">
                      <a:pos x="120" y="289"/>
                    </a:cxn>
                    <a:cxn ang="0">
                      <a:pos x="98" y="258"/>
                    </a:cxn>
                    <a:cxn ang="0">
                      <a:pos x="69" y="273"/>
                    </a:cxn>
                    <a:cxn ang="0">
                      <a:pos x="41" y="270"/>
                    </a:cxn>
                    <a:cxn ang="0">
                      <a:pos x="48" y="227"/>
                    </a:cxn>
                    <a:cxn ang="0">
                      <a:pos x="23" y="208"/>
                    </a:cxn>
                    <a:cxn ang="0">
                      <a:pos x="36" y="172"/>
                    </a:cxn>
                    <a:cxn ang="0">
                      <a:pos x="62" y="171"/>
                    </a:cxn>
                    <a:cxn ang="0">
                      <a:pos x="90" y="166"/>
                    </a:cxn>
                    <a:cxn ang="0">
                      <a:pos x="155" y="151"/>
                    </a:cxn>
                    <a:cxn ang="0">
                      <a:pos x="187" y="138"/>
                    </a:cxn>
                    <a:cxn ang="0">
                      <a:pos x="223" y="114"/>
                    </a:cxn>
                  </a:cxnLst>
                  <a:rect l="0" t="0" r="r" b="b"/>
                  <a:pathLst>
                    <a:path w="646" h="299">
                      <a:moveTo>
                        <a:pt x="229" y="103"/>
                      </a:moveTo>
                      <a:lnTo>
                        <a:pt x="249" y="81"/>
                      </a:lnTo>
                      <a:lnTo>
                        <a:pt x="258" y="88"/>
                      </a:lnTo>
                      <a:lnTo>
                        <a:pt x="268" y="88"/>
                      </a:lnTo>
                      <a:lnTo>
                        <a:pt x="277" y="85"/>
                      </a:lnTo>
                      <a:lnTo>
                        <a:pt x="287" y="82"/>
                      </a:lnTo>
                      <a:lnTo>
                        <a:pt x="311" y="77"/>
                      </a:lnTo>
                      <a:lnTo>
                        <a:pt x="324" y="66"/>
                      </a:lnTo>
                      <a:lnTo>
                        <a:pt x="344" y="85"/>
                      </a:lnTo>
                      <a:lnTo>
                        <a:pt x="353" y="91"/>
                      </a:lnTo>
                      <a:lnTo>
                        <a:pt x="381" y="91"/>
                      </a:lnTo>
                      <a:lnTo>
                        <a:pt x="384" y="94"/>
                      </a:lnTo>
                      <a:lnTo>
                        <a:pt x="381" y="92"/>
                      </a:lnTo>
                      <a:lnTo>
                        <a:pt x="384" y="101"/>
                      </a:lnTo>
                      <a:lnTo>
                        <a:pt x="390" y="104"/>
                      </a:lnTo>
                      <a:lnTo>
                        <a:pt x="397" y="107"/>
                      </a:lnTo>
                      <a:lnTo>
                        <a:pt x="412" y="102"/>
                      </a:lnTo>
                      <a:lnTo>
                        <a:pt x="434" y="88"/>
                      </a:lnTo>
                      <a:lnTo>
                        <a:pt x="451" y="71"/>
                      </a:lnTo>
                      <a:lnTo>
                        <a:pt x="465" y="35"/>
                      </a:lnTo>
                      <a:lnTo>
                        <a:pt x="462" y="28"/>
                      </a:lnTo>
                      <a:lnTo>
                        <a:pt x="459" y="22"/>
                      </a:lnTo>
                      <a:lnTo>
                        <a:pt x="465" y="20"/>
                      </a:lnTo>
                      <a:lnTo>
                        <a:pt x="470" y="30"/>
                      </a:lnTo>
                      <a:lnTo>
                        <a:pt x="465" y="50"/>
                      </a:lnTo>
                      <a:lnTo>
                        <a:pt x="479" y="56"/>
                      </a:lnTo>
                      <a:lnTo>
                        <a:pt x="489" y="57"/>
                      </a:lnTo>
                      <a:lnTo>
                        <a:pt x="499" y="54"/>
                      </a:lnTo>
                      <a:lnTo>
                        <a:pt x="506" y="52"/>
                      </a:lnTo>
                      <a:lnTo>
                        <a:pt x="508" y="51"/>
                      </a:lnTo>
                      <a:lnTo>
                        <a:pt x="515" y="51"/>
                      </a:lnTo>
                      <a:lnTo>
                        <a:pt x="517" y="50"/>
                      </a:lnTo>
                      <a:lnTo>
                        <a:pt x="522" y="48"/>
                      </a:lnTo>
                      <a:lnTo>
                        <a:pt x="532" y="43"/>
                      </a:lnTo>
                      <a:lnTo>
                        <a:pt x="544" y="36"/>
                      </a:lnTo>
                      <a:lnTo>
                        <a:pt x="546" y="36"/>
                      </a:lnTo>
                      <a:lnTo>
                        <a:pt x="555" y="32"/>
                      </a:lnTo>
                      <a:lnTo>
                        <a:pt x="587" y="4"/>
                      </a:lnTo>
                      <a:lnTo>
                        <a:pt x="598" y="0"/>
                      </a:lnTo>
                      <a:lnTo>
                        <a:pt x="622" y="14"/>
                      </a:lnTo>
                      <a:lnTo>
                        <a:pt x="636" y="17"/>
                      </a:lnTo>
                      <a:lnTo>
                        <a:pt x="646" y="20"/>
                      </a:lnTo>
                      <a:lnTo>
                        <a:pt x="626" y="28"/>
                      </a:lnTo>
                      <a:lnTo>
                        <a:pt x="612" y="39"/>
                      </a:lnTo>
                      <a:lnTo>
                        <a:pt x="605" y="66"/>
                      </a:lnTo>
                      <a:lnTo>
                        <a:pt x="608" y="66"/>
                      </a:lnTo>
                      <a:lnTo>
                        <a:pt x="608" y="63"/>
                      </a:lnTo>
                      <a:lnTo>
                        <a:pt x="611" y="62"/>
                      </a:lnTo>
                      <a:lnTo>
                        <a:pt x="607" y="72"/>
                      </a:lnTo>
                      <a:lnTo>
                        <a:pt x="587" y="112"/>
                      </a:lnTo>
                      <a:lnTo>
                        <a:pt x="566" y="150"/>
                      </a:lnTo>
                      <a:lnTo>
                        <a:pt x="560" y="156"/>
                      </a:lnTo>
                      <a:lnTo>
                        <a:pt x="554" y="163"/>
                      </a:lnTo>
                      <a:lnTo>
                        <a:pt x="543" y="182"/>
                      </a:lnTo>
                      <a:lnTo>
                        <a:pt x="537" y="189"/>
                      </a:lnTo>
                      <a:lnTo>
                        <a:pt x="529" y="201"/>
                      </a:lnTo>
                      <a:lnTo>
                        <a:pt x="526" y="205"/>
                      </a:lnTo>
                      <a:lnTo>
                        <a:pt x="517" y="220"/>
                      </a:lnTo>
                      <a:lnTo>
                        <a:pt x="511" y="232"/>
                      </a:lnTo>
                      <a:lnTo>
                        <a:pt x="507" y="235"/>
                      </a:lnTo>
                      <a:lnTo>
                        <a:pt x="493" y="253"/>
                      </a:lnTo>
                      <a:lnTo>
                        <a:pt x="491" y="257"/>
                      </a:lnTo>
                      <a:lnTo>
                        <a:pt x="492" y="266"/>
                      </a:lnTo>
                      <a:lnTo>
                        <a:pt x="490" y="270"/>
                      </a:lnTo>
                      <a:lnTo>
                        <a:pt x="483" y="271"/>
                      </a:lnTo>
                      <a:lnTo>
                        <a:pt x="481" y="274"/>
                      </a:lnTo>
                      <a:lnTo>
                        <a:pt x="479" y="284"/>
                      </a:lnTo>
                      <a:lnTo>
                        <a:pt x="474" y="293"/>
                      </a:lnTo>
                      <a:lnTo>
                        <a:pt x="470" y="293"/>
                      </a:lnTo>
                      <a:lnTo>
                        <a:pt x="468" y="287"/>
                      </a:lnTo>
                      <a:lnTo>
                        <a:pt x="459" y="272"/>
                      </a:lnTo>
                      <a:lnTo>
                        <a:pt x="457" y="269"/>
                      </a:lnTo>
                      <a:lnTo>
                        <a:pt x="452" y="262"/>
                      </a:lnTo>
                      <a:lnTo>
                        <a:pt x="446" y="257"/>
                      </a:lnTo>
                      <a:lnTo>
                        <a:pt x="440" y="253"/>
                      </a:lnTo>
                      <a:lnTo>
                        <a:pt x="430" y="245"/>
                      </a:lnTo>
                      <a:lnTo>
                        <a:pt x="421" y="242"/>
                      </a:lnTo>
                      <a:lnTo>
                        <a:pt x="412" y="236"/>
                      </a:lnTo>
                      <a:lnTo>
                        <a:pt x="391" y="236"/>
                      </a:lnTo>
                      <a:lnTo>
                        <a:pt x="385" y="240"/>
                      </a:lnTo>
                      <a:lnTo>
                        <a:pt x="372" y="241"/>
                      </a:lnTo>
                      <a:lnTo>
                        <a:pt x="370" y="240"/>
                      </a:lnTo>
                      <a:lnTo>
                        <a:pt x="361" y="240"/>
                      </a:lnTo>
                      <a:lnTo>
                        <a:pt x="353" y="244"/>
                      </a:lnTo>
                      <a:lnTo>
                        <a:pt x="350" y="235"/>
                      </a:lnTo>
                      <a:lnTo>
                        <a:pt x="341" y="232"/>
                      </a:lnTo>
                      <a:lnTo>
                        <a:pt x="333" y="207"/>
                      </a:lnTo>
                      <a:lnTo>
                        <a:pt x="329" y="201"/>
                      </a:lnTo>
                      <a:lnTo>
                        <a:pt x="318" y="206"/>
                      </a:lnTo>
                      <a:lnTo>
                        <a:pt x="306" y="216"/>
                      </a:lnTo>
                      <a:lnTo>
                        <a:pt x="297" y="222"/>
                      </a:lnTo>
                      <a:lnTo>
                        <a:pt x="292" y="211"/>
                      </a:lnTo>
                      <a:lnTo>
                        <a:pt x="294" y="204"/>
                      </a:lnTo>
                      <a:lnTo>
                        <a:pt x="288" y="205"/>
                      </a:lnTo>
                      <a:lnTo>
                        <a:pt x="284" y="216"/>
                      </a:lnTo>
                      <a:lnTo>
                        <a:pt x="282" y="216"/>
                      </a:lnTo>
                      <a:lnTo>
                        <a:pt x="272" y="206"/>
                      </a:lnTo>
                      <a:lnTo>
                        <a:pt x="265" y="207"/>
                      </a:lnTo>
                      <a:lnTo>
                        <a:pt x="259" y="212"/>
                      </a:lnTo>
                      <a:lnTo>
                        <a:pt x="253" y="227"/>
                      </a:lnTo>
                      <a:lnTo>
                        <a:pt x="262" y="235"/>
                      </a:lnTo>
                      <a:lnTo>
                        <a:pt x="259" y="244"/>
                      </a:lnTo>
                      <a:lnTo>
                        <a:pt x="256" y="240"/>
                      </a:lnTo>
                      <a:lnTo>
                        <a:pt x="244" y="236"/>
                      </a:lnTo>
                      <a:lnTo>
                        <a:pt x="246" y="269"/>
                      </a:lnTo>
                      <a:lnTo>
                        <a:pt x="254" y="256"/>
                      </a:lnTo>
                      <a:lnTo>
                        <a:pt x="266" y="267"/>
                      </a:lnTo>
                      <a:lnTo>
                        <a:pt x="268" y="271"/>
                      </a:lnTo>
                      <a:lnTo>
                        <a:pt x="270" y="278"/>
                      </a:lnTo>
                      <a:lnTo>
                        <a:pt x="271" y="295"/>
                      </a:lnTo>
                      <a:lnTo>
                        <a:pt x="260" y="290"/>
                      </a:lnTo>
                      <a:lnTo>
                        <a:pt x="259" y="285"/>
                      </a:lnTo>
                      <a:lnTo>
                        <a:pt x="248" y="287"/>
                      </a:lnTo>
                      <a:lnTo>
                        <a:pt x="237" y="287"/>
                      </a:lnTo>
                      <a:lnTo>
                        <a:pt x="225" y="294"/>
                      </a:lnTo>
                      <a:lnTo>
                        <a:pt x="220" y="299"/>
                      </a:lnTo>
                      <a:lnTo>
                        <a:pt x="210" y="295"/>
                      </a:lnTo>
                      <a:lnTo>
                        <a:pt x="185" y="292"/>
                      </a:lnTo>
                      <a:lnTo>
                        <a:pt x="166" y="275"/>
                      </a:lnTo>
                      <a:lnTo>
                        <a:pt x="164" y="275"/>
                      </a:lnTo>
                      <a:lnTo>
                        <a:pt x="164" y="270"/>
                      </a:lnTo>
                      <a:lnTo>
                        <a:pt x="172" y="263"/>
                      </a:lnTo>
                      <a:lnTo>
                        <a:pt x="171" y="251"/>
                      </a:lnTo>
                      <a:lnTo>
                        <a:pt x="164" y="251"/>
                      </a:lnTo>
                      <a:lnTo>
                        <a:pt x="156" y="262"/>
                      </a:lnTo>
                      <a:lnTo>
                        <a:pt x="152" y="261"/>
                      </a:lnTo>
                      <a:lnTo>
                        <a:pt x="141" y="268"/>
                      </a:lnTo>
                      <a:lnTo>
                        <a:pt x="131" y="291"/>
                      </a:lnTo>
                      <a:lnTo>
                        <a:pt x="120" y="289"/>
                      </a:lnTo>
                      <a:lnTo>
                        <a:pt x="123" y="273"/>
                      </a:lnTo>
                      <a:lnTo>
                        <a:pt x="111" y="269"/>
                      </a:lnTo>
                      <a:lnTo>
                        <a:pt x="98" y="258"/>
                      </a:lnTo>
                      <a:lnTo>
                        <a:pt x="93" y="270"/>
                      </a:lnTo>
                      <a:lnTo>
                        <a:pt x="91" y="267"/>
                      </a:lnTo>
                      <a:lnTo>
                        <a:pt x="69" y="273"/>
                      </a:lnTo>
                      <a:lnTo>
                        <a:pt x="52" y="275"/>
                      </a:lnTo>
                      <a:lnTo>
                        <a:pt x="43" y="274"/>
                      </a:lnTo>
                      <a:lnTo>
                        <a:pt x="41" y="270"/>
                      </a:lnTo>
                      <a:lnTo>
                        <a:pt x="40" y="256"/>
                      </a:lnTo>
                      <a:lnTo>
                        <a:pt x="40" y="234"/>
                      </a:lnTo>
                      <a:lnTo>
                        <a:pt x="48" y="227"/>
                      </a:lnTo>
                      <a:lnTo>
                        <a:pt x="31" y="227"/>
                      </a:lnTo>
                      <a:lnTo>
                        <a:pt x="31" y="218"/>
                      </a:lnTo>
                      <a:lnTo>
                        <a:pt x="23" y="208"/>
                      </a:lnTo>
                      <a:lnTo>
                        <a:pt x="20" y="205"/>
                      </a:lnTo>
                      <a:lnTo>
                        <a:pt x="0" y="167"/>
                      </a:lnTo>
                      <a:lnTo>
                        <a:pt x="36" y="172"/>
                      </a:lnTo>
                      <a:lnTo>
                        <a:pt x="39" y="171"/>
                      </a:lnTo>
                      <a:lnTo>
                        <a:pt x="58" y="173"/>
                      </a:lnTo>
                      <a:lnTo>
                        <a:pt x="62" y="171"/>
                      </a:lnTo>
                      <a:lnTo>
                        <a:pt x="68" y="168"/>
                      </a:lnTo>
                      <a:lnTo>
                        <a:pt x="87" y="168"/>
                      </a:lnTo>
                      <a:lnTo>
                        <a:pt x="90" y="166"/>
                      </a:lnTo>
                      <a:lnTo>
                        <a:pt x="112" y="155"/>
                      </a:lnTo>
                      <a:lnTo>
                        <a:pt x="121" y="160"/>
                      </a:lnTo>
                      <a:lnTo>
                        <a:pt x="155" y="151"/>
                      </a:lnTo>
                      <a:lnTo>
                        <a:pt x="163" y="144"/>
                      </a:lnTo>
                      <a:lnTo>
                        <a:pt x="184" y="141"/>
                      </a:lnTo>
                      <a:lnTo>
                        <a:pt x="187" y="138"/>
                      </a:lnTo>
                      <a:lnTo>
                        <a:pt x="200" y="136"/>
                      </a:lnTo>
                      <a:lnTo>
                        <a:pt x="208" y="127"/>
                      </a:lnTo>
                      <a:lnTo>
                        <a:pt x="223" y="114"/>
                      </a:lnTo>
                      <a:lnTo>
                        <a:pt x="229" y="10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7" name="Freeform 262">
                  <a:extLst>
                    <a:ext uri="{FF2B5EF4-FFF2-40B4-BE49-F238E27FC236}">
                      <a16:creationId xmlns:a16="http://schemas.microsoft.com/office/drawing/2014/main" xmlns="" id="{C0D2B077-FEDA-4973-87E2-BB5A61D05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3102" y="4918987"/>
                  <a:ext cx="184689" cy="336611"/>
                </a:xfrm>
                <a:custGeom>
                  <a:avLst/>
                  <a:gdLst/>
                  <a:ahLst/>
                  <a:cxnLst>
                    <a:cxn ang="0">
                      <a:pos x="182" y="132"/>
                    </a:cxn>
                    <a:cxn ang="0">
                      <a:pos x="199" y="152"/>
                    </a:cxn>
                    <a:cxn ang="0">
                      <a:pos x="198" y="155"/>
                    </a:cxn>
                    <a:cxn ang="0">
                      <a:pos x="210" y="178"/>
                    </a:cxn>
                    <a:cxn ang="0">
                      <a:pos x="229" y="204"/>
                    </a:cxn>
                    <a:cxn ang="0">
                      <a:pos x="218" y="210"/>
                    </a:cxn>
                    <a:cxn ang="0">
                      <a:pos x="235" y="219"/>
                    </a:cxn>
                    <a:cxn ang="0">
                      <a:pos x="233" y="234"/>
                    </a:cxn>
                    <a:cxn ang="0">
                      <a:pos x="215" y="249"/>
                    </a:cxn>
                    <a:cxn ang="0">
                      <a:pos x="215" y="258"/>
                    </a:cxn>
                    <a:cxn ang="0">
                      <a:pos x="191" y="265"/>
                    </a:cxn>
                    <a:cxn ang="0">
                      <a:pos x="175" y="287"/>
                    </a:cxn>
                    <a:cxn ang="0">
                      <a:pos x="150" y="329"/>
                    </a:cxn>
                    <a:cxn ang="0">
                      <a:pos x="141" y="369"/>
                    </a:cxn>
                    <a:cxn ang="0">
                      <a:pos x="155" y="422"/>
                    </a:cxn>
                    <a:cxn ang="0">
                      <a:pos x="157" y="438"/>
                    </a:cxn>
                    <a:cxn ang="0">
                      <a:pos x="131" y="446"/>
                    </a:cxn>
                    <a:cxn ang="0">
                      <a:pos x="100" y="418"/>
                    </a:cxn>
                    <a:cxn ang="0">
                      <a:pos x="98" y="402"/>
                    </a:cxn>
                    <a:cxn ang="0">
                      <a:pos x="96" y="379"/>
                    </a:cxn>
                    <a:cxn ang="0">
                      <a:pos x="74" y="363"/>
                    </a:cxn>
                    <a:cxn ang="0">
                      <a:pos x="62" y="355"/>
                    </a:cxn>
                    <a:cxn ang="0">
                      <a:pos x="34" y="345"/>
                    </a:cxn>
                    <a:cxn ang="0">
                      <a:pos x="42" y="320"/>
                    </a:cxn>
                    <a:cxn ang="0">
                      <a:pos x="72" y="323"/>
                    </a:cxn>
                    <a:cxn ang="0">
                      <a:pos x="53" y="307"/>
                    </a:cxn>
                    <a:cxn ang="0">
                      <a:pos x="51" y="284"/>
                    </a:cxn>
                    <a:cxn ang="0">
                      <a:pos x="39" y="259"/>
                    </a:cxn>
                    <a:cxn ang="0">
                      <a:pos x="71" y="302"/>
                    </a:cxn>
                    <a:cxn ang="0">
                      <a:pos x="65" y="281"/>
                    </a:cxn>
                    <a:cxn ang="0">
                      <a:pos x="50" y="254"/>
                    </a:cxn>
                    <a:cxn ang="0">
                      <a:pos x="37" y="227"/>
                    </a:cxn>
                    <a:cxn ang="0">
                      <a:pos x="23" y="214"/>
                    </a:cxn>
                    <a:cxn ang="0">
                      <a:pos x="30" y="208"/>
                    </a:cxn>
                    <a:cxn ang="0">
                      <a:pos x="16" y="178"/>
                    </a:cxn>
                    <a:cxn ang="0">
                      <a:pos x="13" y="168"/>
                    </a:cxn>
                    <a:cxn ang="0">
                      <a:pos x="30" y="163"/>
                    </a:cxn>
                    <a:cxn ang="0">
                      <a:pos x="42" y="121"/>
                    </a:cxn>
                    <a:cxn ang="0">
                      <a:pos x="21" y="121"/>
                    </a:cxn>
                    <a:cxn ang="0">
                      <a:pos x="0" y="108"/>
                    </a:cxn>
                    <a:cxn ang="0">
                      <a:pos x="22" y="90"/>
                    </a:cxn>
                    <a:cxn ang="0">
                      <a:pos x="48" y="74"/>
                    </a:cxn>
                    <a:cxn ang="0">
                      <a:pos x="29" y="51"/>
                    </a:cxn>
                    <a:cxn ang="0">
                      <a:pos x="3" y="51"/>
                    </a:cxn>
                    <a:cxn ang="0">
                      <a:pos x="30" y="21"/>
                    </a:cxn>
                    <a:cxn ang="0">
                      <a:pos x="67" y="0"/>
                    </a:cxn>
                    <a:cxn ang="0">
                      <a:pos x="106" y="25"/>
                    </a:cxn>
                    <a:cxn ang="0">
                      <a:pos x="139" y="31"/>
                    </a:cxn>
                    <a:cxn ang="0">
                      <a:pos x="164" y="65"/>
                    </a:cxn>
                    <a:cxn ang="0">
                      <a:pos x="186" y="75"/>
                    </a:cxn>
                    <a:cxn ang="0">
                      <a:pos x="202" y="88"/>
                    </a:cxn>
                    <a:cxn ang="0">
                      <a:pos x="200" y="100"/>
                    </a:cxn>
                    <a:cxn ang="0">
                      <a:pos x="195" y="104"/>
                    </a:cxn>
                    <a:cxn ang="0">
                      <a:pos x="184" y="111"/>
                    </a:cxn>
                  </a:cxnLst>
                  <a:rect l="0" t="0" r="r" b="b"/>
                  <a:pathLst>
                    <a:path w="247" h="451">
                      <a:moveTo>
                        <a:pt x="180" y="115"/>
                      </a:moveTo>
                      <a:lnTo>
                        <a:pt x="179" y="118"/>
                      </a:lnTo>
                      <a:lnTo>
                        <a:pt x="182" y="132"/>
                      </a:lnTo>
                      <a:lnTo>
                        <a:pt x="187" y="137"/>
                      </a:lnTo>
                      <a:lnTo>
                        <a:pt x="190" y="154"/>
                      </a:lnTo>
                      <a:lnTo>
                        <a:pt x="199" y="152"/>
                      </a:lnTo>
                      <a:lnTo>
                        <a:pt x="204" y="152"/>
                      </a:lnTo>
                      <a:lnTo>
                        <a:pt x="205" y="157"/>
                      </a:lnTo>
                      <a:lnTo>
                        <a:pt x="198" y="155"/>
                      </a:lnTo>
                      <a:lnTo>
                        <a:pt x="196" y="167"/>
                      </a:lnTo>
                      <a:lnTo>
                        <a:pt x="203" y="176"/>
                      </a:lnTo>
                      <a:lnTo>
                        <a:pt x="210" y="178"/>
                      </a:lnTo>
                      <a:lnTo>
                        <a:pt x="228" y="179"/>
                      </a:lnTo>
                      <a:lnTo>
                        <a:pt x="232" y="191"/>
                      </a:lnTo>
                      <a:lnTo>
                        <a:pt x="229" y="204"/>
                      </a:lnTo>
                      <a:lnTo>
                        <a:pt x="230" y="213"/>
                      </a:lnTo>
                      <a:lnTo>
                        <a:pt x="224" y="206"/>
                      </a:lnTo>
                      <a:lnTo>
                        <a:pt x="218" y="210"/>
                      </a:lnTo>
                      <a:lnTo>
                        <a:pt x="223" y="223"/>
                      </a:lnTo>
                      <a:lnTo>
                        <a:pt x="228" y="222"/>
                      </a:lnTo>
                      <a:lnTo>
                        <a:pt x="235" y="219"/>
                      </a:lnTo>
                      <a:lnTo>
                        <a:pt x="247" y="242"/>
                      </a:lnTo>
                      <a:lnTo>
                        <a:pt x="239" y="241"/>
                      </a:lnTo>
                      <a:lnTo>
                        <a:pt x="233" y="234"/>
                      </a:lnTo>
                      <a:lnTo>
                        <a:pt x="216" y="242"/>
                      </a:lnTo>
                      <a:lnTo>
                        <a:pt x="218" y="248"/>
                      </a:lnTo>
                      <a:lnTo>
                        <a:pt x="215" y="249"/>
                      </a:lnTo>
                      <a:lnTo>
                        <a:pt x="218" y="252"/>
                      </a:lnTo>
                      <a:lnTo>
                        <a:pt x="214" y="253"/>
                      </a:lnTo>
                      <a:lnTo>
                        <a:pt x="215" y="258"/>
                      </a:lnTo>
                      <a:lnTo>
                        <a:pt x="208" y="259"/>
                      </a:lnTo>
                      <a:lnTo>
                        <a:pt x="199" y="262"/>
                      </a:lnTo>
                      <a:lnTo>
                        <a:pt x="191" y="265"/>
                      </a:lnTo>
                      <a:lnTo>
                        <a:pt x="192" y="270"/>
                      </a:lnTo>
                      <a:lnTo>
                        <a:pt x="182" y="274"/>
                      </a:lnTo>
                      <a:lnTo>
                        <a:pt x="175" y="287"/>
                      </a:lnTo>
                      <a:lnTo>
                        <a:pt x="168" y="293"/>
                      </a:lnTo>
                      <a:lnTo>
                        <a:pt x="160" y="318"/>
                      </a:lnTo>
                      <a:lnTo>
                        <a:pt x="150" y="329"/>
                      </a:lnTo>
                      <a:lnTo>
                        <a:pt x="146" y="357"/>
                      </a:lnTo>
                      <a:lnTo>
                        <a:pt x="143" y="359"/>
                      </a:lnTo>
                      <a:lnTo>
                        <a:pt x="141" y="369"/>
                      </a:lnTo>
                      <a:lnTo>
                        <a:pt x="143" y="382"/>
                      </a:lnTo>
                      <a:lnTo>
                        <a:pt x="151" y="394"/>
                      </a:lnTo>
                      <a:lnTo>
                        <a:pt x="155" y="422"/>
                      </a:lnTo>
                      <a:lnTo>
                        <a:pt x="158" y="427"/>
                      </a:lnTo>
                      <a:lnTo>
                        <a:pt x="160" y="429"/>
                      </a:lnTo>
                      <a:lnTo>
                        <a:pt x="157" y="438"/>
                      </a:lnTo>
                      <a:lnTo>
                        <a:pt x="153" y="434"/>
                      </a:lnTo>
                      <a:lnTo>
                        <a:pt x="134" y="451"/>
                      </a:lnTo>
                      <a:lnTo>
                        <a:pt x="131" y="446"/>
                      </a:lnTo>
                      <a:lnTo>
                        <a:pt x="126" y="443"/>
                      </a:lnTo>
                      <a:lnTo>
                        <a:pt x="118" y="427"/>
                      </a:lnTo>
                      <a:lnTo>
                        <a:pt x="100" y="418"/>
                      </a:lnTo>
                      <a:lnTo>
                        <a:pt x="103" y="410"/>
                      </a:lnTo>
                      <a:lnTo>
                        <a:pt x="102" y="410"/>
                      </a:lnTo>
                      <a:lnTo>
                        <a:pt x="98" y="402"/>
                      </a:lnTo>
                      <a:lnTo>
                        <a:pt x="93" y="389"/>
                      </a:lnTo>
                      <a:lnTo>
                        <a:pt x="96" y="385"/>
                      </a:lnTo>
                      <a:lnTo>
                        <a:pt x="96" y="379"/>
                      </a:lnTo>
                      <a:lnTo>
                        <a:pt x="83" y="362"/>
                      </a:lnTo>
                      <a:lnTo>
                        <a:pt x="80" y="359"/>
                      </a:lnTo>
                      <a:lnTo>
                        <a:pt x="74" y="363"/>
                      </a:lnTo>
                      <a:lnTo>
                        <a:pt x="73" y="358"/>
                      </a:lnTo>
                      <a:lnTo>
                        <a:pt x="71" y="357"/>
                      </a:lnTo>
                      <a:lnTo>
                        <a:pt x="62" y="355"/>
                      </a:lnTo>
                      <a:lnTo>
                        <a:pt x="49" y="346"/>
                      </a:lnTo>
                      <a:lnTo>
                        <a:pt x="39" y="351"/>
                      </a:lnTo>
                      <a:lnTo>
                        <a:pt x="34" y="345"/>
                      </a:lnTo>
                      <a:lnTo>
                        <a:pt x="40" y="332"/>
                      </a:lnTo>
                      <a:lnTo>
                        <a:pt x="38" y="330"/>
                      </a:lnTo>
                      <a:lnTo>
                        <a:pt x="42" y="320"/>
                      </a:lnTo>
                      <a:lnTo>
                        <a:pt x="52" y="323"/>
                      </a:lnTo>
                      <a:lnTo>
                        <a:pt x="68" y="332"/>
                      </a:lnTo>
                      <a:lnTo>
                        <a:pt x="72" y="323"/>
                      </a:lnTo>
                      <a:lnTo>
                        <a:pt x="67" y="319"/>
                      </a:lnTo>
                      <a:lnTo>
                        <a:pt x="66" y="315"/>
                      </a:lnTo>
                      <a:lnTo>
                        <a:pt x="53" y="307"/>
                      </a:lnTo>
                      <a:lnTo>
                        <a:pt x="46" y="293"/>
                      </a:lnTo>
                      <a:lnTo>
                        <a:pt x="53" y="288"/>
                      </a:lnTo>
                      <a:lnTo>
                        <a:pt x="51" y="284"/>
                      </a:lnTo>
                      <a:lnTo>
                        <a:pt x="29" y="274"/>
                      </a:lnTo>
                      <a:lnTo>
                        <a:pt x="29" y="258"/>
                      </a:lnTo>
                      <a:lnTo>
                        <a:pt x="39" y="259"/>
                      </a:lnTo>
                      <a:lnTo>
                        <a:pt x="37" y="260"/>
                      </a:lnTo>
                      <a:lnTo>
                        <a:pt x="38" y="268"/>
                      </a:lnTo>
                      <a:lnTo>
                        <a:pt x="71" y="302"/>
                      </a:lnTo>
                      <a:lnTo>
                        <a:pt x="67" y="287"/>
                      </a:lnTo>
                      <a:lnTo>
                        <a:pt x="64" y="287"/>
                      </a:lnTo>
                      <a:lnTo>
                        <a:pt x="65" y="281"/>
                      </a:lnTo>
                      <a:lnTo>
                        <a:pt x="58" y="279"/>
                      </a:lnTo>
                      <a:lnTo>
                        <a:pt x="54" y="271"/>
                      </a:lnTo>
                      <a:lnTo>
                        <a:pt x="50" y="254"/>
                      </a:lnTo>
                      <a:lnTo>
                        <a:pt x="45" y="240"/>
                      </a:lnTo>
                      <a:lnTo>
                        <a:pt x="42" y="238"/>
                      </a:lnTo>
                      <a:lnTo>
                        <a:pt x="37" y="227"/>
                      </a:lnTo>
                      <a:lnTo>
                        <a:pt x="29" y="220"/>
                      </a:lnTo>
                      <a:lnTo>
                        <a:pt x="27" y="210"/>
                      </a:lnTo>
                      <a:lnTo>
                        <a:pt x="23" y="214"/>
                      </a:lnTo>
                      <a:lnTo>
                        <a:pt x="20" y="208"/>
                      </a:lnTo>
                      <a:lnTo>
                        <a:pt x="25" y="204"/>
                      </a:lnTo>
                      <a:lnTo>
                        <a:pt x="30" y="208"/>
                      </a:lnTo>
                      <a:lnTo>
                        <a:pt x="20" y="195"/>
                      </a:lnTo>
                      <a:lnTo>
                        <a:pt x="20" y="177"/>
                      </a:lnTo>
                      <a:lnTo>
                        <a:pt x="16" y="178"/>
                      </a:lnTo>
                      <a:lnTo>
                        <a:pt x="9" y="176"/>
                      </a:lnTo>
                      <a:lnTo>
                        <a:pt x="10" y="166"/>
                      </a:lnTo>
                      <a:lnTo>
                        <a:pt x="13" y="168"/>
                      </a:lnTo>
                      <a:lnTo>
                        <a:pt x="23" y="166"/>
                      </a:lnTo>
                      <a:lnTo>
                        <a:pt x="27" y="171"/>
                      </a:lnTo>
                      <a:lnTo>
                        <a:pt x="30" y="163"/>
                      </a:lnTo>
                      <a:lnTo>
                        <a:pt x="28" y="148"/>
                      </a:lnTo>
                      <a:lnTo>
                        <a:pt x="40" y="135"/>
                      </a:lnTo>
                      <a:lnTo>
                        <a:pt x="42" y="121"/>
                      </a:lnTo>
                      <a:lnTo>
                        <a:pt x="34" y="124"/>
                      </a:lnTo>
                      <a:lnTo>
                        <a:pt x="23" y="128"/>
                      </a:lnTo>
                      <a:lnTo>
                        <a:pt x="21" y="121"/>
                      </a:lnTo>
                      <a:lnTo>
                        <a:pt x="9" y="116"/>
                      </a:lnTo>
                      <a:lnTo>
                        <a:pt x="4" y="118"/>
                      </a:lnTo>
                      <a:lnTo>
                        <a:pt x="0" y="108"/>
                      </a:lnTo>
                      <a:lnTo>
                        <a:pt x="3" y="107"/>
                      </a:lnTo>
                      <a:lnTo>
                        <a:pt x="13" y="96"/>
                      </a:lnTo>
                      <a:lnTo>
                        <a:pt x="22" y="90"/>
                      </a:lnTo>
                      <a:lnTo>
                        <a:pt x="32" y="90"/>
                      </a:lnTo>
                      <a:lnTo>
                        <a:pt x="37" y="79"/>
                      </a:lnTo>
                      <a:lnTo>
                        <a:pt x="48" y="74"/>
                      </a:lnTo>
                      <a:lnTo>
                        <a:pt x="47" y="67"/>
                      </a:lnTo>
                      <a:lnTo>
                        <a:pt x="52" y="59"/>
                      </a:lnTo>
                      <a:lnTo>
                        <a:pt x="29" y="51"/>
                      </a:lnTo>
                      <a:lnTo>
                        <a:pt x="21" y="57"/>
                      </a:lnTo>
                      <a:lnTo>
                        <a:pt x="13" y="57"/>
                      </a:lnTo>
                      <a:lnTo>
                        <a:pt x="3" y="51"/>
                      </a:lnTo>
                      <a:lnTo>
                        <a:pt x="2" y="47"/>
                      </a:lnTo>
                      <a:lnTo>
                        <a:pt x="28" y="32"/>
                      </a:lnTo>
                      <a:lnTo>
                        <a:pt x="30" y="21"/>
                      </a:lnTo>
                      <a:lnTo>
                        <a:pt x="48" y="10"/>
                      </a:lnTo>
                      <a:lnTo>
                        <a:pt x="50" y="3"/>
                      </a:lnTo>
                      <a:lnTo>
                        <a:pt x="67" y="0"/>
                      </a:lnTo>
                      <a:lnTo>
                        <a:pt x="72" y="3"/>
                      </a:lnTo>
                      <a:lnTo>
                        <a:pt x="87" y="19"/>
                      </a:lnTo>
                      <a:lnTo>
                        <a:pt x="106" y="25"/>
                      </a:lnTo>
                      <a:lnTo>
                        <a:pt x="110" y="20"/>
                      </a:lnTo>
                      <a:lnTo>
                        <a:pt x="114" y="27"/>
                      </a:lnTo>
                      <a:lnTo>
                        <a:pt x="139" y="31"/>
                      </a:lnTo>
                      <a:lnTo>
                        <a:pt x="140" y="42"/>
                      </a:lnTo>
                      <a:lnTo>
                        <a:pt x="146" y="60"/>
                      </a:lnTo>
                      <a:lnTo>
                        <a:pt x="164" y="65"/>
                      </a:lnTo>
                      <a:lnTo>
                        <a:pt x="172" y="72"/>
                      </a:lnTo>
                      <a:lnTo>
                        <a:pt x="177" y="71"/>
                      </a:lnTo>
                      <a:lnTo>
                        <a:pt x="186" y="75"/>
                      </a:lnTo>
                      <a:lnTo>
                        <a:pt x="187" y="70"/>
                      </a:lnTo>
                      <a:lnTo>
                        <a:pt x="192" y="71"/>
                      </a:lnTo>
                      <a:lnTo>
                        <a:pt x="202" y="88"/>
                      </a:lnTo>
                      <a:lnTo>
                        <a:pt x="213" y="100"/>
                      </a:lnTo>
                      <a:lnTo>
                        <a:pt x="208" y="107"/>
                      </a:lnTo>
                      <a:lnTo>
                        <a:pt x="200" y="100"/>
                      </a:lnTo>
                      <a:lnTo>
                        <a:pt x="197" y="105"/>
                      </a:lnTo>
                      <a:lnTo>
                        <a:pt x="198" y="115"/>
                      </a:lnTo>
                      <a:lnTo>
                        <a:pt x="195" y="104"/>
                      </a:lnTo>
                      <a:lnTo>
                        <a:pt x="193" y="97"/>
                      </a:lnTo>
                      <a:lnTo>
                        <a:pt x="182" y="104"/>
                      </a:lnTo>
                      <a:lnTo>
                        <a:pt x="184" y="111"/>
                      </a:lnTo>
                      <a:lnTo>
                        <a:pt x="180" y="115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8" name="Freeform 261">
                  <a:extLst>
                    <a:ext uri="{FF2B5EF4-FFF2-40B4-BE49-F238E27FC236}">
                      <a16:creationId xmlns:a16="http://schemas.microsoft.com/office/drawing/2014/main" xmlns="" id="{A79E81CC-B4C1-427A-8E3E-3BED8975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7364" y="5029204"/>
                  <a:ext cx="218946" cy="196604"/>
                </a:xfrm>
                <a:custGeom>
                  <a:avLst/>
                  <a:gdLst/>
                  <a:ahLst/>
                  <a:cxnLst>
                    <a:cxn ang="0">
                      <a:pos x="96" y="52"/>
                    </a:cxn>
                    <a:cxn ang="0">
                      <a:pos x="118" y="34"/>
                    </a:cxn>
                    <a:cxn ang="0">
                      <a:pos x="126" y="37"/>
                    </a:cxn>
                    <a:cxn ang="0">
                      <a:pos x="142" y="20"/>
                    </a:cxn>
                    <a:cxn ang="0">
                      <a:pos x="163" y="8"/>
                    </a:cxn>
                    <a:cxn ang="0">
                      <a:pos x="171" y="26"/>
                    </a:cxn>
                    <a:cxn ang="0">
                      <a:pos x="187" y="26"/>
                    </a:cxn>
                    <a:cxn ang="0">
                      <a:pos x="199" y="20"/>
                    </a:cxn>
                    <a:cxn ang="0">
                      <a:pos x="192" y="0"/>
                    </a:cxn>
                    <a:cxn ang="0">
                      <a:pos x="200" y="16"/>
                    </a:cxn>
                    <a:cxn ang="0">
                      <a:pos x="211" y="17"/>
                    </a:cxn>
                    <a:cxn ang="0">
                      <a:pos x="221" y="48"/>
                    </a:cxn>
                    <a:cxn ang="0">
                      <a:pos x="211" y="48"/>
                    </a:cxn>
                    <a:cxn ang="0">
                      <a:pos x="218" y="50"/>
                    </a:cxn>
                    <a:cxn ang="0">
                      <a:pos x="228" y="67"/>
                    </a:cxn>
                    <a:cxn ang="0">
                      <a:pos x="236" y="80"/>
                    </a:cxn>
                    <a:cxn ang="0">
                      <a:pos x="245" y="111"/>
                    </a:cxn>
                    <a:cxn ang="0">
                      <a:pos x="256" y="121"/>
                    </a:cxn>
                    <a:cxn ang="0">
                      <a:pos x="258" y="127"/>
                    </a:cxn>
                    <a:cxn ang="0">
                      <a:pos x="229" y="108"/>
                    </a:cxn>
                    <a:cxn ang="0">
                      <a:pos x="230" y="99"/>
                    </a:cxn>
                    <a:cxn ang="0">
                      <a:pos x="220" y="114"/>
                    </a:cxn>
                    <a:cxn ang="0">
                      <a:pos x="244" y="128"/>
                    </a:cxn>
                    <a:cxn ang="0">
                      <a:pos x="244" y="147"/>
                    </a:cxn>
                    <a:cxn ang="0">
                      <a:pos x="258" y="159"/>
                    </a:cxn>
                    <a:cxn ang="0">
                      <a:pos x="259" y="172"/>
                    </a:cxn>
                    <a:cxn ang="0">
                      <a:pos x="233" y="160"/>
                    </a:cxn>
                    <a:cxn ang="0">
                      <a:pos x="231" y="172"/>
                    </a:cxn>
                    <a:cxn ang="0">
                      <a:pos x="230" y="191"/>
                    </a:cxn>
                    <a:cxn ang="0">
                      <a:pos x="253" y="195"/>
                    </a:cxn>
                    <a:cxn ang="0">
                      <a:pos x="264" y="198"/>
                    </a:cxn>
                    <a:cxn ang="0">
                      <a:pos x="271" y="199"/>
                    </a:cxn>
                    <a:cxn ang="0">
                      <a:pos x="287" y="219"/>
                    </a:cxn>
                    <a:cxn ang="0">
                      <a:pos x="284" y="229"/>
                    </a:cxn>
                    <a:cxn ang="0">
                      <a:pos x="293" y="250"/>
                    </a:cxn>
                    <a:cxn ang="0">
                      <a:pos x="291" y="258"/>
                    </a:cxn>
                    <a:cxn ang="0">
                      <a:pos x="272" y="264"/>
                    </a:cxn>
                    <a:cxn ang="0">
                      <a:pos x="224" y="244"/>
                    </a:cxn>
                    <a:cxn ang="0">
                      <a:pos x="195" y="256"/>
                    </a:cxn>
                    <a:cxn ang="0">
                      <a:pos x="184" y="251"/>
                    </a:cxn>
                    <a:cxn ang="0">
                      <a:pos x="152" y="247"/>
                    </a:cxn>
                    <a:cxn ang="0">
                      <a:pos x="112" y="218"/>
                    </a:cxn>
                    <a:cxn ang="0">
                      <a:pos x="71" y="209"/>
                    </a:cxn>
                    <a:cxn ang="0">
                      <a:pos x="44" y="157"/>
                    </a:cxn>
                    <a:cxn ang="0">
                      <a:pos x="0" y="82"/>
                    </a:cxn>
                    <a:cxn ang="0">
                      <a:pos x="27" y="68"/>
                    </a:cxn>
                    <a:cxn ang="0">
                      <a:pos x="46" y="53"/>
                    </a:cxn>
                    <a:cxn ang="0">
                      <a:pos x="81" y="40"/>
                    </a:cxn>
                    <a:cxn ang="0">
                      <a:pos x="85" y="39"/>
                    </a:cxn>
                  </a:cxnLst>
                  <a:rect l="0" t="0" r="r" b="b"/>
                  <a:pathLst>
                    <a:path w="294" h="264">
                      <a:moveTo>
                        <a:pt x="90" y="53"/>
                      </a:moveTo>
                      <a:lnTo>
                        <a:pt x="96" y="52"/>
                      </a:lnTo>
                      <a:lnTo>
                        <a:pt x="102" y="51"/>
                      </a:lnTo>
                      <a:lnTo>
                        <a:pt x="118" y="34"/>
                      </a:lnTo>
                      <a:lnTo>
                        <a:pt x="122" y="30"/>
                      </a:lnTo>
                      <a:lnTo>
                        <a:pt x="126" y="37"/>
                      </a:lnTo>
                      <a:lnTo>
                        <a:pt x="134" y="30"/>
                      </a:lnTo>
                      <a:lnTo>
                        <a:pt x="142" y="20"/>
                      </a:lnTo>
                      <a:lnTo>
                        <a:pt x="148" y="24"/>
                      </a:lnTo>
                      <a:lnTo>
                        <a:pt x="163" y="8"/>
                      </a:lnTo>
                      <a:lnTo>
                        <a:pt x="171" y="16"/>
                      </a:lnTo>
                      <a:lnTo>
                        <a:pt x="171" y="26"/>
                      </a:lnTo>
                      <a:lnTo>
                        <a:pt x="181" y="25"/>
                      </a:lnTo>
                      <a:lnTo>
                        <a:pt x="187" y="26"/>
                      </a:lnTo>
                      <a:lnTo>
                        <a:pt x="198" y="19"/>
                      </a:lnTo>
                      <a:lnTo>
                        <a:pt x="199" y="20"/>
                      </a:lnTo>
                      <a:lnTo>
                        <a:pt x="192" y="8"/>
                      </a:lnTo>
                      <a:lnTo>
                        <a:pt x="192" y="0"/>
                      </a:lnTo>
                      <a:lnTo>
                        <a:pt x="201" y="6"/>
                      </a:lnTo>
                      <a:lnTo>
                        <a:pt x="200" y="16"/>
                      </a:lnTo>
                      <a:lnTo>
                        <a:pt x="207" y="18"/>
                      </a:lnTo>
                      <a:lnTo>
                        <a:pt x="211" y="17"/>
                      </a:lnTo>
                      <a:lnTo>
                        <a:pt x="211" y="35"/>
                      </a:lnTo>
                      <a:lnTo>
                        <a:pt x="221" y="48"/>
                      </a:lnTo>
                      <a:lnTo>
                        <a:pt x="216" y="44"/>
                      </a:lnTo>
                      <a:lnTo>
                        <a:pt x="211" y="48"/>
                      </a:lnTo>
                      <a:lnTo>
                        <a:pt x="214" y="54"/>
                      </a:lnTo>
                      <a:lnTo>
                        <a:pt x="218" y="50"/>
                      </a:lnTo>
                      <a:lnTo>
                        <a:pt x="220" y="60"/>
                      </a:lnTo>
                      <a:lnTo>
                        <a:pt x="228" y="67"/>
                      </a:lnTo>
                      <a:lnTo>
                        <a:pt x="233" y="78"/>
                      </a:lnTo>
                      <a:lnTo>
                        <a:pt x="236" y="80"/>
                      </a:lnTo>
                      <a:lnTo>
                        <a:pt x="241" y="94"/>
                      </a:lnTo>
                      <a:lnTo>
                        <a:pt x="245" y="111"/>
                      </a:lnTo>
                      <a:lnTo>
                        <a:pt x="249" y="119"/>
                      </a:lnTo>
                      <a:lnTo>
                        <a:pt x="256" y="121"/>
                      </a:lnTo>
                      <a:lnTo>
                        <a:pt x="255" y="127"/>
                      </a:lnTo>
                      <a:lnTo>
                        <a:pt x="258" y="127"/>
                      </a:lnTo>
                      <a:lnTo>
                        <a:pt x="262" y="142"/>
                      </a:lnTo>
                      <a:lnTo>
                        <a:pt x="229" y="108"/>
                      </a:lnTo>
                      <a:lnTo>
                        <a:pt x="228" y="100"/>
                      </a:lnTo>
                      <a:lnTo>
                        <a:pt x="230" y="99"/>
                      </a:lnTo>
                      <a:lnTo>
                        <a:pt x="220" y="98"/>
                      </a:lnTo>
                      <a:lnTo>
                        <a:pt x="220" y="114"/>
                      </a:lnTo>
                      <a:lnTo>
                        <a:pt x="242" y="124"/>
                      </a:lnTo>
                      <a:lnTo>
                        <a:pt x="244" y="128"/>
                      </a:lnTo>
                      <a:lnTo>
                        <a:pt x="237" y="133"/>
                      </a:lnTo>
                      <a:lnTo>
                        <a:pt x="244" y="147"/>
                      </a:lnTo>
                      <a:lnTo>
                        <a:pt x="257" y="155"/>
                      </a:lnTo>
                      <a:lnTo>
                        <a:pt x="258" y="159"/>
                      </a:lnTo>
                      <a:lnTo>
                        <a:pt x="263" y="163"/>
                      </a:lnTo>
                      <a:lnTo>
                        <a:pt x="259" y="172"/>
                      </a:lnTo>
                      <a:lnTo>
                        <a:pt x="243" y="163"/>
                      </a:lnTo>
                      <a:lnTo>
                        <a:pt x="233" y="160"/>
                      </a:lnTo>
                      <a:lnTo>
                        <a:pt x="229" y="170"/>
                      </a:lnTo>
                      <a:lnTo>
                        <a:pt x="231" y="172"/>
                      </a:lnTo>
                      <a:lnTo>
                        <a:pt x="225" y="185"/>
                      </a:lnTo>
                      <a:lnTo>
                        <a:pt x="230" y="191"/>
                      </a:lnTo>
                      <a:lnTo>
                        <a:pt x="240" y="186"/>
                      </a:lnTo>
                      <a:lnTo>
                        <a:pt x="253" y="195"/>
                      </a:lnTo>
                      <a:lnTo>
                        <a:pt x="262" y="197"/>
                      </a:lnTo>
                      <a:lnTo>
                        <a:pt x="264" y="198"/>
                      </a:lnTo>
                      <a:lnTo>
                        <a:pt x="265" y="203"/>
                      </a:lnTo>
                      <a:lnTo>
                        <a:pt x="271" y="199"/>
                      </a:lnTo>
                      <a:lnTo>
                        <a:pt x="274" y="202"/>
                      </a:lnTo>
                      <a:lnTo>
                        <a:pt x="287" y="219"/>
                      </a:lnTo>
                      <a:lnTo>
                        <a:pt x="287" y="225"/>
                      </a:lnTo>
                      <a:lnTo>
                        <a:pt x="284" y="229"/>
                      </a:lnTo>
                      <a:lnTo>
                        <a:pt x="289" y="242"/>
                      </a:lnTo>
                      <a:lnTo>
                        <a:pt x="293" y="250"/>
                      </a:lnTo>
                      <a:lnTo>
                        <a:pt x="294" y="250"/>
                      </a:lnTo>
                      <a:lnTo>
                        <a:pt x="291" y="258"/>
                      </a:lnTo>
                      <a:lnTo>
                        <a:pt x="286" y="263"/>
                      </a:lnTo>
                      <a:lnTo>
                        <a:pt x="272" y="264"/>
                      </a:lnTo>
                      <a:lnTo>
                        <a:pt x="244" y="243"/>
                      </a:lnTo>
                      <a:lnTo>
                        <a:pt x="224" y="244"/>
                      </a:lnTo>
                      <a:lnTo>
                        <a:pt x="212" y="250"/>
                      </a:lnTo>
                      <a:lnTo>
                        <a:pt x="195" y="256"/>
                      </a:lnTo>
                      <a:lnTo>
                        <a:pt x="187" y="254"/>
                      </a:lnTo>
                      <a:lnTo>
                        <a:pt x="184" y="251"/>
                      </a:lnTo>
                      <a:lnTo>
                        <a:pt x="164" y="250"/>
                      </a:lnTo>
                      <a:lnTo>
                        <a:pt x="152" y="247"/>
                      </a:lnTo>
                      <a:lnTo>
                        <a:pt x="132" y="225"/>
                      </a:lnTo>
                      <a:lnTo>
                        <a:pt x="112" y="218"/>
                      </a:lnTo>
                      <a:lnTo>
                        <a:pt x="83" y="211"/>
                      </a:lnTo>
                      <a:lnTo>
                        <a:pt x="71" y="209"/>
                      </a:lnTo>
                      <a:lnTo>
                        <a:pt x="54" y="191"/>
                      </a:lnTo>
                      <a:lnTo>
                        <a:pt x="44" y="157"/>
                      </a:lnTo>
                      <a:lnTo>
                        <a:pt x="21" y="112"/>
                      </a:lnTo>
                      <a:lnTo>
                        <a:pt x="0" y="82"/>
                      </a:lnTo>
                      <a:lnTo>
                        <a:pt x="11" y="81"/>
                      </a:lnTo>
                      <a:lnTo>
                        <a:pt x="27" y="68"/>
                      </a:lnTo>
                      <a:lnTo>
                        <a:pt x="35" y="64"/>
                      </a:lnTo>
                      <a:lnTo>
                        <a:pt x="46" y="53"/>
                      </a:lnTo>
                      <a:lnTo>
                        <a:pt x="60" y="53"/>
                      </a:lnTo>
                      <a:lnTo>
                        <a:pt x="81" y="40"/>
                      </a:lnTo>
                      <a:lnTo>
                        <a:pt x="83" y="40"/>
                      </a:lnTo>
                      <a:lnTo>
                        <a:pt x="85" y="39"/>
                      </a:lnTo>
                      <a:lnTo>
                        <a:pt x="90" y="53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588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856" name="Gruppo 855">
              <a:extLst>
                <a:ext uri="{FF2B5EF4-FFF2-40B4-BE49-F238E27FC236}">
                  <a16:creationId xmlns:a16="http://schemas.microsoft.com/office/drawing/2014/main" xmlns="" id="{E8463A29-10C0-416A-A46A-FA0A32D31AAF}"/>
                </a:ext>
              </a:extLst>
            </p:cNvPr>
            <p:cNvGrpSpPr/>
            <p:nvPr/>
          </p:nvGrpSpPr>
          <p:grpSpPr>
            <a:xfrm>
              <a:off x="2133511" y="1722367"/>
              <a:ext cx="785672" cy="703933"/>
              <a:chOff x="1026394" y="1513936"/>
              <a:chExt cx="959191" cy="859400"/>
            </a:xfrm>
          </p:grpSpPr>
          <p:sp>
            <p:nvSpPr>
              <p:cNvPr id="842" name="Freeform 131">
                <a:extLst>
                  <a:ext uri="{FF2B5EF4-FFF2-40B4-BE49-F238E27FC236}">
                    <a16:creationId xmlns:a16="http://schemas.microsoft.com/office/drawing/2014/main" xmlns="" id="{36F9487E-6ADC-41E4-8265-AC2523CD7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975" y="1688199"/>
                <a:ext cx="178731" cy="260650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147" y="3"/>
                  </a:cxn>
                  <a:cxn ang="0">
                    <a:pos x="133" y="29"/>
                  </a:cxn>
                  <a:cxn ang="0">
                    <a:pos x="110" y="46"/>
                  </a:cxn>
                  <a:cxn ang="0">
                    <a:pos x="81" y="68"/>
                  </a:cxn>
                  <a:cxn ang="0">
                    <a:pos x="54" y="111"/>
                  </a:cxn>
                  <a:cxn ang="0">
                    <a:pos x="45" y="154"/>
                  </a:cxn>
                  <a:cxn ang="0">
                    <a:pos x="53" y="169"/>
                  </a:cxn>
                  <a:cxn ang="0">
                    <a:pos x="69" y="185"/>
                  </a:cxn>
                  <a:cxn ang="0">
                    <a:pos x="86" y="198"/>
                  </a:cxn>
                  <a:cxn ang="0">
                    <a:pos x="68" y="226"/>
                  </a:cxn>
                  <a:cxn ang="0">
                    <a:pos x="57" y="245"/>
                  </a:cxn>
                  <a:cxn ang="0">
                    <a:pos x="44" y="237"/>
                  </a:cxn>
                  <a:cxn ang="0">
                    <a:pos x="28" y="232"/>
                  </a:cxn>
                  <a:cxn ang="0">
                    <a:pos x="4" y="248"/>
                  </a:cxn>
                  <a:cxn ang="0">
                    <a:pos x="6" y="262"/>
                  </a:cxn>
                  <a:cxn ang="0">
                    <a:pos x="11" y="282"/>
                  </a:cxn>
                  <a:cxn ang="0">
                    <a:pos x="16" y="288"/>
                  </a:cxn>
                  <a:cxn ang="0">
                    <a:pos x="25" y="304"/>
                  </a:cxn>
                  <a:cxn ang="0">
                    <a:pos x="19" y="311"/>
                  </a:cxn>
                  <a:cxn ang="0">
                    <a:pos x="1" y="328"/>
                  </a:cxn>
                  <a:cxn ang="0">
                    <a:pos x="13" y="334"/>
                  </a:cxn>
                  <a:cxn ang="0">
                    <a:pos x="22" y="341"/>
                  </a:cxn>
                  <a:cxn ang="0">
                    <a:pos x="41" y="332"/>
                  </a:cxn>
                  <a:cxn ang="0">
                    <a:pos x="38" y="349"/>
                  </a:cxn>
                  <a:cxn ang="0">
                    <a:pos x="59" y="349"/>
                  </a:cxn>
                  <a:cxn ang="0">
                    <a:pos x="70" y="349"/>
                  </a:cxn>
                  <a:cxn ang="0">
                    <a:pos x="72" y="341"/>
                  </a:cxn>
                  <a:cxn ang="0">
                    <a:pos x="75" y="326"/>
                  </a:cxn>
                  <a:cxn ang="0">
                    <a:pos x="92" y="318"/>
                  </a:cxn>
                  <a:cxn ang="0">
                    <a:pos x="114" y="325"/>
                  </a:cxn>
                  <a:cxn ang="0">
                    <a:pos x="131" y="335"/>
                  </a:cxn>
                  <a:cxn ang="0">
                    <a:pos x="147" y="306"/>
                  </a:cxn>
                  <a:cxn ang="0">
                    <a:pos x="153" y="297"/>
                  </a:cxn>
                  <a:cxn ang="0">
                    <a:pos x="158" y="283"/>
                  </a:cxn>
                  <a:cxn ang="0">
                    <a:pos x="160" y="268"/>
                  </a:cxn>
                  <a:cxn ang="0">
                    <a:pos x="174" y="248"/>
                  </a:cxn>
                  <a:cxn ang="0">
                    <a:pos x="179" y="236"/>
                  </a:cxn>
                  <a:cxn ang="0">
                    <a:pos x="192" y="220"/>
                  </a:cxn>
                  <a:cxn ang="0">
                    <a:pos x="190" y="202"/>
                  </a:cxn>
                  <a:cxn ang="0">
                    <a:pos x="173" y="201"/>
                  </a:cxn>
                  <a:cxn ang="0">
                    <a:pos x="165" y="184"/>
                  </a:cxn>
                  <a:cxn ang="0">
                    <a:pos x="163" y="160"/>
                  </a:cxn>
                  <a:cxn ang="0">
                    <a:pos x="165" y="120"/>
                  </a:cxn>
                  <a:cxn ang="0">
                    <a:pos x="176" y="84"/>
                  </a:cxn>
                  <a:cxn ang="0">
                    <a:pos x="192" y="58"/>
                  </a:cxn>
                  <a:cxn ang="0">
                    <a:pos x="229" y="58"/>
                  </a:cxn>
                  <a:cxn ang="0">
                    <a:pos x="232" y="29"/>
                  </a:cxn>
                  <a:cxn ang="0">
                    <a:pos x="234" y="9"/>
                  </a:cxn>
                  <a:cxn ang="0">
                    <a:pos x="202" y="9"/>
                  </a:cxn>
                </a:cxnLst>
                <a:rect l="0" t="0" r="r" b="b"/>
                <a:pathLst>
                  <a:path w="240" h="350">
                    <a:moveTo>
                      <a:pt x="195" y="2"/>
                    </a:moveTo>
                    <a:lnTo>
                      <a:pt x="182" y="0"/>
                    </a:lnTo>
                    <a:lnTo>
                      <a:pt x="175" y="0"/>
                    </a:lnTo>
                    <a:lnTo>
                      <a:pt x="156" y="2"/>
                    </a:lnTo>
                    <a:lnTo>
                      <a:pt x="154" y="2"/>
                    </a:lnTo>
                    <a:lnTo>
                      <a:pt x="147" y="3"/>
                    </a:lnTo>
                    <a:lnTo>
                      <a:pt x="144" y="10"/>
                    </a:lnTo>
                    <a:lnTo>
                      <a:pt x="136" y="15"/>
                    </a:lnTo>
                    <a:lnTo>
                      <a:pt x="133" y="29"/>
                    </a:lnTo>
                    <a:lnTo>
                      <a:pt x="126" y="39"/>
                    </a:lnTo>
                    <a:lnTo>
                      <a:pt x="122" y="38"/>
                    </a:lnTo>
                    <a:lnTo>
                      <a:pt x="110" y="46"/>
                    </a:lnTo>
                    <a:lnTo>
                      <a:pt x="100" y="59"/>
                    </a:lnTo>
                    <a:lnTo>
                      <a:pt x="98" y="59"/>
                    </a:lnTo>
                    <a:lnTo>
                      <a:pt x="81" y="68"/>
                    </a:lnTo>
                    <a:lnTo>
                      <a:pt x="86" y="89"/>
                    </a:lnTo>
                    <a:lnTo>
                      <a:pt x="81" y="100"/>
                    </a:lnTo>
                    <a:lnTo>
                      <a:pt x="54" y="111"/>
                    </a:lnTo>
                    <a:lnTo>
                      <a:pt x="51" y="124"/>
                    </a:lnTo>
                    <a:lnTo>
                      <a:pt x="60" y="143"/>
                    </a:lnTo>
                    <a:lnTo>
                      <a:pt x="45" y="154"/>
                    </a:lnTo>
                    <a:lnTo>
                      <a:pt x="44" y="159"/>
                    </a:lnTo>
                    <a:lnTo>
                      <a:pt x="53" y="166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59" y="181"/>
                    </a:lnTo>
                    <a:lnTo>
                      <a:pt x="69" y="185"/>
                    </a:lnTo>
                    <a:lnTo>
                      <a:pt x="81" y="194"/>
                    </a:lnTo>
                    <a:lnTo>
                      <a:pt x="80" y="197"/>
                    </a:lnTo>
                    <a:lnTo>
                      <a:pt x="86" y="198"/>
                    </a:lnTo>
                    <a:lnTo>
                      <a:pt x="81" y="207"/>
                    </a:lnTo>
                    <a:lnTo>
                      <a:pt x="72" y="212"/>
                    </a:lnTo>
                    <a:lnTo>
                      <a:pt x="68" y="226"/>
                    </a:lnTo>
                    <a:lnTo>
                      <a:pt x="64" y="232"/>
                    </a:lnTo>
                    <a:lnTo>
                      <a:pt x="62" y="244"/>
                    </a:lnTo>
                    <a:lnTo>
                      <a:pt x="57" y="245"/>
                    </a:lnTo>
                    <a:lnTo>
                      <a:pt x="50" y="246"/>
                    </a:lnTo>
                    <a:lnTo>
                      <a:pt x="45" y="242"/>
                    </a:lnTo>
                    <a:lnTo>
                      <a:pt x="44" y="237"/>
                    </a:lnTo>
                    <a:lnTo>
                      <a:pt x="34" y="238"/>
                    </a:lnTo>
                    <a:lnTo>
                      <a:pt x="30" y="236"/>
                    </a:lnTo>
                    <a:lnTo>
                      <a:pt x="28" y="232"/>
                    </a:lnTo>
                    <a:lnTo>
                      <a:pt x="15" y="238"/>
                    </a:lnTo>
                    <a:lnTo>
                      <a:pt x="7" y="240"/>
                    </a:lnTo>
                    <a:lnTo>
                      <a:pt x="4" y="248"/>
                    </a:lnTo>
                    <a:lnTo>
                      <a:pt x="1" y="249"/>
                    </a:lnTo>
                    <a:lnTo>
                      <a:pt x="2" y="254"/>
                    </a:lnTo>
                    <a:lnTo>
                      <a:pt x="6" y="262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11" y="282"/>
                    </a:lnTo>
                    <a:lnTo>
                      <a:pt x="11" y="284"/>
                    </a:lnTo>
                    <a:lnTo>
                      <a:pt x="16" y="284"/>
                    </a:lnTo>
                    <a:lnTo>
                      <a:pt x="16" y="288"/>
                    </a:lnTo>
                    <a:lnTo>
                      <a:pt x="21" y="290"/>
                    </a:lnTo>
                    <a:lnTo>
                      <a:pt x="22" y="296"/>
                    </a:lnTo>
                    <a:lnTo>
                      <a:pt x="25" y="304"/>
                    </a:lnTo>
                    <a:lnTo>
                      <a:pt x="23" y="312"/>
                    </a:lnTo>
                    <a:lnTo>
                      <a:pt x="22" y="310"/>
                    </a:lnTo>
                    <a:lnTo>
                      <a:pt x="19" y="311"/>
                    </a:lnTo>
                    <a:lnTo>
                      <a:pt x="17" y="318"/>
                    </a:lnTo>
                    <a:lnTo>
                      <a:pt x="0" y="325"/>
                    </a:lnTo>
                    <a:lnTo>
                      <a:pt x="1" y="328"/>
                    </a:lnTo>
                    <a:lnTo>
                      <a:pt x="2" y="330"/>
                    </a:lnTo>
                    <a:lnTo>
                      <a:pt x="6" y="332"/>
                    </a:lnTo>
                    <a:lnTo>
                      <a:pt x="13" y="334"/>
                    </a:lnTo>
                    <a:lnTo>
                      <a:pt x="14" y="338"/>
                    </a:lnTo>
                    <a:lnTo>
                      <a:pt x="18" y="345"/>
                    </a:lnTo>
                    <a:lnTo>
                      <a:pt x="22" y="341"/>
                    </a:lnTo>
                    <a:lnTo>
                      <a:pt x="28" y="337"/>
                    </a:lnTo>
                    <a:lnTo>
                      <a:pt x="37" y="328"/>
                    </a:lnTo>
                    <a:lnTo>
                      <a:pt x="41" y="332"/>
                    </a:lnTo>
                    <a:lnTo>
                      <a:pt x="41" y="334"/>
                    </a:lnTo>
                    <a:lnTo>
                      <a:pt x="40" y="341"/>
                    </a:lnTo>
                    <a:lnTo>
                      <a:pt x="38" y="349"/>
                    </a:lnTo>
                    <a:lnTo>
                      <a:pt x="52" y="349"/>
                    </a:lnTo>
                    <a:lnTo>
                      <a:pt x="56" y="348"/>
                    </a:lnTo>
                    <a:lnTo>
                      <a:pt x="59" y="349"/>
                    </a:lnTo>
                    <a:lnTo>
                      <a:pt x="59" y="350"/>
                    </a:lnTo>
                    <a:lnTo>
                      <a:pt x="67" y="350"/>
                    </a:lnTo>
                    <a:lnTo>
                      <a:pt x="70" y="349"/>
                    </a:lnTo>
                    <a:lnTo>
                      <a:pt x="71" y="347"/>
                    </a:lnTo>
                    <a:lnTo>
                      <a:pt x="69" y="341"/>
                    </a:lnTo>
                    <a:lnTo>
                      <a:pt x="72" y="341"/>
                    </a:lnTo>
                    <a:lnTo>
                      <a:pt x="74" y="335"/>
                    </a:lnTo>
                    <a:lnTo>
                      <a:pt x="74" y="332"/>
                    </a:lnTo>
                    <a:lnTo>
                      <a:pt x="75" y="326"/>
                    </a:lnTo>
                    <a:lnTo>
                      <a:pt x="77" y="326"/>
                    </a:lnTo>
                    <a:lnTo>
                      <a:pt x="86" y="325"/>
                    </a:lnTo>
                    <a:lnTo>
                      <a:pt x="92" y="318"/>
                    </a:lnTo>
                    <a:lnTo>
                      <a:pt x="102" y="323"/>
                    </a:lnTo>
                    <a:lnTo>
                      <a:pt x="111" y="322"/>
                    </a:lnTo>
                    <a:lnTo>
                      <a:pt x="114" y="325"/>
                    </a:lnTo>
                    <a:lnTo>
                      <a:pt x="126" y="337"/>
                    </a:lnTo>
                    <a:lnTo>
                      <a:pt x="130" y="336"/>
                    </a:lnTo>
                    <a:lnTo>
                      <a:pt x="131" y="335"/>
                    </a:lnTo>
                    <a:lnTo>
                      <a:pt x="133" y="317"/>
                    </a:lnTo>
                    <a:lnTo>
                      <a:pt x="136" y="312"/>
                    </a:lnTo>
                    <a:lnTo>
                      <a:pt x="147" y="306"/>
                    </a:lnTo>
                    <a:lnTo>
                      <a:pt x="148" y="306"/>
                    </a:lnTo>
                    <a:lnTo>
                      <a:pt x="150" y="301"/>
                    </a:lnTo>
                    <a:lnTo>
                      <a:pt x="153" y="297"/>
                    </a:lnTo>
                    <a:lnTo>
                      <a:pt x="155" y="291"/>
                    </a:lnTo>
                    <a:lnTo>
                      <a:pt x="158" y="285"/>
                    </a:lnTo>
                    <a:lnTo>
                      <a:pt x="158" y="283"/>
                    </a:lnTo>
                    <a:lnTo>
                      <a:pt x="155" y="276"/>
                    </a:lnTo>
                    <a:lnTo>
                      <a:pt x="157" y="271"/>
                    </a:lnTo>
                    <a:lnTo>
                      <a:pt x="160" y="268"/>
                    </a:lnTo>
                    <a:lnTo>
                      <a:pt x="160" y="262"/>
                    </a:lnTo>
                    <a:lnTo>
                      <a:pt x="168" y="254"/>
                    </a:lnTo>
                    <a:lnTo>
                      <a:pt x="174" y="248"/>
                    </a:lnTo>
                    <a:lnTo>
                      <a:pt x="174" y="242"/>
                    </a:lnTo>
                    <a:lnTo>
                      <a:pt x="178" y="236"/>
                    </a:lnTo>
                    <a:lnTo>
                      <a:pt x="179" y="236"/>
                    </a:lnTo>
                    <a:lnTo>
                      <a:pt x="188" y="232"/>
                    </a:lnTo>
                    <a:lnTo>
                      <a:pt x="191" y="220"/>
                    </a:lnTo>
                    <a:lnTo>
                      <a:pt x="192" y="220"/>
                    </a:lnTo>
                    <a:lnTo>
                      <a:pt x="189" y="211"/>
                    </a:lnTo>
                    <a:lnTo>
                      <a:pt x="187" y="204"/>
                    </a:lnTo>
                    <a:lnTo>
                      <a:pt x="190" y="202"/>
                    </a:lnTo>
                    <a:lnTo>
                      <a:pt x="186" y="196"/>
                    </a:lnTo>
                    <a:lnTo>
                      <a:pt x="180" y="200"/>
                    </a:lnTo>
                    <a:lnTo>
                      <a:pt x="173" y="201"/>
                    </a:lnTo>
                    <a:lnTo>
                      <a:pt x="172" y="199"/>
                    </a:lnTo>
                    <a:lnTo>
                      <a:pt x="167" y="186"/>
                    </a:lnTo>
                    <a:lnTo>
                      <a:pt x="165" y="184"/>
                    </a:lnTo>
                    <a:lnTo>
                      <a:pt x="168" y="173"/>
                    </a:lnTo>
                    <a:lnTo>
                      <a:pt x="159" y="171"/>
                    </a:lnTo>
                    <a:lnTo>
                      <a:pt x="163" y="160"/>
                    </a:lnTo>
                    <a:lnTo>
                      <a:pt x="172" y="159"/>
                    </a:lnTo>
                    <a:lnTo>
                      <a:pt x="163" y="133"/>
                    </a:lnTo>
                    <a:lnTo>
                      <a:pt x="165" y="120"/>
                    </a:lnTo>
                    <a:lnTo>
                      <a:pt x="172" y="104"/>
                    </a:lnTo>
                    <a:lnTo>
                      <a:pt x="175" y="94"/>
                    </a:lnTo>
                    <a:lnTo>
                      <a:pt x="176" y="84"/>
                    </a:lnTo>
                    <a:lnTo>
                      <a:pt x="178" y="74"/>
                    </a:lnTo>
                    <a:lnTo>
                      <a:pt x="180" y="67"/>
                    </a:lnTo>
                    <a:lnTo>
                      <a:pt x="192" y="58"/>
                    </a:lnTo>
                    <a:lnTo>
                      <a:pt x="205" y="48"/>
                    </a:lnTo>
                    <a:lnTo>
                      <a:pt x="227" y="53"/>
                    </a:lnTo>
                    <a:lnTo>
                      <a:pt x="229" y="58"/>
                    </a:lnTo>
                    <a:lnTo>
                      <a:pt x="231" y="51"/>
                    </a:lnTo>
                    <a:lnTo>
                      <a:pt x="233" y="48"/>
                    </a:lnTo>
                    <a:lnTo>
                      <a:pt x="232" y="29"/>
                    </a:lnTo>
                    <a:lnTo>
                      <a:pt x="240" y="14"/>
                    </a:lnTo>
                    <a:lnTo>
                      <a:pt x="240" y="12"/>
                    </a:lnTo>
                    <a:lnTo>
                      <a:pt x="234" y="9"/>
                    </a:lnTo>
                    <a:lnTo>
                      <a:pt x="231" y="10"/>
                    </a:lnTo>
                    <a:lnTo>
                      <a:pt x="214" y="13"/>
                    </a:lnTo>
                    <a:lnTo>
                      <a:pt x="202" y="9"/>
                    </a:lnTo>
                    <a:lnTo>
                      <a:pt x="195" y="2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588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3" name="Freeform 134">
                <a:extLst>
                  <a:ext uri="{FF2B5EF4-FFF2-40B4-BE49-F238E27FC236}">
                    <a16:creationId xmlns:a16="http://schemas.microsoft.com/office/drawing/2014/main" xmlns="" id="{8A1CA85B-2AAA-4DBE-9C2B-FBC03900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150" y="1723945"/>
                <a:ext cx="95323" cy="221925"/>
              </a:xfrm>
              <a:custGeom>
                <a:avLst/>
                <a:gdLst/>
                <a:ahLst/>
                <a:cxnLst>
                  <a:cxn ang="0">
                    <a:pos x="32" y="156"/>
                  </a:cxn>
                  <a:cxn ang="0">
                    <a:pos x="37" y="172"/>
                  </a:cxn>
                  <a:cxn ang="0">
                    <a:pos x="33" y="184"/>
                  </a:cxn>
                  <a:cxn ang="0">
                    <a:pos x="23" y="188"/>
                  </a:cxn>
                  <a:cxn ang="0">
                    <a:pos x="19" y="200"/>
                  </a:cxn>
                  <a:cxn ang="0">
                    <a:pos x="5" y="214"/>
                  </a:cxn>
                  <a:cxn ang="0">
                    <a:pos x="2" y="223"/>
                  </a:cxn>
                  <a:cxn ang="0">
                    <a:pos x="3" y="235"/>
                  </a:cxn>
                  <a:cxn ang="0">
                    <a:pos x="0" y="243"/>
                  </a:cxn>
                  <a:cxn ang="0">
                    <a:pos x="15" y="249"/>
                  </a:cxn>
                  <a:cxn ang="0">
                    <a:pos x="18" y="256"/>
                  </a:cxn>
                  <a:cxn ang="0">
                    <a:pos x="23" y="268"/>
                  </a:cxn>
                  <a:cxn ang="0">
                    <a:pos x="29" y="284"/>
                  </a:cxn>
                  <a:cxn ang="0">
                    <a:pos x="34" y="292"/>
                  </a:cxn>
                  <a:cxn ang="0">
                    <a:pos x="43" y="284"/>
                  </a:cxn>
                  <a:cxn ang="0">
                    <a:pos x="54" y="289"/>
                  </a:cxn>
                  <a:cxn ang="0">
                    <a:pos x="60" y="290"/>
                  </a:cxn>
                  <a:cxn ang="0">
                    <a:pos x="70" y="284"/>
                  </a:cxn>
                  <a:cxn ang="0">
                    <a:pos x="76" y="287"/>
                  </a:cxn>
                  <a:cxn ang="0">
                    <a:pos x="78" y="293"/>
                  </a:cxn>
                  <a:cxn ang="0">
                    <a:pos x="88" y="298"/>
                  </a:cxn>
                  <a:cxn ang="0">
                    <a:pos x="97" y="290"/>
                  </a:cxn>
                  <a:cxn ang="0">
                    <a:pos x="99" y="286"/>
                  </a:cxn>
                  <a:cxn ang="0">
                    <a:pos x="91" y="273"/>
                  </a:cxn>
                  <a:cxn ang="0">
                    <a:pos x="89" y="259"/>
                  </a:cxn>
                  <a:cxn ang="0">
                    <a:pos x="87" y="249"/>
                  </a:cxn>
                  <a:cxn ang="0">
                    <a:pos x="89" y="237"/>
                  </a:cxn>
                  <a:cxn ang="0">
                    <a:pos x="98" y="230"/>
                  </a:cxn>
                  <a:cxn ang="0">
                    <a:pos x="103" y="233"/>
                  </a:cxn>
                  <a:cxn ang="0">
                    <a:pos x="119" y="218"/>
                  </a:cxn>
                  <a:cxn ang="0">
                    <a:pos x="109" y="212"/>
                  </a:cxn>
                  <a:cxn ang="0">
                    <a:pos x="99" y="195"/>
                  </a:cxn>
                  <a:cxn ang="0">
                    <a:pos x="97" y="175"/>
                  </a:cxn>
                  <a:cxn ang="0">
                    <a:pos x="108" y="174"/>
                  </a:cxn>
                  <a:cxn ang="0">
                    <a:pos x="121" y="168"/>
                  </a:cxn>
                  <a:cxn ang="0">
                    <a:pos x="118" y="157"/>
                  </a:cxn>
                  <a:cxn ang="0">
                    <a:pos x="129" y="127"/>
                  </a:cxn>
                  <a:cxn ang="0">
                    <a:pos x="127" y="116"/>
                  </a:cxn>
                  <a:cxn ang="0">
                    <a:pos x="111" y="106"/>
                  </a:cxn>
                  <a:cxn ang="0">
                    <a:pos x="107" y="84"/>
                  </a:cxn>
                  <a:cxn ang="0">
                    <a:pos x="122" y="76"/>
                  </a:cxn>
                  <a:cxn ang="0">
                    <a:pos x="116" y="57"/>
                  </a:cxn>
                  <a:cxn ang="0">
                    <a:pos x="108" y="49"/>
                  </a:cxn>
                  <a:cxn ang="0">
                    <a:pos x="80" y="41"/>
                  </a:cxn>
                  <a:cxn ang="0">
                    <a:pos x="74" y="34"/>
                  </a:cxn>
                  <a:cxn ang="0">
                    <a:pos x="72" y="5"/>
                  </a:cxn>
                  <a:cxn ang="0">
                    <a:pos x="37" y="10"/>
                  </a:cxn>
                  <a:cxn ang="0">
                    <a:pos x="23" y="26"/>
                  </a:cxn>
                  <a:cxn ang="0">
                    <a:pos x="20" y="46"/>
                  </a:cxn>
                  <a:cxn ang="0">
                    <a:pos x="10" y="72"/>
                  </a:cxn>
                  <a:cxn ang="0">
                    <a:pos x="17" y="111"/>
                  </a:cxn>
                  <a:cxn ang="0">
                    <a:pos x="4" y="123"/>
                  </a:cxn>
                  <a:cxn ang="0">
                    <a:pos x="10" y="136"/>
                  </a:cxn>
                  <a:cxn ang="0">
                    <a:pos x="17" y="151"/>
                  </a:cxn>
                  <a:cxn ang="0">
                    <a:pos x="25" y="152"/>
                  </a:cxn>
                  <a:cxn ang="0">
                    <a:pos x="35" y="154"/>
                  </a:cxn>
                </a:cxnLst>
                <a:rect l="0" t="0" r="r" b="b"/>
                <a:pathLst>
                  <a:path w="129" h="298">
                    <a:moveTo>
                      <a:pt x="35" y="154"/>
                    </a:moveTo>
                    <a:lnTo>
                      <a:pt x="32" y="156"/>
                    </a:lnTo>
                    <a:lnTo>
                      <a:pt x="34" y="163"/>
                    </a:lnTo>
                    <a:lnTo>
                      <a:pt x="37" y="172"/>
                    </a:lnTo>
                    <a:lnTo>
                      <a:pt x="36" y="172"/>
                    </a:lnTo>
                    <a:lnTo>
                      <a:pt x="33" y="184"/>
                    </a:lnTo>
                    <a:lnTo>
                      <a:pt x="24" y="188"/>
                    </a:lnTo>
                    <a:lnTo>
                      <a:pt x="23" y="188"/>
                    </a:lnTo>
                    <a:lnTo>
                      <a:pt x="19" y="194"/>
                    </a:lnTo>
                    <a:lnTo>
                      <a:pt x="19" y="200"/>
                    </a:lnTo>
                    <a:lnTo>
                      <a:pt x="13" y="206"/>
                    </a:lnTo>
                    <a:lnTo>
                      <a:pt x="5" y="214"/>
                    </a:lnTo>
                    <a:lnTo>
                      <a:pt x="5" y="220"/>
                    </a:lnTo>
                    <a:lnTo>
                      <a:pt x="2" y="223"/>
                    </a:lnTo>
                    <a:lnTo>
                      <a:pt x="0" y="228"/>
                    </a:lnTo>
                    <a:lnTo>
                      <a:pt x="3" y="235"/>
                    </a:lnTo>
                    <a:lnTo>
                      <a:pt x="3" y="237"/>
                    </a:lnTo>
                    <a:lnTo>
                      <a:pt x="0" y="243"/>
                    </a:lnTo>
                    <a:lnTo>
                      <a:pt x="13" y="244"/>
                    </a:lnTo>
                    <a:lnTo>
                      <a:pt x="15" y="249"/>
                    </a:lnTo>
                    <a:lnTo>
                      <a:pt x="18" y="249"/>
                    </a:lnTo>
                    <a:lnTo>
                      <a:pt x="18" y="256"/>
                    </a:lnTo>
                    <a:lnTo>
                      <a:pt x="20" y="257"/>
                    </a:lnTo>
                    <a:lnTo>
                      <a:pt x="23" y="268"/>
                    </a:lnTo>
                    <a:lnTo>
                      <a:pt x="23" y="278"/>
                    </a:lnTo>
                    <a:lnTo>
                      <a:pt x="29" y="284"/>
                    </a:lnTo>
                    <a:lnTo>
                      <a:pt x="29" y="290"/>
                    </a:lnTo>
                    <a:lnTo>
                      <a:pt x="34" y="292"/>
                    </a:lnTo>
                    <a:lnTo>
                      <a:pt x="35" y="289"/>
                    </a:lnTo>
                    <a:lnTo>
                      <a:pt x="43" y="284"/>
                    </a:lnTo>
                    <a:lnTo>
                      <a:pt x="48" y="287"/>
                    </a:lnTo>
                    <a:lnTo>
                      <a:pt x="54" y="289"/>
                    </a:lnTo>
                    <a:lnTo>
                      <a:pt x="55" y="295"/>
                    </a:lnTo>
                    <a:lnTo>
                      <a:pt x="60" y="290"/>
                    </a:lnTo>
                    <a:lnTo>
                      <a:pt x="61" y="289"/>
                    </a:lnTo>
                    <a:lnTo>
                      <a:pt x="70" y="284"/>
                    </a:lnTo>
                    <a:lnTo>
                      <a:pt x="75" y="283"/>
                    </a:lnTo>
                    <a:lnTo>
                      <a:pt x="76" y="287"/>
                    </a:lnTo>
                    <a:lnTo>
                      <a:pt x="78" y="288"/>
                    </a:lnTo>
                    <a:lnTo>
                      <a:pt x="78" y="293"/>
                    </a:lnTo>
                    <a:lnTo>
                      <a:pt x="80" y="296"/>
                    </a:lnTo>
                    <a:lnTo>
                      <a:pt x="88" y="298"/>
                    </a:lnTo>
                    <a:lnTo>
                      <a:pt x="93" y="293"/>
                    </a:lnTo>
                    <a:lnTo>
                      <a:pt x="97" y="290"/>
                    </a:lnTo>
                    <a:lnTo>
                      <a:pt x="102" y="287"/>
                    </a:lnTo>
                    <a:lnTo>
                      <a:pt x="99" y="286"/>
                    </a:lnTo>
                    <a:lnTo>
                      <a:pt x="89" y="278"/>
                    </a:lnTo>
                    <a:lnTo>
                      <a:pt x="91" y="273"/>
                    </a:lnTo>
                    <a:lnTo>
                      <a:pt x="91" y="268"/>
                    </a:lnTo>
                    <a:lnTo>
                      <a:pt x="89" y="259"/>
                    </a:lnTo>
                    <a:lnTo>
                      <a:pt x="88" y="252"/>
                    </a:lnTo>
                    <a:lnTo>
                      <a:pt x="87" y="249"/>
                    </a:lnTo>
                    <a:lnTo>
                      <a:pt x="88" y="247"/>
                    </a:lnTo>
                    <a:lnTo>
                      <a:pt x="89" y="237"/>
                    </a:lnTo>
                    <a:lnTo>
                      <a:pt x="87" y="233"/>
                    </a:lnTo>
                    <a:lnTo>
                      <a:pt x="98" y="230"/>
                    </a:lnTo>
                    <a:lnTo>
                      <a:pt x="98" y="228"/>
                    </a:lnTo>
                    <a:lnTo>
                      <a:pt x="103" y="233"/>
                    </a:lnTo>
                    <a:lnTo>
                      <a:pt x="106" y="226"/>
                    </a:lnTo>
                    <a:lnTo>
                      <a:pt x="119" y="218"/>
                    </a:lnTo>
                    <a:lnTo>
                      <a:pt x="118" y="217"/>
                    </a:lnTo>
                    <a:lnTo>
                      <a:pt x="109" y="212"/>
                    </a:lnTo>
                    <a:lnTo>
                      <a:pt x="102" y="201"/>
                    </a:lnTo>
                    <a:lnTo>
                      <a:pt x="99" y="195"/>
                    </a:lnTo>
                    <a:lnTo>
                      <a:pt x="99" y="186"/>
                    </a:lnTo>
                    <a:lnTo>
                      <a:pt x="97" y="175"/>
                    </a:lnTo>
                    <a:lnTo>
                      <a:pt x="104" y="173"/>
                    </a:lnTo>
                    <a:lnTo>
                      <a:pt x="108" y="174"/>
                    </a:lnTo>
                    <a:lnTo>
                      <a:pt x="108" y="169"/>
                    </a:lnTo>
                    <a:lnTo>
                      <a:pt x="121" y="168"/>
                    </a:lnTo>
                    <a:lnTo>
                      <a:pt x="115" y="159"/>
                    </a:lnTo>
                    <a:lnTo>
                      <a:pt x="118" y="157"/>
                    </a:lnTo>
                    <a:lnTo>
                      <a:pt x="116" y="149"/>
                    </a:lnTo>
                    <a:lnTo>
                      <a:pt x="129" y="127"/>
                    </a:lnTo>
                    <a:lnTo>
                      <a:pt x="129" y="125"/>
                    </a:lnTo>
                    <a:lnTo>
                      <a:pt x="127" y="116"/>
                    </a:lnTo>
                    <a:lnTo>
                      <a:pt x="116" y="111"/>
                    </a:lnTo>
                    <a:lnTo>
                      <a:pt x="111" y="106"/>
                    </a:lnTo>
                    <a:lnTo>
                      <a:pt x="108" y="90"/>
                    </a:lnTo>
                    <a:lnTo>
                      <a:pt x="107" y="84"/>
                    </a:lnTo>
                    <a:lnTo>
                      <a:pt x="123" y="84"/>
                    </a:lnTo>
                    <a:lnTo>
                      <a:pt x="122" y="76"/>
                    </a:lnTo>
                    <a:lnTo>
                      <a:pt x="112" y="65"/>
                    </a:lnTo>
                    <a:lnTo>
                      <a:pt x="116" y="57"/>
                    </a:lnTo>
                    <a:lnTo>
                      <a:pt x="112" y="52"/>
                    </a:lnTo>
                    <a:lnTo>
                      <a:pt x="108" y="49"/>
                    </a:lnTo>
                    <a:lnTo>
                      <a:pt x="93" y="45"/>
                    </a:lnTo>
                    <a:lnTo>
                      <a:pt x="80" y="41"/>
                    </a:lnTo>
                    <a:lnTo>
                      <a:pt x="74" y="35"/>
                    </a:lnTo>
                    <a:lnTo>
                      <a:pt x="74" y="34"/>
                    </a:lnTo>
                    <a:lnTo>
                      <a:pt x="74" y="10"/>
                    </a:lnTo>
                    <a:lnTo>
                      <a:pt x="72" y="5"/>
                    </a:lnTo>
                    <a:lnTo>
                      <a:pt x="50" y="0"/>
                    </a:lnTo>
                    <a:lnTo>
                      <a:pt x="37" y="10"/>
                    </a:lnTo>
                    <a:lnTo>
                      <a:pt x="25" y="19"/>
                    </a:lnTo>
                    <a:lnTo>
                      <a:pt x="23" y="26"/>
                    </a:lnTo>
                    <a:lnTo>
                      <a:pt x="21" y="36"/>
                    </a:lnTo>
                    <a:lnTo>
                      <a:pt x="20" y="46"/>
                    </a:lnTo>
                    <a:lnTo>
                      <a:pt x="17" y="56"/>
                    </a:lnTo>
                    <a:lnTo>
                      <a:pt x="10" y="72"/>
                    </a:lnTo>
                    <a:lnTo>
                      <a:pt x="8" y="85"/>
                    </a:lnTo>
                    <a:lnTo>
                      <a:pt x="17" y="111"/>
                    </a:lnTo>
                    <a:lnTo>
                      <a:pt x="8" y="112"/>
                    </a:lnTo>
                    <a:lnTo>
                      <a:pt x="4" y="123"/>
                    </a:lnTo>
                    <a:lnTo>
                      <a:pt x="13" y="125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7" y="151"/>
                    </a:lnTo>
                    <a:lnTo>
                      <a:pt x="18" y="153"/>
                    </a:lnTo>
                    <a:lnTo>
                      <a:pt x="25" y="152"/>
                    </a:lnTo>
                    <a:lnTo>
                      <a:pt x="31" y="148"/>
                    </a:lnTo>
                    <a:lnTo>
                      <a:pt x="35" y="154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588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4" name="Freeform 135">
                <a:extLst>
                  <a:ext uri="{FF2B5EF4-FFF2-40B4-BE49-F238E27FC236}">
                    <a16:creationId xmlns:a16="http://schemas.microsoft.com/office/drawing/2014/main" xmlns="" id="{D0306D5B-E460-40D8-9FEC-5D51ECD04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908" y="1905655"/>
                <a:ext cx="275545" cy="210010"/>
              </a:xfrm>
              <a:custGeom>
                <a:avLst/>
                <a:gdLst/>
                <a:ahLst/>
                <a:cxnLst>
                  <a:cxn ang="0">
                    <a:pos x="49" y="183"/>
                  </a:cxn>
                  <a:cxn ang="0">
                    <a:pos x="36" y="166"/>
                  </a:cxn>
                  <a:cxn ang="0">
                    <a:pos x="32" y="153"/>
                  </a:cxn>
                  <a:cxn ang="0">
                    <a:pos x="5" y="125"/>
                  </a:cxn>
                  <a:cxn ang="0">
                    <a:pos x="7" y="102"/>
                  </a:cxn>
                  <a:cxn ang="0">
                    <a:pos x="19" y="102"/>
                  </a:cxn>
                  <a:cxn ang="0">
                    <a:pos x="35" y="84"/>
                  </a:cxn>
                  <a:cxn ang="0">
                    <a:pos x="50" y="97"/>
                  </a:cxn>
                  <a:cxn ang="0">
                    <a:pos x="74" y="97"/>
                  </a:cxn>
                  <a:cxn ang="0">
                    <a:pos x="100" y="69"/>
                  </a:cxn>
                  <a:cxn ang="0">
                    <a:pos x="102" y="59"/>
                  </a:cxn>
                  <a:cxn ang="0">
                    <a:pos x="113" y="65"/>
                  </a:cxn>
                  <a:cxn ang="0">
                    <a:pos x="114" y="78"/>
                  </a:cxn>
                  <a:cxn ang="0">
                    <a:pos x="128" y="100"/>
                  </a:cxn>
                  <a:cxn ang="0">
                    <a:pos x="152" y="96"/>
                  </a:cxn>
                  <a:cxn ang="0">
                    <a:pos x="152" y="77"/>
                  </a:cxn>
                  <a:cxn ang="0">
                    <a:pos x="152" y="58"/>
                  </a:cxn>
                  <a:cxn ang="0">
                    <a:pos x="156" y="44"/>
                  </a:cxn>
                  <a:cxn ang="0">
                    <a:pos x="168" y="34"/>
                  </a:cxn>
                  <a:cxn ang="0">
                    <a:pos x="196" y="34"/>
                  </a:cxn>
                  <a:cxn ang="0">
                    <a:pos x="215" y="26"/>
                  </a:cxn>
                  <a:cxn ang="0">
                    <a:pos x="232" y="10"/>
                  </a:cxn>
                  <a:cxn ang="0">
                    <a:pos x="252" y="6"/>
                  </a:cxn>
                  <a:cxn ang="0">
                    <a:pos x="260" y="25"/>
                  </a:cxn>
                  <a:cxn ang="0">
                    <a:pos x="271" y="49"/>
                  </a:cxn>
                  <a:cxn ang="0">
                    <a:pos x="291" y="46"/>
                  </a:cxn>
                  <a:cxn ang="0">
                    <a:pos x="307" y="41"/>
                  </a:cxn>
                  <a:cxn ang="0">
                    <a:pos x="315" y="50"/>
                  </a:cxn>
                  <a:cxn ang="0">
                    <a:pos x="334" y="47"/>
                  </a:cxn>
                  <a:cxn ang="0">
                    <a:pos x="346" y="57"/>
                  </a:cxn>
                  <a:cxn ang="0">
                    <a:pos x="358" y="78"/>
                  </a:cxn>
                  <a:cxn ang="0">
                    <a:pos x="362" y="105"/>
                  </a:cxn>
                  <a:cxn ang="0">
                    <a:pos x="370" y="129"/>
                  </a:cxn>
                  <a:cxn ang="0">
                    <a:pos x="356" y="141"/>
                  </a:cxn>
                  <a:cxn ang="0">
                    <a:pos x="348" y="165"/>
                  </a:cxn>
                  <a:cxn ang="0">
                    <a:pos x="332" y="163"/>
                  </a:cxn>
                  <a:cxn ang="0">
                    <a:pos x="312" y="180"/>
                  </a:cxn>
                  <a:cxn ang="0">
                    <a:pos x="306" y="197"/>
                  </a:cxn>
                  <a:cxn ang="0">
                    <a:pos x="297" y="210"/>
                  </a:cxn>
                  <a:cxn ang="0">
                    <a:pos x="283" y="221"/>
                  </a:cxn>
                  <a:cxn ang="0">
                    <a:pos x="292" y="244"/>
                  </a:cxn>
                  <a:cxn ang="0">
                    <a:pos x="295" y="255"/>
                  </a:cxn>
                  <a:cxn ang="0">
                    <a:pos x="284" y="249"/>
                  </a:cxn>
                  <a:cxn ang="0">
                    <a:pos x="261" y="245"/>
                  </a:cxn>
                  <a:cxn ang="0">
                    <a:pos x="234" y="245"/>
                  </a:cxn>
                  <a:cxn ang="0">
                    <a:pos x="213" y="254"/>
                  </a:cxn>
                  <a:cxn ang="0">
                    <a:pos x="198" y="263"/>
                  </a:cxn>
                  <a:cxn ang="0">
                    <a:pos x="164" y="259"/>
                  </a:cxn>
                  <a:cxn ang="0">
                    <a:pos x="157" y="258"/>
                  </a:cxn>
                  <a:cxn ang="0">
                    <a:pos x="142" y="252"/>
                  </a:cxn>
                  <a:cxn ang="0">
                    <a:pos x="124" y="249"/>
                  </a:cxn>
                  <a:cxn ang="0">
                    <a:pos x="136" y="273"/>
                  </a:cxn>
                  <a:cxn ang="0">
                    <a:pos x="121" y="281"/>
                  </a:cxn>
                  <a:cxn ang="0">
                    <a:pos x="93" y="249"/>
                  </a:cxn>
                  <a:cxn ang="0">
                    <a:pos x="70" y="229"/>
                  </a:cxn>
                </a:cxnLst>
                <a:rect l="0" t="0" r="r" b="b"/>
                <a:pathLst>
                  <a:path w="370" h="282">
                    <a:moveTo>
                      <a:pt x="59" y="204"/>
                    </a:moveTo>
                    <a:lnTo>
                      <a:pt x="53" y="191"/>
                    </a:lnTo>
                    <a:lnTo>
                      <a:pt x="53" y="185"/>
                    </a:lnTo>
                    <a:lnTo>
                      <a:pt x="49" y="183"/>
                    </a:lnTo>
                    <a:lnTo>
                      <a:pt x="45" y="185"/>
                    </a:lnTo>
                    <a:lnTo>
                      <a:pt x="41" y="170"/>
                    </a:lnTo>
                    <a:lnTo>
                      <a:pt x="38" y="168"/>
                    </a:lnTo>
                    <a:lnTo>
                      <a:pt x="36" y="166"/>
                    </a:lnTo>
                    <a:lnTo>
                      <a:pt x="36" y="165"/>
                    </a:lnTo>
                    <a:lnTo>
                      <a:pt x="37" y="153"/>
                    </a:lnTo>
                    <a:lnTo>
                      <a:pt x="35" y="151"/>
                    </a:lnTo>
                    <a:lnTo>
                      <a:pt x="32" y="153"/>
                    </a:lnTo>
                    <a:lnTo>
                      <a:pt x="22" y="145"/>
                    </a:lnTo>
                    <a:lnTo>
                      <a:pt x="7" y="140"/>
                    </a:lnTo>
                    <a:lnTo>
                      <a:pt x="3" y="132"/>
                    </a:lnTo>
                    <a:lnTo>
                      <a:pt x="5" y="125"/>
                    </a:lnTo>
                    <a:lnTo>
                      <a:pt x="2" y="120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7" y="102"/>
                    </a:lnTo>
                    <a:lnTo>
                      <a:pt x="13" y="108"/>
                    </a:lnTo>
                    <a:lnTo>
                      <a:pt x="15" y="109"/>
                    </a:lnTo>
                    <a:lnTo>
                      <a:pt x="20" y="105"/>
                    </a:lnTo>
                    <a:lnTo>
                      <a:pt x="19" y="102"/>
                    </a:lnTo>
                    <a:lnTo>
                      <a:pt x="22" y="101"/>
                    </a:lnTo>
                    <a:lnTo>
                      <a:pt x="27" y="95"/>
                    </a:lnTo>
                    <a:lnTo>
                      <a:pt x="33" y="92"/>
                    </a:lnTo>
                    <a:lnTo>
                      <a:pt x="35" y="84"/>
                    </a:lnTo>
                    <a:lnTo>
                      <a:pt x="41" y="84"/>
                    </a:lnTo>
                    <a:lnTo>
                      <a:pt x="43" y="84"/>
                    </a:lnTo>
                    <a:lnTo>
                      <a:pt x="47" y="87"/>
                    </a:lnTo>
                    <a:lnTo>
                      <a:pt x="50" y="97"/>
                    </a:lnTo>
                    <a:lnTo>
                      <a:pt x="56" y="95"/>
                    </a:lnTo>
                    <a:lnTo>
                      <a:pt x="57" y="104"/>
                    </a:lnTo>
                    <a:lnTo>
                      <a:pt x="70" y="99"/>
                    </a:lnTo>
                    <a:lnTo>
                      <a:pt x="74" y="97"/>
                    </a:lnTo>
                    <a:lnTo>
                      <a:pt x="70" y="89"/>
                    </a:lnTo>
                    <a:lnTo>
                      <a:pt x="91" y="78"/>
                    </a:lnTo>
                    <a:lnTo>
                      <a:pt x="101" y="70"/>
                    </a:lnTo>
                    <a:lnTo>
                      <a:pt x="100" y="69"/>
                    </a:lnTo>
                    <a:lnTo>
                      <a:pt x="99" y="69"/>
                    </a:lnTo>
                    <a:lnTo>
                      <a:pt x="98" y="68"/>
                    </a:lnTo>
                    <a:lnTo>
                      <a:pt x="101" y="60"/>
                    </a:lnTo>
                    <a:lnTo>
                      <a:pt x="102" y="59"/>
                    </a:lnTo>
                    <a:lnTo>
                      <a:pt x="108" y="64"/>
                    </a:lnTo>
                    <a:lnTo>
                      <a:pt x="110" y="64"/>
                    </a:lnTo>
                    <a:lnTo>
                      <a:pt x="108" y="69"/>
                    </a:lnTo>
                    <a:lnTo>
                      <a:pt x="113" y="65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4" y="78"/>
                    </a:lnTo>
                    <a:lnTo>
                      <a:pt x="117" y="92"/>
                    </a:lnTo>
                    <a:lnTo>
                      <a:pt x="120" y="90"/>
                    </a:lnTo>
                    <a:lnTo>
                      <a:pt x="127" y="98"/>
                    </a:lnTo>
                    <a:lnTo>
                      <a:pt x="128" y="100"/>
                    </a:lnTo>
                    <a:lnTo>
                      <a:pt x="138" y="95"/>
                    </a:lnTo>
                    <a:lnTo>
                      <a:pt x="140" y="90"/>
                    </a:lnTo>
                    <a:lnTo>
                      <a:pt x="149" y="97"/>
                    </a:lnTo>
                    <a:lnTo>
                      <a:pt x="152" y="96"/>
                    </a:lnTo>
                    <a:lnTo>
                      <a:pt x="156" y="92"/>
                    </a:lnTo>
                    <a:lnTo>
                      <a:pt x="155" y="80"/>
                    </a:lnTo>
                    <a:lnTo>
                      <a:pt x="153" y="79"/>
                    </a:lnTo>
                    <a:lnTo>
                      <a:pt x="152" y="77"/>
                    </a:lnTo>
                    <a:lnTo>
                      <a:pt x="151" y="70"/>
                    </a:lnTo>
                    <a:lnTo>
                      <a:pt x="151" y="65"/>
                    </a:lnTo>
                    <a:lnTo>
                      <a:pt x="155" y="62"/>
                    </a:lnTo>
                    <a:lnTo>
                      <a:pt x="152" y="58"/>
                    </a:lnTo>
                    <a:lnTo>
                      <a:pt x="153" y="56"/>
                    </a:lnTo>
                    <a:lnTo>
                      <a:pt x="151" y="50"/>
                    </a:lnTo>
                    <a:lnTo>
                      <a:pt x="154" y="50"/>
                    </a:lnTo>
                    <a:lnTo>
                      <a:pt x="156" y="44"/>
                    </a:lnTo>
                    <a:lnTo>
                      <a:pt x="156" y="41"/>
                    </a:lnTo>
                    <a:lnTo>
                      <a:pt x="157" y="35"/>
                    </a:lnTo>
                    <a:lnTo>
                      <a:pt x="159" y="35"/>
                    </a:lnTo>
                    <a:lnTo>
                      <a:pt x="168" y="34"/>
                    </a:lnTo>
                    <a:lnTo>
                      <a:pt x="174" y="27"/>
                    </a:lnTo>
                    <a:lnTo>
                      <a:pt x="184" y="32"/>
                    </a:lnTo>
                    <a:lnTo>
                      <a:pt x="193" y="31"/>
                    </a:lnTo>
                    <a:lnTo>
                      <a:pt x="196" y="34"/>
                    </a:lnTo>
                    <a:lnTo>
                      <a:pt x="208" y="46"/>
                    </a:lnTo>
                    <a:lnTo>
                      <a:pt x="212" y="45"/>
                    </a:lnTo>
                    <a:lnTo>
                      <a:pt x="213" y="44"/>
                    </a:lnTo>
                    <a:lnTo>
                      <a:pt x="215" y="26"/>
                    </a:lnTo>
                    <a:lnTo>
                      <a:pt x="218" y="21"/>
                    </a:lnTo>
                    <a:lnTo>
                      <a:pt x="229" y="15"/>
                    </a:lnTo>
                    <a:lnTo>
                      <a:pt x="230" y="15"/>
                    </a:lnTo>
                    <a:lnTo>
                      <a:pt x="232" y="10"/>
                    </a:lnTo>
                    <a:lnTo>
                      <a:pt x="235" y="6"/>
                    </a:lnTo>
                    <a:lnTo>
                      <a:pt x="237" y="0"/>
                    </a:lnTo>
                    <a:lnTo>
                      <a:pt x="250" y="1"/>
                    </a:lnTo>
                    <a:lnTo>
                      <a:pt x="252" y="6"/>
                    </a:lnTo>
                    <a:lnTo>
                      <a:pt x="255" y="6"/>
                    </a:lnTo>
                    <a:lnTo>
                      <a:pt x="255" y="13"/>
                    </a:lnTo>
                    <a:lnTo>
                      <a:pt x="257" y="14"/>
                    </a:lnTo>
                    <a:lnTo>
                      <a:pt x="260" y="25"/>
                    </a:lnTo>
                    <a:lnTo>
                      <a:pt x="260" y="35"/>
                    </a:lnTo>
                    <a:lnTo>
                      <a:pt x="266" y="41"/>
                    </a:lnTo>
                    <a:lnTo>
                      <a:pt x="266" y="47"/>
                    </a:lnTo>
                    <a:lnTo>
                      <a:pt x="271" y="49"/>
                    </a:lnTo>
                    <a:lnTo>
                      <a:pt x="272" y="46"/>
                    </a:lnTo>
                    <a:lnTo>
                      <a:pt x="280" y="41"/>
                    </a:lnTo>
                    <a:lnTo>
                      <a:pt x="285" y="44"/>
                    </a:lnTo>
                    <a:lnTo>
                      <a:pt x="291" y="46"/>
                    </a:lnTo>
                    <a:lnTo>
                      <a:pt x="292" y="52"/>
                    </a:lnTo>
                    <a:lnTo>
                      <a:pt x="297" y="47"/>
                    </a:lnTo>
                    <a:lnTo>
                      <a:pt x="298" y="46"/>
                    </a:lnTo>
                    <a:lnTo>
                      <a:pt x="307" y="41"/>
                    </a:lnTo>
                    <a:lnTo>
                      <a:pt x="312" y="40"/>
                    </a:lnTo>
                    <a:lnTo>
                      <a:pt x="313" y="44"/>
                    </a:lnTo>
                    <a:lnTo>
                      <a:pt x="315" y="45"/>
                    </a:lnTo>
                    <a:lnTo>
                      <a:pt x="315" y="50"/>
                    </a:lnTo>
                    <a:lnTo>
                      <a:pt x="317" y="53"/>
                    </a:lnTo>
                    <a:lnTo>
                      <a:pt x="325" y="55"/>
                    </a:lnTo>
                    <a:lnTo>
                      <a:pt x="330" y="50"/>
                    </a:lnTo>
                    <a:lnTo>
                      <a:pt x="334" y="47"/>
                    </a:lnTo>
                    <a:lnTo>
                      <a:pt x="339" y="44"/>
                    </a:lnTo>
                    <a:lnTo>
                      <a:pt x="343" y="47"/>
                    </a:lnTo>
                    <a:lnTo>
                      <a:pt x="342" y="54"/>
                    </a:lnTo>
                    <a:lnTo>
                      <a:pt x="346" y="57"/>
                    </a:lnTo>
                    <a:lnTo>
                      <a:pt x="346" y="61"/>
                    </a:lnTo>
                    <a:lnTo>
                      <a:pt x="346" y="65"/>
                    </a:lnTo>
                    <a:lnTo>
                      <a:pt x="356" y="69"/>
                    </a:lnTo>
                    <a:lnTo>
                      <a:pt x="358" y="78"/>
                    </a:lnTo>
                    <a:lnTo>
                      <a:pt x="359" y="75"/>
                    </a:lnTo>
                    <a:lnTo>
                      <a:pt x="363" y="89"/>
                    </a:lnTo>
                    <a:lnTo>
                      <a:pt x="366" y="95"/>
                    </a:lnTo>
                    <a:lnTo>
                      <a:pt x="362" y="105"/>
                    </a:lnTo>
                    <a:lnTo>
                      <a:pt x="359" y="108"/>
                    </a:lnTo>
                    <a:lnTo>
                      <a:pt x="362" y="112"/>
                    </a:lnTo>
                    <a:lnTo>
                      <a:pt x="366" y="129"/>
                    </a:lnTo>
                    <a:lnTo>
                      <a:pt x="370" y="129"/>
                    </a:lnTo>
                    <a:lnTo>
                      <a:pt x="369" y="134"/>
                    </a:lnTo>
                    <a:lnTo>
                      <a:pt x="370" y="140"/>
                    </a:lnTo>
                    <a:lnTo>
                      <a:pt x="365" y="143"/>
                    </a:lnTo>
                    <a:lnTo>
                      <a:pt x="356" y="141"/>
                    </a:lnTo>
                    <a:lnTo>
                      <a:pt x="355" y="143"/>
                    </a:lnTo>
                    <a:lnTo>
                      <a:pt x="352" y="147"/>
                    </a:lnTo>
                    <a:lnTo>
                      <a:pt x="345" y="165"/>
                    </a:lnTo>
                    <a:lnTo>
                      <a:pt x="348" y="165"/>
                    </a:lnTo>
                    <a:lnTo>
                      <a:pt x="342" y="174"/>
                    </a:lnTo>
                    <a:lnTo>
                      <a:pt x="337" y="174"/>
                    </a:lnTo>
                    <a:lnTo>
                      <a:pt x="334" y="170"/>
                    </a:lnTo>
                    <a:lnTo>
                      <a:pt x="332" y="163"/>
                    </a:lnTo>
                    <a:lnTo>
                      <a:pt x="319" y="162"/>
                    </a:lnTo>
                    <a:lnTo>
                      <a:pt x="319" y="167"/>
                    </a:lnTo>
                    <a:lnTo>
                      <a:pt x="312" y="172"/>
                    </a:lnTo>
                    <a:lnTo>
                      <a:pt x="312" y="180"/>
                    </a:lnTo>
                    <a:lnTo>
                      <a:pt x="310" y="182"/>
                    </a:lnTo>
                    <a:lnTo>
                      <a:pt x="316" y="189"/>
                    </a:lnTo>
                    <a:lnTo>
                      <a:pt x="312" y="198"/>
                    </a:lnTo>
                    <a:lnTo>
                      <a:pt x="306" y="197"/>
                    </a:lnTo>
                    <a:lnTo>
                      <a:pt x="310" y="199"/>
                    </a:lnTo>
                    <a:lnTo>
                      <a:pt x="305" y="208"/>
                    </a:lnTo>
                    <a:lnTo>
                      <a:pt x="300" y="203"/>
                    </a:lnTo>
                    <a:lnTo>
                      <a:pt x="297" y="210"/>
                    </a:lnTo>
                    <a:lnTo>
                      <a:pt x="292" y="210"/>
                    </a:lnTo>
                    <a:lnTo>
                      <a:pt x="291" y="214"/>
                    </a:lnTo>
                    <a:lnTo>
                      <a:pt x="295" y="220"/>
                    </a:lnTo>
                    <a:lnTo>
                      <a:pt x="283" y="221"/>
                    </a:lnTo>
                    <a:lnTo>
                      <a:pt x="285" y="224"/>
                    </a:lnTo>
                    <a:lnTo>
                      <a:pt x="288" y="234"/>
                    </a:lnTo>
                    <a:lnTo>
                      <a:pt x="284" y="236"/>
                    </a:lnTo>
                    <a:lnTo>
                      <a:pt x="292" y="244"/>
                    </a:lnTo>
                    <a:lnTo>
                      <a:pt x="296" y="250"/>
                    </a:lnTo>
                    <a:lnTo>
                      <a:pt x="298" y="249"/>
                    </a:lnTo>
                    <a:lnTo>
                      <a:pt x="300" y="253"/>
                    </a:lnTo>
                    <a:lnTo>
                      <a:pt x="295" y="255"/>
                    </a:lnTo>
                    <a:lnTo>
                      <a:pt x="296" y="256"/>
                    </a:lnTo>
                    <a:lnTo>
                      <a:pt x="295" y="259"/>
                    </a:lnTo>
                    <a:lnTo>
                      <a:pt x="291" y="256"/>
                    </a:lnTo>
                    <a:lnTo>
                      <a:pt x="284" y="249"/>
                    </a:lnTo>
                    <a:lnTo>
                      <a:pt x="274" y="254"/>
                    </a:lnTo>
                    <a:lnTo>
                      <a:pt x="271" y="250"/>
                    </a:lnTo>
                    <a:lnTo>
                      <a:pt x="263" y="245"/>
                    </a:lnTo>
                    <a:lnTo>
                      <a:pt x="261" y="245"/>
                    </a:lnTo>
                    <a:lnTo>
                      <a:pt x="253" y="245"/>
                    </a:lnTo>
                    <a:lnTo>
                      <a:pt x="239" y="245"/>
                    </a:lnTo>
                    <a:lnTo>
                      <a:pt x="237" y="247"/>
                    </a:lnTo>
                    <a:lnTo>
                      <a:pt x="234" y="245"/>
                    </a:lnTo>
                    <a:lnTo>
                      <a:pt x="230" y="241"/>
                    </a:lnTo>
                    <a:lnTo>
                      <a:pt x="230" y="245"/>
                    </a:lnTo>
                    <a:lnTo>
                      <a:pt x="217" y="241"/>
                    </a:lnTo>
                    <a:lnTo>
                      <a:pt x="213" y="254"/>
                    </a:lnTo>
                    <a:lnTo>
                      <a:pt x="210" y="256"/>
                    </a:lnTo>
                    <a:lnTo>
                      <a:pt x="216" y="267"/>
                    </a:lnTo>
                    <a:lnTo>
                      <a:pt x="208" y="262"/>
                    </a:lnTo>
                    <a:lnTo>
                      <a:pt x="198" y="263"/>
                    </a:lnTo>
                    <a:lnTo>
                      <a:pt x="190" y="257"/>
                    </a:lnTo>
                    <a:lnTo>
                      <a:pt x="186" y="255"/>
                    </a:lnTo>
                    <a:lnTo>
                      <a:pt x="177" y="257"/>
                    </a:lnTo>
                    <a:lnTo>
                      <a:pt x="164" y="259"/>
                    </a:lnTo>
                    <a:lnTo>
                      <a:pt x="164" y="252"/>
                    </a:lnTo>
                    <a:lnTo>
                      <a:pt x="163" y="252"/>
                    </a:lnTo>
                    <a:lnTo>
                      <a:pt x="160" y="258"/>
                    </a:lnTo>
                    <a:lnTo>
                      <a:pt x="157" y="258"/>
                    </a:lnTo>
                    <a:lnTo>
                      <a:pt x="154" y="259"/>
                    </a:lnTo>
                    <a:lnTo>
                      <a:pt x="142" y="263"/>
                    </a:lnTo>
                    <a:lnTo>
                      <a:pt x="142" y="259"/>
                    </a:lnTo>
                    <a:lnTo>
                      <a:pt x="142" y="252"/>
                    </a:lnTo>
                    <a:lnTo>
                      <a:pt x="138" y="247"/>
                    </a:lnTo>
                    <a:lnTo>
                      <a:pt x="134" y="248"/>
                    </a:lnTo>
                    <a:lnTo>
                      <a:pt x="125" y="248"/>
                    </a:lnTo>
                    <a:lnTo>
                      <a:pt x="124" y="249"/>
                    </a:lnTo>
                    <a:lnTo>
                      <a:pt x="128" y="260"/>
                    </a:lnTo>
                    <a:lnTo>
                      <a:pt x="125" y="261"/>
                    </a:lnTo>
                    <a:lnTo>
                      <a:pt x="136" y="271"/>
                    </a:lnTo>
                    <a:lnTo>
                      <a:pt x="136" y="273"/>
                    </a:lnTo>
                    <a:lnTo>
                      <a:pt x="135" y="276"/>
                    </a:lnTo>
                    <a:lnTo>
                      <a:pt x="134" y="275"/>
                    </a:lnTo>
                    <a:lnTo>
                      <a:pt x="121" y="282"/>
                    </a:lnTo>
                    <a:lnTo>
                      <a:pt x="121" y="281"/>
                    </a:lnTo>
                    <a:lnTo>
                      <a:pt x="111" y="272"/>
                    </a:lnTo>
                    <a:lnTo>
                      <a:pt x="107" y="270"/>
                    </a:lnTo>
                    <a:lnTo>
                      <a:pt x="100" y="250"/>
                    </a:lnTo>
                    <a:lnTo>
                      <a:pt x="93" y="249"/>
                    </a:lnTo>
                    <a:lnTo>
                      <a:pt x="91" y="248"/>
                    </a:lnTo>
                    <a:lnTo>
                      <a:pt x="89" y="244"/>
                    </a:lnTo>
                    <a:lnTo>
                      <a:pt x="73" y="237"/>
                    </a:lnTo>
                    <a:lnTo>
                      <a:pt x="70" y="229"/>
                    </a:lnTo>
                    <a:lnTo>
                      <a:pt x="62" y="216"/>
                    </a:lnTo>
                    <a:lnTo>
                      <a:pt x="61" y="207"/>
                    </a:lnTo>
                    <a:lnTo>
                      <a:pt x="59" y="204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588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5" name="Freeform 138">
                <a:extLst>
                  <a:ext uri="{FF2B5EF4-FFF2-40B4-BE49-F238E27FC236}">
                    <a16:creationId xmlns:a16="http://schemas.microsoft.com/office/drawing/2014/main" xmlns="" id="{88511EBF-BB12-449C-BB02-24DDD0A6A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394" y="2059067"/>
                <a:ext cx="344058" cy="314269"/>
              </a:xfrm>
              <a:custGeom>
                <a:avLst/>
                <a:gdLst/>
                <a:ahLst/>
                <a:cxnLst>
                  <a:cxn ang="0">
                    <a:pos x="375" y="343"/>
                  </a:cxn>
                  <a:cxn ang="0">
                    <a:pos x="362" y="384"/>
                  </a:cxn>
                  <a:cxn ang="0">
                    <a:pos x="351" y="420"/>
                  </a:cxn>
                  <a:cxn ang="0">
                    <a:pos x="309" y="416"/>
                  </a:cxn>
                  <a:cxn ang="0">
                    <a:pos x="297" y="354"/>
                  </a:cxn>
                  <a:cxn ang="0">
                    <a:pos x="262" y="339"/>
                  </a:cxn>
                  <a:cxn ang="0">
                    <a:pos x="251" y="311"/>
                  </a:cxn>
                  <a:cxn ang="0">
                    <a:pos x="229" y="291"/>
                  </a:cxn>
                  <a:cxn ang="0">
                    <a:pos x="211" y="257"/>
                  </a:cxn>
                  <a:cxn ang="0">
                    <a:pos x="182" y="239"/>
                  </a:cxn>
                  <a:cxn ang="0">
                    <a:pos x="172" y="201"/>
                  </a:cxn>
                  <a:cxn ang="0">
                    <a:pos x="158" y="200"/>
                  </a:cxn>
                  <a:cxn ang="0">
                    <a:pos x="135" y="211"/>
                  </a:cxn>
                  <a:cxn ang="0">
                    <a:pos x="122" y="219"/>
                  </a:cxn>
                  <a:cxn ang="0">
                    <a:pos x="101" y="218"/>
                  </a:cxn>
                  <a:cxn ang="0">
                    <a:pos x="62" y="205"/>
                  </a:cxn>
                  <a:cxn ang="0">
                    <a:pos x="60" y="181"/>
                  </a:cxn>
                  <a:cxn ang="0">
                    <a:pos x="49" y="158"/>
                  </a:cxn>
                  <a:cxn ang="0">
                    <a:pos x="21" y="132"/>
                  </a:cxn>
                  <a:cxn ang="0">
                    <a:pos x="23" y="115"/>
                  </a:cxn>
                  <a:cxn ang="0">
                    <a:pos x="10" y="98"/>
                  </a:cxn>
                  <a:cxn ang="0">
                    <a:pos x="23" y="88"/>
                  </a:cxn>
                  <a:cxn ang="0">
                    <a:pos x="16" y="76"/>
                  </a:cxn>
                  <a:cxn ang="0">
                    <a:pos x="6" y="47"/>
                  </a:cxn>
                  <a:cxn ang="0">
                    <a:pos x="30" y="26"/>
                  </a:cxn>
                  <a:cxn ang="0">
                    <a:pos x="59" y="31"/>
                  </a:cxn>
                  <a:cxn ang="0">
                    <a:pos x="84" y="60"/>
                  </a:cxn>
                  <a:cxn ang="0">
                    <a:pos x="106" y="37"/>
                  </a:cxn>
                  <a:cxn ang="0">
                    <a:pos x="97" y="8"/>
                  </a:cxn>
                  <a:cxn ang="0">
                    <a:pos x="143" y="0"/>
                  </a:cxn>
                  <a:cxn ang="0">
                    <a:pos x="164" y="30"/>
                  </a:cxn>
                  <a:cxn ang="0">
                    <a:pos x="198" y="63"/>
                  </a:cxn>
                  <a:cxn ang="0">
                    <a:pos x="226" y="69"/>
                  </a:cxn>
                  <a:cxn ang="0">
                    <a:pos x="215" y="42"/>
                  </a:cxn>
                  <a:cxn ang="0">
                    <a:pos x="233" y="52"/>
                  </a:cxn>
                  <a:cxn ang="0">
                    <a:pos x="254" y="45"/>
                  </a:cxn>
                  <a:cxn ang="0">
                    <a:pos x="281" y="50"/>
                  </a:cxn>
                  <a:cxn ang="0">
                    <a:pos x="304" y="47"/>
                  </a:cxn>
                  <a:cxn ang="0">
                    <a:pos x="328" y="40"/>
                  </a:cxn>
                  <a:cxn ang="0">
                    <a:pos x="362" y="43"/>
                  </a:cxn>
                  <a:cxn ang="0">
                    <a:pos x="365" y="57"/>
                  </a:cxn>
                  <a:cxn ang="0">
                    <a:pos x="367" y="71"/>
                  </a:cxn>
                  <a:cxn ang="0">
                    <a:pos x="362" y="86"/>
                  </a:cxn>
                  <a:cxn ang="0">
                    <a:pos x="389" y="95"/>
                  </a:cxn>
                  <a:cxn ang="0">
                    <a:pos x="408" y="114"/>
                  </a:cxn>
                  <a:cxn ang="0">
                    <a:pos x="453" y="134"/>
                  </a:cxn>
                  <a:cxn ang="0">
                    <a:pos x="455" y="159"/>
                  </a:cxn>
                  <a:cxn ang="0">
                    <a:pos x="431" y="173"/>
                  </a:cxn>
                  <a:cxn ang="0">
                    <a:pos x="383" y="203"/>
                  </a:cxn>
                  <a:cxn ang="0">
                    <a:pos x="372" y="234"/>
                  </a:cxn>
                  <a:cxn ang="0">
                    <a:pos x="346" y="271"/>
                  </a:cxn>
                  <a:cxn ang="0">
                    <a:pos x="343" y="295"/>
                  </a:cxn>
                </a:cxnLst>
                <a:rect l="0" t="0" r="r" b="b"/>
                <a:pathLst>
                  <a:path w="461" h="422">
                    <a:moveTo>
                      <a:pt x="364" y="307"/>
                    </a:moveTo>
                    <a:lnTo>
                      <a:pt x="370" y="309"/>
                    </a:lnTo>
                    <a:lnTo>
                      <a:pt x="378" y="335"/>
                    </a:lnTo>
                    <a:lnTo>
                      <a:pt x="380" y="338"/>
                    </a:lnTo>
                    <a:lnTo>
                      <a:pt x="375" y="343"/>
                    </a:lnTo>
                    <a:lnTo>
                      <a:pt x="362" y="350"/>
                    </a:lnTo>
                    <a:lnTo>
                      <a:pt x="360" y="356"/>
                    </a:lnTo>
                    <a:lnTo>
                      <a:pt x="346" y="366"/>
                    </a:lnTo>
                    <a:lnTo>
                      <a:pt x="346" y="374"/>
                    </a:lnTo>
                    <a:lnTo>
                      <a:pt x="362" y="384"/>
                    </a:lnTo>
                    <a:lnTo>
                      <a:pt x="364" y="389"/>
                    </a:lnTo>
                    <a:lnTo>
                      <a:pt x="357" y="409"/>
                    </a:lnTo>
                    <a:lnTo>
                      <a:pt x="363" y="414"/>
                    </a:lnTo>
                    <a:lnTo>
                      <a:pt x="353" y="416"/>
                    </a:lnTo>
                    <a:lnTo>
                      <a:pt x="351" y="420"/>
                    </a:lnTo>
                    <a:lnTo>
                      <a:pt x="336" y="422"/>
                    </a:lnTo>
                    <a:lnTo>
                      <a:pt x="332" y="413"/>
                    </a:lnTo>
                    <a:lnTo>
                      <a:pt x="324" y="399"/>
                    </a:lnTo>
                    <a:lnTo>
                      <a:pt x="325" y="418"/>
                    </a:lnTo>
                    <a:lnTo>
                      <a:pt x="309" y="416"/>
                    </a:lnTo>
                    <a:lnTo>
                      <a:pt x="310" y="414"/>
                    </a:lnTo>
                    <a:lnTo>
                      <a:pt x="310" y="399"/>
                    </a:lnTo>
                    <a:lnTo>
                      <a:pt x="314" y="377"/>
                    </a:lnTo>
                    <a:lnTo>
                      <a:pt x="299" y="368"/>
                    </a:lnTo>
                    <a:lnTo>
                      <a:pt x="297" y="354"/>
                    </a:lnTo>
                    <a:lnTo>
                      <a:pt x="293" y="350"/>
                    </a:lnTo>
                    <a:lnTo>
                      <a:pt x="288" y="342"/>
                    </a:lnTo>
                    <a:lnTo>
                      <a:pt x="288" y="343"/>
                    </a:lnTo>
                    <a:lnTo>
                      <a:pt x="269" y="346"/>
                    </a:lnTo>
                    <a:lnTo>
                      <a:pt x="262" y="339"/>
                    </a:lnTo>
                    <a:lnTo>
                      <a:pt x="259" y="340"/>
                    </a:lnTo>
                    <a:lnTo>
                      <a:pt x="252" y="340"/>
                    </a:lnTo>
                    <a:lnTo>
                      <a:pt x="248" y="331"/>
                    </a:lnTo>
                    <a:lnTo>
                      <a:pt x="241" y="321"/>
                    </a:lnTo>
                    <a:lnTo>
                      <a:pt x="251" y="311"/>
                    </a:lnTo>
                    <a:lnTo>
                      <a:pt x="245" y="302"/>
                    </a:lnTo>
                    <a:lnTo>
                      <a:pt x="241" y="299"/>
                    </a:lnTo>
                    <a:lnTo>
                      <a:pt x="233" y="297"/>
                    </a:lnTo>
                    <a:lnTo>
                      <a:pt x="231" y="292"/>
                    </a:lnTo>
                    <a:lnTo>
                      <a:pt x="229" y="291"/>
                    </a:lnTo>
                    <a:lnTo>
                      <a:pt x="218" y="281"/>
                    </a:lnTo>
                    <a:lnTo>
                      <a:pt x="216" y="273"/>
                    </a:lnTo>
                    <a:lnTo>
                      <a:pt x="207" y="265"/>
                    </a:lnTo>
                    <a:lnTo>
                      <a:pt x="210" y="259"/>
                    </a:lnTo>
                    <a:lnTo>
                      <a:pt x="211" y="257"/>
                    </a:lnTo>
                    <a:lnTo>
                      <a:pt x="211" y="251"/>
                    </a:lnTo>
                    <a:lnTo>
                      <a:pt x="202" y="240"/>
                    </a:lnTo>
                    <a:lnTo>
                      <a:pt x="194" y="240"/>
                    </a:lnTo>
                    <a:lnTo>
                      <a:pt x="186" y="242"/>
                    </a:lnTo>
                    <a:lnTo>
                      <a:pt x="182" y="239"/>
                    </a:lnTo>
                    <a:lnTo>
                      <a:pt x="176" y="222"/>
                    </a:lnTo>
                    <a:lnTo>
                      <a:pt x="176" y="209"/>
                    </a:lnTo>
                    <a:lnTo>
                      <a:pt x="173" y="208"/>
                    </a:lnTo>
                    <a:lnTo>
                      <a:pt x="176" y="205"/>
                    </a:lnTo>
                    <a:lnTo>
                      <a:pt x="172" y="201"/>
                    </a:lnTo>
                    <a:lnTo>
                      <a:pt x="170" y="202"/>
                    </a:lnTo>
                    <a:lnTo>
                      <a:pt x="170" y="197"/>
                    </a:lnTo>
                    <a:lnTo>
                      <a:pt x="162" y="200"/>
                    </a:lnTo>
                    <a:lnTo>
                      <a:pt x="160" y="204"/>
                    </a:lnTo>
                    <a:lnTo>
                      <a:pt x="158" y="200"/>
                    </a:lnTo>
                    <a:lnTo>
                      <a:pt x="149" y="204"/>
                    </a:lnTo>
                    <a:lnTo>
                      <a:pt x="143" y="208"/>
                    </a:lnTo>
                    <a:lnTo>
                      <a:pt x="140" y="205"/>
                    </a:lnTo>
                    <a:lnTo>
                      <a:pt x="139" y="211"/>
                    </a:lnTo>
                    <a:lnTo>
                      <a:pt x="135" y="211"/>
                    </a:lnTo>
                    <a:lnTo>
                      <a:pt x="137" y="214"/>
                    </a:lnTo>
                    <a:lnTo>
                      <a:pt x="130" y="212"/>
                    </a:lnTo>
                    <a:lnTo>
                      <a:pt x="132" y="215"/>
                    </a:lnTo>
                    <a:lnTo>
                      <a:pt x="131" y="219"/>
                    </a:lnTo>
                    <a:lnTo>
                      <a:pt x="122" y="219"/>
                    </a:lnTo>
                    <a:lnTo>
                      <a:pt x="123" y="223"/>
                    </a:lnTo>
                    <a:lnTo>
                      <a:pt x="117" y="226"/>
                    </a:lnTo>
                    <a:lnTo>
                      <a:pt x="109" y="225"/>
                    </a:lnTo>
                    <a:lnTo>
                      <a:pt x="110" y="219"/>
                    </a:lnTo>
                    <a:lnTo>
                      <a:pt x="101" y="218"/>
                    </a:lnTo>
                    <a:lnTo>
                      <a:pt x="91" y="210"/>
                    </a:lnTo>
                    <a:lnTo>
                      <a:pt x="89" y="216"/>
                    </a:lnTo>
                    <a:lnTo>
                      <a:pt x="84" y="218"/>
                    </a:lnTo>
                    <a:lnTo>
                      <a:pt x="68" y="212"/>
                    </a:lnTo>
                    <a:lnTo>
                      <a:pt x="62" y="205"/>
                    </a:lnTo>
                    <a:lnTo>
                      <a:pt x="64" y="196"/>
                    </a:lnTo>
                    <a:lnTo>
                      <a:pt x="63" y="195"/>
                    </a:lnTo>
                    <a:lnTo>
                      <a:pt x="61" y="191"/>
                    </a:lnTo>
                    <a:lnTo>
                      <a:pt x="63" y="188"/>
                    </a:lnTo>
                    <a:lnTo>
                      <a:pt x="60" y="181"/>
                    </a:lnTo>
                    <a:lnTo>
                      <a:pt x="53" y="178"/>
                    </a:lnTo>
                    <a:lnTo>
                      <a:pt x="53" y="176"/>
                    </a:lnTo>
                    <a:lnTo>
                      <a:pt x="50" y="172"/>
                    </a:lnTo>
                    <a:lnTo>
                      <a:pt x="47" y="169"/>
                    </a:lnTo>
                    <a:lnTo>
                      <a:pt x="49" y="158"/>
                    </a:lnTo>
                    <a:lnTo>
                      <a:pt x="40" y="154"/>
                    </a:lnTo>
                    <a:lnTo>
                      <a:pt x="38" y="146"/>
                    </a:lnTo>
                    <a:lnTo>
                      <a:pt x="22" y="138"/>
                    </a:lnTo>
                    <a:lnTo>
                      <a:pt x="24" y="135"/>
                    </a:lnTo>
                    <a:lnTo>
                      <a:pt x="21" y="132"/>
                    </a:lnTo>
                    <a:lnTo>
                      <a:pt x="21" y="123"/>
                    </a:lnTo>
                    <a:lnTo>
                      <a:pt x="36" y="112"/>
                    </a:lnTo>
                    <a:lnTo>
                      <a:pt x="34" y="110"/>
                    </a:lnTo>
                    <a:lnTo>
                      <a:pt x="24" y="110"/>
                    </a:lnTo>
                    <a:lnTo>
                      <a:pt x="23" y="115"/>
                    </a:lnTo>
                    <a:lnTo>
                      <a:pt x="12" y="117"/>
                    </a:lnTo>
                    <a:lnTo>
                      <a:pt x="10" y="115"/>
                    </a:lnTo>
                    <a:lnTo>
                      <a:pt x="11" y="112"/>
                    </a:lnTo>
                    <a:lnTo>
                      <a:pt x="21" y="110"/>
                    </a:lnTo>
                    <a:lnTo>
                      <a:pt x="10" y="98"/>
                    </a:lnTo>
                    <a:lnTo>
                      <a:pt x="18" y="95"/>
                    </a:lnTo>
                    <a:lnTo>
                      <a:pt x="13" y="92"/>
                    </a:lnTo>
                    <a:lnTo>
                      <a:pt x="13" y="91"/>
                    </a:lnTo>
                    <a:lnTo>
                      <a:pt x="12" y="90"/>
                    </a:lnTo>
                    <a:lnTo>
                      <a:pt x="23" y="88"/>
                    </a:lnTo>
                    <a:lnTo>
                      <a:pt x="11" y="87"/>
                    </a:lnTo>
                    <a:lnTo>
                      <a:pt x="10" y="82"/>
                    </a:lnTo>
                    <a:lnTo>
                      <a:pt x="16" y="85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6" y="67"/>
                    </a:lnTo>
                    <a:lnTo>
                      <a:pt x="6" y="69"/>
                    </a:lnTo>
                    <a:lnTo>
                      <a:pt x="8" y="63"/>
                    </a:lnTo>
                    <a:lnTo>
                      <a:pt x="0" y="59"/>
                    </a:lnTo>
                    <a:lnTo>
                      <a:pt x="6" y="47"/>
                    </a:lnTo>
                    <a:lnTo>
                      <a:pt x="17" y="45"/>
                    </a:lnTo>
                    <a:lnTo>
                      <a:pt x="11" y="29"/>
                    </a:lnTo>
                    <a:lnTo>
                      <a:pt x="23" y="21"/>
                    </a:lnTo>
                    <a:lnTo>
                      <a:pt x="24" y="19"/>
                    </a:lnTo>
                    <a:lnTo>
                      <a:pt x="30" y="26"/>
                    </a:lnTo>
                    <a:lnTo>
                      <a:pt x="40" y="26"/>
                    </a:lnTo>
                    <a:lnTo>
                      <a:pt x="50" y="23"/>
                    </a:lnTo>
                    <a:lnTo>
                      <a:pt x="54" y="22"/>
                    </a:lnTo>
                    <a:lnTo>
                      <a:pt x="58" y="28"/>
                    </a:lnTo>
                    <a:lnTo>
                      <a:pt x="59" y="31"/>
                    </a:lnTo>
                    <a:lnTo>
                      <a:pt x="69" y="40"/>
                    </a:lnTo>
                    <a:lnTo>
                      <a:pt x="69" y="46"/>
                    </a:lnTo>
                    <a:lnTo>
                      <a:pt x="69" y="52"/>
                    </a:lnTo>
                    <a:lnTo>
                      <a:pt x="72" y="57"/>
                    </a:lnTo>
                    <a:lnTo>
                      <a:pt x="84" y="60"/>
                    </a:lnTo>
                    <a:lnTo>
                      <a:pt x="90" y="52"/>
                    </a:lnTo>
                    <a:lnTo>
                      <a:pt x="90" y="56"/>
                    </a:lnTo>
                    <a:lnTo>
                      <a:pt x="94" y="54"/>
                    </a:lnTo>
                    <a:lnTo>
                      <a:pt x="100" y="34"/>
                    </a:lnTo>
                    <a:lnTo>
                      <a:pt x="106" y="37"/>
                    </a:lnTo>
                    <a:lnTo>
                      <a:pt x="116" y="25"/>
                    </a:lnTo>
                    <a:lnTo>
                      <a:pt x="115" y="22"/>
                    </a:lnTo>
                    <a:lnTo>
                      <a:pt x="105" y="19"/>
                    </a:lnTo>
                    <a:lnTo>
                      <a:pt x="97" y="10"/>
                    </a:lnTo>
                    <a:lnTo>
                      <a:pt x="97" y="8"/>
                    </a:lnTo>
                    <a:lnTo>
                      <a:pt x="102" y="10"/>
                    </a:lnTo>
                    <a:lnTo>
                      <a:pt x="116" y="9"/>
                    </a:lnTo>
                    <a:lnTo>
                      <a:pt x="117" y="3"/>
                    </a:lnTo>
                    <a:lnTo>
                      <a:pt x="134" y="8"/>
                    </a:lnTo>
                    <a:lnTo>
                      <a:pt x="143" y="0"/>
                    </a:lnTo>
                    <a:lnTo>
                      <a:pt x="145" y="3"/>
                    </a:lnTo>
                    <a:lnTo>
                      <a:pt x="152" y="0"/>
                    </a:lnTo>
                    <a:lnTo>
                      <a:pt x="153" y="9"/>
                    </a:lnTo>
                    <a:lnTo>
                      <a:pt x="161" y="22"/>
                    </a:lnTo>
                    <a:lnTo>
                      <a:pt x="164" y="30"/>
                    </a:lnTo>
                    <a:lnTo>
                      <a:pt x="180" y="37"/>
                    </a:lnTo>
                    <a:lnTo>
                      <a:pt x="182" y="41"/>
                    </a:lnTo>
                    <a:lnTo>
                      <a:pt x="184" y="42"/>
                    </a:lnTo>
                    <a:lnTo>
                      <a:pt x="191" y="43"/>
                    </a:lnTo>
                    <a:lnTo>
                      <a:pt x="198" y="63"/>
                    </a:lnTo>
                    <a:lnTo>
                      <a:pt x="202" y="65"/>
                    </a:lnTo>
                    <a:lnTo>
                      <a:pt x="212" y="74"/>
                    </a:lnTo>
                    <a:lnTo>
                      <a:pt x="212" y="75"/>
                    </a:lnTo>
                    <a:lnTo>
                      <a:pt x="225" y="68"/>
                    </a:lnTo>
                    <a:lnTo>
                      <a:pt x="226" y="69"/>
                    </a:lnTo>
                    <a:lnTo>
                      <a:pt x="227" y="66"/>
                    </a:lnTo>
                    <a:lnTo>
                      <a:pt x="227" y="64"/>
                    </a:lnTo>
                    <a:lnTo>
                      <a:pt x="216" y="54"/>
                    </a:lnTo>
                    <a:lnTo>
                      <a:pt x="219" y="53"/>
                    </a:lnTo>
                    <a:lnTo>
                      <a:pt x="215" y="42"/>
                    </a:lnTo>
                    <a:lnTo>
                      <a:pt x="216" y="41"/>
                    </a:lnTo>
                    <a:lnTo>
                      <a:pt x="225" y="41"/>
                    </a:lnTo>
                    <a:lnTo>
                      <a:pt x="229" y="40"/>
                    </a:lnTo>
                    <a:lnTo>
                      <a:pt x="233" y="45"/>
                    </a:lnTo>
                    <a:lnTo>
                      <a:pt x="233" y="52"/>
                    </a:lnTo>
                    <a:lnTo>
                      <a:pt x="233" y="56"/>
                    </a:lnTo>
                    <a:lnTo>
                      <a:pt x="245" y="52"/>
                    </a:lnTo>
                    <a:lnTo>
                      <a:pt x="248" y="51"/>
                    </a:lnTo>
                    <a:lnTo>
                      <a:pt x="251" y="51"/>
                    </a:lnTo>
                    <a:lnTo>
                      <a:pt x="254" y="45"/>
                    </a:lnTo>
                    <a:lnTo>
                      <a:pt x="255" y="45"/>
                    </a:lnTo>
                    <a:lnTo>
                      <a:pt x="255" y="52"/>
                    </a:lnTo>
                    <a:lnTo>
                      <a:pt x="268" y="50"/>
                    </a:lnTo>
                    <a:lnTo>
                      <a:pt x="277" y="48"/>
                    </a:lnTo>
                    <a:lnTo>
                      <a:pt x="281" y="50"/>
                    </a:lnTo>
                    <a:lnTo>
                      <a:pt x="289" y="56"/>
                    </a:lnTo>
                    <a:lnTo>
                      <a:pt x="299" y="55"/>
                    </a:lnTo>
                    <a:lnTo>
                      <a:pt x="307" y="60"/>
                    </a:lnTo>
                    <a:lnTo>
                      <a:pt x="301" y="49"/>
                    </a:lnTo>
                    <a:lnTo>
                      <a:pt x="304" y="47"/>
                    </a:lnTo>
                    <a:lnTo>
                      <a:pt x="308" y="34"/>
                    </a:lnTo>
                    <a:lnTo>
                      <a:pt x="321" y="38"/>
                    </a:lnTo>
                    <a:lnTo>
                      <a:pt x="321" y="34"/>
                    </a:lnTo>
                    <a:lnTo>
                      <a:pt x="325" y="38"/>
                    </a:lnTo>
                    <a:lnTo>
                      <a:pt x="328" y="40"/>
                    </a:lnTo>
                    <a:lnTo>
                      <a:pt x="330" y="38"/>
                    </a:lnTo>
                    <a:lnTo>
                      <a:pt x="344" y="38"/>
                    </a:lnTo>
                    <a:lnTo>
                      <a:pt x="352" y="38"/>
                    </a:lnTo>
                    <a:lnTo>
                      <a:pt x="354" y="38"/>
                    </a:lnTo>
                    <a:lnTo>
                      <a:pt x="362" y="43"/>
                    </a:lnTo>
                    <a:lnTo>
                      <a:pt x="365" y="47"/>
                    </a:lnTo>
                    <a:lnTo>
                      <a:pt x="368" y="50"/>
                    </a:lnTo>
                    <a:lnTo>
                      <a:pt x="374" y="55"/>
                    </a:lnTo>
                    <a:lnTo>
                      <a:pt x="372" y="60"/>
                    </a:lnTo>
                    <a:lnTo>
                      <a:pt x="365" y="57"/>
                    </a:lnTo>
                    <a:lnTo>
                      <a:pt x="363" y="59"/>
                    </a:lnTo>
                    <a:lnTo>
                      <a:pt x="367" y="68"/>
                    </a:lnTo>
                    <a:lnTo>
                      <a:pt x="369" y="71"/>
                    </a:lnTo>
                    <a:lnTo>
                      <a:pt x="368" y="71"/>
                    </a:lnTo>
                    <a:lnTo>
                      <a:pt x="367" y="71"/>
                    </a:lnTo>
                    <a:lnTo>
                      <a:pt x="366" y="71"/>
                    </a:lnTo>
                    <a:lnTo>
                      <a:pt x="359" y="77"/>
                    </a:lnTo>
                    <a:lnTo>
                      <a:pt x="355" y="85"/>
                    </a:lnTo>
                    <a:lnTo>
                      <a:pt x="361" y="87"/>
                    </a:lnTo>
                    <a:lnTo>
                      <a:pt x="362" y="86"/>
                    </a:lnTo>
                    <a:lnTo>
                      <a:pt x="375" y="90"/>
                    </a:lnTo>
                    <a:lnTo>
                      <a:pt x="374" y="87"/>
                    </a:lnTo>
                    <a:lnTo>
                      <a:pt x="375" y="84"/>
                    </a:lnTo>
                    <a:lnTo>
                      <a:pt x="378" y="85"/>
                    </a:lnTo>
                    <a:lnTo>
                      <a:pt x="389" y="95"/>
                    </a:lnTo>
                    <a:lnTo>
                      <a:pt x="395" y="108"/>
                    </a:lnTo>
                    <a:lnTo>
                      <a:pt x="398" y="111"/>
                    </a:lnTo>
                    <a:lnTo>
                      <a:pt x="404" y="113"/>
                    </a:lnTo>
                    <a:lnTo>
                      <a:pt x="405" y="116"/>
                    </a:lnTo>
                    <a:lnTo>
                      <a:pt x="408" y="114"/>
                    </a:lnTo>
                    <a:lnTo>
                      <a:pt x="408" y="123"/>
                    </a:lnTo>
                    <a:lnTo>
                      <a:pt x="411" y="121"/>
                    </a:lnTo>
                    <a:lnTo>
                      <a:pt x="414" y="121"/>
                    </a:lnTo>
                    <a:lnTo>
                      <a:pt x="430" y="137"/>
                    </a:lnTo>
                    <a:lnTo>
                      <a:pt x="453" y="134"/>
                    </a:lnTo>
                    <a:lnTo>
                      <a:pt x="458" y="151"/>
                    </a:lnTo>
                    <a:lnTo>
                      <a:pt x="458" y="154"/>
                    </a:lnTo>
                    <a:lnTo>
                      <a:pt x="455" y="157"/>
                    </a:lnTo>
                    <a:lnTo>
                      <a:pt x="455" y="158"/>
                    </a:lnTo>
                    <a:lnTo>
                      <a:pt x="455" y="159"/>
                    </a:lnTo>
                    <a:lnTo>
                      <a:pt x="461" y="176"/>
                    </a:lnTo>
                    <a:lnTo>
                      <a:pt x="453" y="185"/>
                    </a:lnTo>
                    <a:lnTo>
                      <a:pt x="451" y="184"/>
                    </a:lnTo>
                    <a:lnTo>
                      <a:pt x="442" y="171"/>
                    </a:lnTo>
                    <a:lnTo>
                      <a:pt x="431" y="173"/>
                    </a:lnTo>
                    <a:lnTo>
                      <a:pt x="412" y="177"/>
                    </a:lnTo>
                    <a:lnTo>
                      <a:pt x="411" y="181"/>
                    </a:lnTo>
                    <a:lnTo>
                      <a:pt x="401" y="185"/>
                    </a:lnTo>
                    <a:lnTo>
                      <a:pt x="391" y="194"/>
                    </a:lnTo>
                    <a:lnTo>
                      <a:pt x="383" y="203"/>
                    </a:lnTo>
                    <a:lnTo>
                      <a:pt x="385" y="205"/>
                    </a:lnTo>
                    <a:lnTo>
                      <a:pt x="383" y="218"/>
                    </a:lnTo>
                    <a:lnTo>
                      <a:pt x="385" y="219"/>
                    </a:lnTo>
                    <a:lnTo>
                      <a:pt x="383" y="224"/>
                    </a:lnTo>
                    <a:lnTo>
                      <a:pt x="372" y="234"/>
                    </a:lnTo>
                    <a:lnTo>
                      <a:pt x="369" y="253"/>
                    </a:lnTo>
                    <a:lnTo>
                      <a:pt x="363" y="258"/>
                    </a:lnTo>
                    <a:lnTo>
                      <a:pt x="363" y="261"/>
                    </a:lnTo>
                    <a:lnTo>
                      <a:pt x="355" y="270"/>
                    </a:lnTo>
                    <a:lnTo>
                      <a:pt x="346" y="271"/>
                    </a:lnTo>
                    <a:lnTo>
                      <a:pt x="348" y="276"/>
                    </a:lnTo>
                    <a:lnTo>
                      <a:pt x="350" y="278"/>
                    </a:lnTo>
                    <a:lnTo>
                      <a:pt x="348" y="284"/>
                    </a:lnTo>
                    <a:lnTo>
                      <a:pt x="342" y="294"/>
                    </a:lnTo>
                    <a:lnTo>
                      <a:pt x="343" y="295"/>
                    </a:lnTo>
                    <a:lnTo>
                      <a:pt x="349" y="298"/>
                    </a:lnTo>
                    <a:lnTo>
                      <a:pt x="350" y="304"/>
                    </a:lnTo>
                    <a:lnTo>
                      <a:pt x="360" y="303"/>
                    </a:lnTo>
                    <a:lnTo>
                      <a:pt x="364" y="307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" name="Freeform 155">
                <a:extLst>
                  <a:ext uri="{FF2B5EF4-FFF2-40B4-BE49-F238E27FC236}">
                    <a16:creationId xmlns:a16="http://schemas.microsoft.com/office/drawing/2014/main" xmlns="" id="{B0CEE1F7-9A7E-424F-8025-6034ECD62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150" y="1513936"/>
                <a:ext cx="452786" cy="274055"/>
              </a:xfrm>
              <a:custGeom>
                <a:avLst/>
                <a:gdLst/>
                <a:ahLst/>
                <a:cxnLst>
                  <a:cxn ang="0">
                    <a:pos x="208" y="336"/>
                  </a:cxn>
                  <a:cxn ang="0">
                    <a:pos x="243" y="343"/>
                  </a:cxn>
                  <a:cxn ang="0">
                    <a:pos x="278" y="346"/>
                  </a:cxn>
                  <a:cxn ang="0">
                    <a:pos x="322" y="336"/>
                  </a:cxn>
                  <a:cxn ang="0">
                    <a:pos x="355" y="324"/>
                  </a:cxn>
                  <a:cxn ang="0">
                    <a:pos x="377" y="345"/>
                  </a:cxn>
                  <a:cxn ang="0">
                    <a:pos x="407" y="319"/>
                  </a:cxn>
                  <a:cxn ang="0">
                    <a:pos x="410" y="270"/>
                  </a:cxn>
                  <a:cxn ang="0">
                    <a:pos x="436" y="255"/>
                  </a:cxn>
                  <a:cxn ang="0">
                    <a:pos x="457" y="244"/>
                  </a:cxn>
                  <a:cxn ang="0">
                    <a:pos x="469" y="212"/>
                  </a:cxn>
                  <a:cxn ang="0">
                    <a:pos x="518" y="175"/>
                  </a:cxn>
                  <a:cxn ang="0">
                    <a:pos x="553" y="176"/>
                  </a:cxn>
                  <a:cxn ang="0">
                    <a:pos x="571" y="163"/>
                  </a:cxn>
                  <a:cxn ang="0">
                    <a:pos x="609" y="135"/>
                  </a:cxn>
                  <a:cxn ang="0">
                    <a:pos x="576" y="88"/>
                  </a:cxn>
                  <a:cxn ang="0">
                    <a:pos x="529" y="61"/>
                  </a:cxn>
                  <a:cxn ang="0">
                    <a:pos x="488" y="47"/>
                  </a:cxn>
                  <a:cxn ang="0">
                    <a:pos x="462" y="45"/>
                  </a:cxn>
                  <a:cxn ang="0">
                    <a:pos x="443" y="12"/>
                  </a:cxn>
                  <a:cxn ang="0">
                    <a:pos x="382" y="15"/>
                  </a:cxn>
                  <a:cxn ang="0">
                    <a:pos x="365" y="44"/>
                  </a:cxn>
                  <a:cxn ang="0">
                    <a:pos x="352" y="104"/>
                  </a:cxn>
                  <a:cxn ang="0">
                    <a:pos x="375" y="126"/>
                  </a:cxn>
                  <a:cxn ang="0">
                    <a:pos x="404" y="134"/>
                  </a:cxn>
                  <a:cxn ang="0">
                    <a:pos x="381" y="166"/>
                  </a:cxn>
                  <a:cxn ang="0">
                    <a:pos x="402" y="210"/>
                  </a:cxn>
                  <a:cxn ang="0">
                    <a:pos x="375" y="240"/>
                  </a:cxn>
                  <a:cxn ang="0">
                    <a:pos x="355" y="236"/>
                  </a:cxn>
                  <a:cxn ang="0">
                    <a:pos x="331" y="192"/>
                  </a:cxn>
                  <a:cxn ang="0">
                    <a:pos x="310" y="151"/>
                  </a:cxn>
                  <a:cxn ang="0">
                    <a:pos x="260" y="161"/>
                  </a:cxn>
                  <a:cxn ang="0">
                    <a:pos x="214" y="169"/>
                  </a:cxn>
                  <a:cxn ang="0">
                    <a:pos x="205" y="202"/>
                  </a:cxn>
                  <a:cxn ang="0">
                    <a:pos x="140" y="196"/>
                  </a:cxn>
                  <a:cxn ang="0">
                    <a:pos x="106" y="159"/>
                  </a:cxn>
                  <a:cxn ang="0">
                    <a:pos x="97" y="99"/>
                  </a:cxn>
                  <a:cxn ang="0">
                    <a:pos x="72" y="99"/>
                  </a:cxn>
                  <a:cxn ang="0">
                    <a:pos x="24" y="79"/>
                  </a:cxn>
                  <a:cxn ang="0">
                    <a:pos x="2" y="121"/>
                  </a:cxn>
                  <a:cxn ang="0">
                    <a:pos x="15" y="160"/>
                  </a:cxn>
                  <a:cxn ang="0">
                    <a:pos x="16" y="199"/>
                  </a:cxn>
                  <a:cxn ang="0">
                    <a:pos x="27" y="235"/>
                  </a:cxn>
                  <a:cxn ang="0">
                    <a:pos x="76" y="245"/>
                  </a:cxn>
                  <a:cxn ang="0">
                    <a:pos x="77" y="264"/>
                  </a:cxn>
                  <a:cxn ang="0">
                    <a:pos x="74" y="317"/>
                  </a:cxn>
                  <a:cxn ang="0">
                    <a:pos x="108" y="332"/>
                  </a:cxn>
                  <a:cxn ang="0">
                    <a:pos x="122" y="359"/>
                  </a:cxn>
                  <a:cxn ang="0">
                    <a:pos x="149" y="360"/>
                  </a:cxn>
                  <a:cxn ang="0">
                    <a:pos x="166" y="346"/>
                  </a:cxn>
                </a:cxnLst>
                <a:rect l="0" t="0" r="r" b="b"/>
                <a:pathLst>
                  <a:path w="609" h="368">
                    <a:moveTo>
                      <a:pt x="174" y="339"/>
                    </a:moveTo>
                    <a:lnTo>
                      <a:pt x="192" y="339"/>
                    </a:lnTo>
                    <a:lnTo>
                      <a:pt x="194" y="343"/>
                    </a:lnTo>
                    <a:lnTo>
                      <a:pt x="208" y="336"/>
                    </a:lnTo>
                    <a:lnTo>
                      <a:pt x="216" y="338"/>
                    </a:lnTo>
                    <a:lnTo>
                      <a:pt x="218" y="337"/>
                    </a:lnTo>
                    <a:lnTo>
                      <a:pt x="236" y="339"/>
                    </a:lnTo>
                    <a:lnTo>
                      <a:pt x="243" y="343"/>
                    </a:lnTo>
                    <a:lnTo>
                      <a:pt x="246" y="343"/>
                    </a:lnTo>
                    <a:lnTo>
                      <a:pt x="248" y="345"/>
                    </a:lnTo>
                    <a:lnTo>
                      <a:pt x="265" y="347"/>
                    </a:lnTo>
                    <a:lnTo>
                      <a:pt x="278" y="346"/>
                    </a:lnTo>
                    <a:lnTo>
                      <a:pt x="290" y="347"/>
                    </a:lnTo>
                    <a:lnTo>
                      <a:pt x="289" y="345"/>
                    </a:lnTo>
                    <a:lnTo>
                      <a:pt x="298" y="337"/>
                    </a:lnTo>
                    <a:lnTo>
                      <a:pt x="322" y="336"/>
                    </a:lnTo>
                    <a:lnTo>
                      <a:pt x="325" y="332"/>
                    </a:lnTo>
                    <a:lnTo>
                      <a:pt x="336" y="329"/>
                    </a:lnTo>
                    <a:lnTo>
                      <a:pt x="343" y="323"/>
                    </a:lnTo>
                    <a:lnTo>
                      <a:pt x="355" y="324"/>
                    </a:lnTo>
                    <a:lnTo>
                      <a:pt x="376" y="322"/>
                    </a:lnTo>
                    <a:lnTo>
                      <a:pt x="375" y="329"/>
                    </a:lnTo>
                    <a:lnTo>
                      <a:pt x="374" y="342"/>
                    </a:lnTo>
                    <a:lnTo>
                      <a:pt x="377" y="345"/>
                    </a:lnTo>
                    <a:lnTo>
                      <a:pt x="390" y="338"/>
                    </a:lnTo>
                    <a:lnTo>
                      <a:pt x="406" y="340"/>
                    </a:lnTo>
                    <a:lnTo>
                      <a:pt x="414" y="327"/>
                    </a:lnTo>
                    <a:lnTo>
                      <a:pt x="407" y="319"/>
                    </a:lnTo>
                    <a:lnTo>
                      <a:pt x="406" y="313"/>
                    </a:lnTo>
                    <a:lnTo>
                      <a:pt x="405" y="300"/>
                    </a:lnTo>
                    <a:lnTo>
                      <a:pt x="401" y="280"/>
                    </a:lnTo>
                    <a:lnTo>
                      <a:pt x="410" y="270"/>
                    </a:lnTo>
                    <a:lnTo>
                      <a:pt x="411" y="267"/>
                    </a:lnTo>
                    <a:lnTo>
                      <a:pt x="430" y="264"/>
                    </a:lnTo>
                    <a:lnTo>
                      <a:pt x="430" y="262"/>
                    </a:lnTo>
                    <a:lnTo>
                      <a:pt x="436" y="255"/>
                    </a:lnTo>
                    <a:lnTo>
                      <a:pt x="437" y="255"/>
                    </a:lnTo>
                    <a:lnTo>
                      <a:pt x="450" y="249"/>
                    </a:lnTo>
                    <a:lnTo>
                      <a:pt x="456" y="248"/>
                    </a:lnTo>
                    <a:lnTo>
                      <a:pt x="457" y="244"/>
                    </a:lnTo>
                    <a:lnTo>
                      <a:pt x="461" y="238"/>
                    </a:lnTo>
                    <a:lnTo>
                      <a:pt x="466" y="225"/>
                    </a:lnTo>
                    <a:lnTo>
                      <a:pt x="470" y="221"/>
                    </a:lnTo>
                    <a:lnTo>
                      <a:pt x="469" y="212"/>
                    </a:lnTo>
                    <a:lnTo>
                      <a:pt x="480" y="204"/>
                    </a:lnTo>
                    <a:lnTo>
                      <a:pt x="484" y="202"/>
                    </a:lnTo>
                    <a:lnTo>
                      <a:pt x="494" y="200"/>
                    </a:lnTo>
                    <a:lnTo>
                      <a:pt x="518" y="175"/>
                    </a:lnTo>
                    <a:lnTo>
                      <a:pt x="522" y="174"/>
                    </a:lnTo>
                    <a:lnTo>
                      <a:pt x="538" y="164"/>
                    </a:lnTo>
                    <a:lnTo>
                      <a:pt x="549" y="173"/>
                    </a:lnTo>
                    <a:lnTo>
                      <a:pt x="553" y="176"/>
                    </a:lnTo>
                    <a:lnTo>
                      <a:pt x="558" y="173"/>
                    </a:lnTo>
                    <a:lnTo>
                      <a:pt x="558" y="172"/>
                    </a:lnTo>
                    <a:lnTo>
                      <a:pt x="564" y="164"/>
                    </a:lnTo>
                    <a:lnTo>
                      <a:pt x="571" y="163"/>
                    </a:lnTo>
                    <a:lnTo>
                      <a:pt x="572" y="159"/>
                    </a:lnTo>
                    <a:lnTo>
                      <a:pt x="583" y="153"/>
                    </a:lnTo>
                    <a:lnTo>
                      <a:pt x="599" y="150"/>
                    </a:lnTo>
                    <a:lnTo>
                      <a:pt x="609" y="135"/>
                    </a:lnTo>
                    <a:lnTo>
                      <a:pt x="603" y="124"/>
                    </a:lnTo>
                    <a:lnTo>
                      <a:pt x="606" y="111"/>
                    </a:lnTo>
                    <a:lnTo>
                      <a:pt x="595" y="98"/>
                    </a:lnTo>
                    <a:lnTo>
                      <a:pt x="576" y="88"/>
                    </a:lnTo>
                    <a:lnTo>
                      <a:pt x="563" y="82"/>
                    </a:lnTo>
                    <a:lnTo>
                      <a:pt x="540" y="82"/>
                    </a:lnTo>
                    <a:lnTo>
                      <a:pt x="532" y="73"/>
                    </a:lnTo>
                    <a:lnTo>
                      <a:pt x="529" y="61"/>
                    </a:lnTo>
                    <a:lnTo>
                      <a:pt x="521" y="55"/>
                    </a:lnTo>
                    <a:lnTo>
                      <a:pt x="516" y="51"/>
                    </a:lnTo>
                    <a:lnTo>
                      <a:pt x="509" y="52"/>
                    </a:lnTo>
                    <a:lnTo>
                      <a:pt x="488" y="47"/>
                    </a:lnTo>
                    <a:lnTo>
                      <a:pt x="482" y="53"/>
                    </a:lnTo>
                    <a:lnTo>
                      <a:pt x="475" y="50"/>
                    </a:lnTo>
                    <a:lnTo>
                      <a:pt x="464" y="50"/>
                    </a:lnTo>
                    <a:lnTo>
                      <a:pt x="462" y="45"/>
                    </a:lnTo>
                    <a:lnTo>
                      <a:pt x="451" y="35"/>
                    </a:lnTo>
                    <a:lnTo>
                      <a:pt x="442" y="36"/>
                    </a:lnTo>
                    <a:lnTo>
                      <a:pt x="437" y="25"/>
                    </a:lnTo>
                    <a:lnTo>
                      <a:pt x="443" y="12"/>
                    </a:lnTo>
                    <a:lnTo>
                      <a:pt x="435" y="0"/>
                    </a:lnTo>
                    <a:lnTo>
                      <a:pt x="424" y="8"/>
                    </a:lnTo>
                    <a:lnTo>
                      <a:pt x="411" y="6"/>
                    </a:lnTo>
                    <a:lnTo>
                      <a:pt x="382" y="15"/>
                    </a:lnTo>
                    <a:lnTo>
                      <a:pt x="376" y="15"/>
                    </a:lnTo>
                    <a:lnTo>
                      <a:pt x="373" y="33"/>
                    </a:lnTo>
                    <a:lnTo>
                      <a:pt x="365" y="37"/>
                    </a:lnTo>
                    <a:lnTo>
                      <a:pt x="365" y="44"/>
                    </a:lnTo>
                    <a:lnTo>
                      <a:pt x="351" y="57"/>
                    </a:lnTo>
                    <a:lnTo>
                      <a:pt x="353" y="73"/>
                    </a:lnTo>
                    <a:lnTo>
                      <a:pt x="351" y="78"/>
                    </a:lnTo>
                    <a:lnTo>
                      <a:pt x="352" y="104"/>
                    </a:lnTo>
                    <a:lnTo>
                      <a:pt x="351" y="115"/>
                    </a:lnTo>
                    <a:lnTo>
                      <a:pt x="356" y="117"/>
                    </a:lnTo>
                    <a:lnTo>
                      <a:pt x="360" y="123"/>
                    </a:lnTo>
                    <a:lnTo>
                      <a:pt x="375" y="126"/>
                    </a:lnTo>
                    <a:lnTo>
                      <a:pt x="389" y="120"/>
                    </a:lnTo>
                    <a:lnTo>
                      <a:pt x="396" y="124"/>
                    </a:lnTo>
                    <a:lnTo>
                      <a:pt x="399" y="130"/>
                    </a:lnTo>
                    <a:lnTo>
                      <a:pt x="404" y="134"/>
                    </a:lnTo>
                    <a:lnTo>
                      <a:pt x="401" y="146"/>
                    </a:lnTo>
                    <a:lnTo>
                      <a:pt x="389" y="150"/>
                    </a:lnTo>
                    <a:lnTo>
                      <a:pt x="387" y="159"/>
                    </a:lnTo>
                    <a:lnTo>
                      <a:pt x="381" y="166"/>
                    </a:lnTo>
                    <a:lnTo>
                      <a:pt x="378" y="174"/>
                    </a:lnTo>
                    <a:lnTo>
                      <a:pt x="381" y="185"/>
                    </a:lnTo>
                    <a:lnTo>
                      <a:pt x="393" y="194"/>
                    </a:lnTo>
                    <a:lnTo>
                      <a:pt x="402" y="210"/>
                    </a:lnTo>
                    <a:lnTo>
                      <a:pt x="403" y="211"/>
                    </a:lnTo>
                    <a:lnTo>
                      <a:pt x="408" y="222"/>
                    </a:lnTo>
                    <a:lnTo>
                      <a:pt x="388" y="242"/>
                    </a:lnTo>
                    <a:lnTo>
                      <a:pt x="375" y="240"/>
                    </a:lnTo>
                    <a:lnTo>
                      <a:pt x="374" y="240"/>
                    </a:lnTo>
                    <a:lnTo>
                      <a:pt x="362" y="246"/>
                    </a:lnTo>
                    <a:lnTo>
                      <a:pt x="353" y="240"/>
                    </a:lnTo>
                    <a:lnTo>
                      <a:pt x="355" y="236"/>
                    </a:lnTo>
                    <a:lnTo>
                      <a:pt x="355" y="219"/>
                    </a:lnTo>
                    <a:lnTo>
                      <a:pt x="331" y="207"/>
                    </a:lnTo>
                    <a:lnTo>
                      <a:pt x="329" y="206"/>
                    </a:lnTo>
                    <a:lnTo>
                      <a:pt x="331" y="192"/>
                    </a:lnTo>
                    <a:lnTo>
                      <a:pt x="324" y="185"/>
                    </a:lnTo>
                    <a:lnTo>
                      <a:pt x="329" y="169"/>
                    </a:lnTo>
                    <a:lnTo>
                      <a:pt x="324" y="167"/>
                    </a:lnTo>
                    <a:lnTo>
                      <a:pt x="310" y="151"/>
                    </a:lnTo>
                    <a:lnTo>
                      <a:pt x="298" y="159"/>
                    </a:lnTo>
                    <a:lnTo>
                      <a:pt x="291" y="150"/>
                    </a:lnTo>
                    <a:lnTo>
                      <a:pt x="279" y="157"/>
                    </a:lnTo>
                    <a:lnTo>
                      <a:pt x="260" y="161"/>
                    </a:lnTo>
                    <a:lnTo>
                      <a:pt x="253" y="166"/>
                    </a:lnTo>
                    <a:lnTo>
                      <a:pt x="233" y="177"/>
                    </a:lnTo>
                    <a:lnTo>
                      <a:pt x="221" y="169"/>
                    </a:lnTo>
                    <a:lnTo>
                      <a:pt x="214" y="169"/>
                    </a:lnTo>
                    <a:lnTo>
                      <a:pt x="210" y="178"/>
                    </a:lnTo>
                    <a:lnTo>
                      <a:pt x="209" y="185"/>
                    </a:lnTo>
                    <a:lnTo>
                      <a:pt x="206" y="201"/>
                    </a:lnTo>
                    <a:lnTo>
                      <a:pt x="205" y="202"/>
                    </a:lnTo>
                    <a:lnTo>
                      <a:pt x="190" y="197"/>
                    </a:lnTo>
                    <a:lnTo>
                      <a:pt x="175" y="204"/>
                    </a:lnTo>
                    <a:lnTo>
                      <a:pt x="148" y="200"/>
                    </a:lnTo>
                    <a:lnTo>
                      <a:pt x="140" y="196"/>
                    </a:lnTo>
                    <a:lnTo>
                      <a:pt x="133" y="196"/>
                    </a:lnTo>
                    <a:lnTo>
                      <a:pt x="128" y="192"/>
                    </a:lnTo>
                    <a:lnTo>
                      <a:pt x="116" y="168"/>
                    </a:lnTo>
                    <a:lnTo>
                      <a:pt x="106" y="159"/>
                    </a:lnTo>
                    <a:lnTo>
                      <a:pt x="98" y="155"/>
                    </a:lnTo>
                    <a:lnTo>
                      <a:pt x="97" y="148"/>
                    </a:lnTo>
                    <a:lnTo>
                      <a:pt x="95" y="131"/>
                    </a:lnTo>
                    <a:lnTo>
                      <a:pt x="97" y="99"/>
                    </a:lnTo>
                    <a:lnTo>
                      <a:pt x="95" y="77"/>
                    </a:lnTo>
                    <a:lnTo>
                      <a:pt x="86" y="80"/>
                    </a:lnTo>
                    <a:lnTo>
                      <a:pt x="78" y="88"/>
                    </a:lnTo>
                    <a:lnTo>
                      <a:pt x="72" y="99"/>
                    </a:lnTo>
                    <a:lnTo>
                      <a:pt x="61" y="91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24" y="79"/>
                    </a:lnTo>
                    <a:lnTo>
                      <a:pt x="14" y="85"/>
                    </a:lnTo>
                    <a:lnTo>
                      <a:pt x="11" y="105"/>
                    </a:lnTo>
                    <a:lnTo>
                      <a:pt x="0" y="111"/>
                    </a:lnTo>
                    <a:lnTo>
                      <a:pt x="2" y="121"/>
                    </a:lnTo>
                    <a:lnTo>
                      <a:pt x="12" y="128"/>
                    </a:lnTo>
                    <a:lnTo>
                      <a:pt x="14" y="140"/>
                    </a:lnTo>
                    <a:lnTo>
                      <a:pt x="17" y="146"/>
                    </a:lnTo>
                    <a:lnTo>
                      <a:pt x="15" y="160"/>
                    </a:lnTo>
                    <a:lnTo>
                      <a:pt x="22" y="171"/>
                    </a:lnTo>
                    <a:lnTo>
                      <a:pt x="22" y="181"/>
                    </a:lnTo>
                    <a:lnTo>
                      <a:pt x="18" y="188"/>
                    </a:lnTo>
                    <a:lnTo>
                      <a:pt x="16" y="199"/>
                    </a:lnTo>
                    <a:lnTo>
                      <a:pt x="2" y="219"/>
                    </a:lnTo>
                    <a:lnTo>
                      <a:pt x="1" y="237"/>
                    </a:lnTo>
                    <a:lnTo>
                      <a:pt x="20" y="235"/>
                    </a:lnTo>
                    <a:lnTo>
                      <a:pt x="27" y="235"/>
                    </a:lnTo>
                    <a:lnTo>
                      <a:pt x="40" y="237"/>
                    </a:lnTo>
                    <a:lnTo>
                      <a:pt x="47" y="244"/>
                    </a:lnTo>
                    <a:lnTo>
                      <a:pt x="59" y="248"/>
                    </a:lnTo>
                    <a:lnTo>
                      <a:pt x="76" y="245"/>
                    </a:lnTo>
                    <a:lnTo>
                      <a:pt x="79" y="244"/>
                    </a:lnTo>
                    <a:lnTo>
                      <a:pt x="85" y="247"/>
                    </a:lnTo>
                    <a:lnTo>
                      <a:pt x="85" y="249"/>
                    </a:lnTo>
                    <a:lnTo>
                      <a:pt x="77" y="264"/>
                    </a:lnTo>
                    <a:lnTo>
                      <a:pt x="78" y="283"/>
                    </a:lnTo>
                    <a:lnTo>
                      <a:pt x="76" y="286"/>
                    </a:lnTo>
                    <a:lnTo>
                      <a:pt x="74" y="293"/>
                    </a:lnTo>
                    <a:lnTo>
                      <a:pt x="74" y="317"/>
                    </a:lnTo>
                    <a:lnTo>
                      <a:pt x="74" y="318"/>
                    </a:lnTo>
                    <a:lnTo>
                      <a:pt x="80" y="324"/>
                    </a:lnTo>
                    <a:lnTo>
                      <a:pt x="93" y="328"/>
                    </a:lnTo>
                    <a:lnTo>
                      <a:pt x="108" y="332"/>
                    </a:lnTo>
                    <a:lnTo>
                      <a:pt x="112" y="335"/>
                    </a:lnTo>
                    <a:lnTo>
                      <a:pt x="116" y="340"/>
                    </a:lnTo>
                    <a:lnTo>
                      <a:pt x="112" y="348"/>
                    </a:lnTo>
                    <a:lnTo>
                      <a:pt x="122" y="359"/>
                    </a:lnTo>
                    <a:lnTo>
                      <a:pt x="123" y="367"/>
                    </a:lnTo>
                    <a:lnTo>
                      <a:pt x="125" y="368"/>
                    </a:lnTo>
                    <a:lnTo>
                      <a:pt x="136" y="362"/>
                    </a:lnTo>
                    <a:lnTo>
                      <a:pt x="149" y="360"/>
                    </a:lnTo>
                    <a:lnTo>
                      <a:pt x="152" y="358"/>
                    </a:lnTo>
                    <a:lnTo>
                      <a:pt x="157" y="353"/>
                    </a:lnTo>
                    <a:lnTo>
                      <a:pt x="158" y="349"/>
                    </a:lnTo>
                    <a:lnTo>
                      <a:pt x="166" y="346"/>
                    </a:lnTo>
                    <a:lnTo>
                      <a:pt x="170" y="347"/>
                    </a:lnTo>
                    <a:lnTo>
                      <a:pt x="174" y="33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588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9" name="Freeform 159">
                <a:extLst>
                  <a:ext uri="{FF2B5EF4-FFF2-40B4-BE49-F238E27FC236}">
                    <a16:creationId xmlns:a16="http://schemas.microsoft.com/office/drawing/2014/main" xmlns="" id="{131E3F1A-1895-46C2-B0A2-DD4BE2FE2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676" y="2045661"/>
                <a:ext cx="364909" cy="226393"/>
              </a:xfrm>
              <a:custGeom>
                <a:avLst/>
                <a:gdLst/>
                <a:ahLst/>
                <a:cxnLst>
                  <a:cxn ang="0">
                    <a:pos x="45" y="173"/>
                  </a:cxn>
                  <a:cxn ang="0">
                    <a:pos x="23" y="159"/>
                  </a:cxn>
                  <a:cxn ang="0">
                    <a:pos x="0" y="137"/>
                  </a:cxn>
                  <a:cxn ang="0">
                    <a:pos x="22" y="124"/>
                  </a:cxn>
                  <a:cxn ang="0">
                    <a:pos x="32" y="104"/>
                  </a:cxn>
                  <a:cxn ang="0">
                    <a:pos x="40" y="80"/>
                  </a:cxn>
                  <a:cxn ang="0">
                    <a:pos x="60" y="62"/>
                  </a:cxn>
                  <a:cxn ang="0">
                    <a:pos x="68" y="53"/>
                  </a:cxn>
                  <a:cxn ang="0">
                    <a:pos x="61" y="25"/>
                  </a:cxn>
                  <a:cxn ang="0">
                    <a:pos x="62" y="3"/>
                  </a:cxn>
                  <a:cxn ang="0">
                    <a:pos x="119" y="26"/>
                  </a:cxn>
                  <a:cxn ang="0">
                    <a:pos x="145" y="20"/>
                  </a:cxn>
                  <a:cxn ang="0">
                    <a:pos x="157" y="0"/>
                  </a:cxn>
                  <a:cxn ang="0">
                    <a:pos x="181" y="14"/>
                  </a:cxn>
                  <a:cxn ang="0">
                    <a:pos x="164" y="43"/>
                  </a:cxn>
                  <a:cxn ang="0">
                    <a:pos x="174" y="64"/>
                  </a:cxn>
                  <a:cxn ang="0">
                    <a:pos x="188" y="82"/>
                  </a:cxn>
                  <a:cxn ang="0">
                    <a:pos x="230" y="88"/>
                  </a:cxn>
                  <a:cxn ang="0">
                    <a:pos x="250" y="105"/>
                  </a:cxn>
                  <a:cxn ang="0">
                    <a:pos x="261" y="111"/>
                  </a:cxn>
                  <a:cxn ang="0">
                    <a:pos x="279" y="129"/>
                  </a:cxn>
                  <a:cxn ang="0">
                    <a:pos x="301" y="159"/>
                  </a:cxn>
                  <a:cxn ang="0">
                    <a:pos x="319" y="163"/>
                  </a:cxn>
                  <a:cxn ang="0">
                    <a:pos x="317" y="178"/>
                  </a:cxn>
                  <a:cxn ang="0">
                    <a:pos x="346" y="195"/>
                  </a:cxn>
                  <a:cxn ang="0">
                    <a:pos x="364" y="178"/>
                  </a:cxn>
                  <a:cxn ang="0">
                    <a:pos x="392" y="185"/>
                  </a:cxn>
                  <a:cxn ang="0">
                    <a:pos x="384" y="203"/>
                  </a:cxn>
                  <a:cxn ang="0">
                    <a:pos x="392" y="216"/>
                  </a:cxn>
                  <a:cxn ang="0">
                    <a:pos x="412" y="224"/>
                  </a:cxn>
                  <a:cxn ang="0">
                    <a:pos x="419" y="233"/>
                  </a:cxn>
                  <a:cxn ang="0">
                    <a:pos x="448" y="253"/>
                  </a:cxn>
                  <a:cxn ang="0">
                    <a:pos x="491" y="275"/>
                  </a:cxn>
                  <a:cxn ang="0">
                    <a:pos x="469" y="276"/>
                  </a:cxn>
                  <a:cxn ang="0">
                    <a:pos x="441" y="276"/>
                  </a:cxn>
                  <a:cxn ang="0">
                    <a:pos x="428" y="276"/>
                  </a:cxn>
                  <a:cxn ang="0">
                    <a:pos x="397" y="285"/>
                  </a:cxn>
                  <a:cxn ang="0">
                    <a:pos x="370" y="290"/>
                  </a:cxn>
                  <a:cxn ang="0">
                    <a:pos x="335" y="273"/>
                  </a:cxn>
                  <a:cxn ang="0">
                    <a:pos x="306" y="277"/>
                  </a:cxn>
                  <a:cxn ang="0">
                    <a:pos x="279" y="296"/>
                  </a:cxn>
                  <a:cxn ang="0">
                    <a:pos x="257" y="298"/>
                  </a:cxn>
                  <a:cxn ang="0">
                    <a:pos x="247" y="298"/>
                  </a:cxn>
                  <a:cxn ang="0">
                    <a:pos x="225" y="288"/>
                  </a:cxn>
                  <a:cxn ang="0">
                    <a:pos x="202" y="284"/>
                  </a:cxn>
                  <a:cxn ang="0">
                    <a:pos x="185" y="258"/>
                  </a:cxn>
                  <a:cxn ang="0">
                    <a:pos x="168" y="274"/>
                  </a:cxn>
                  <a:cxn ang="0">
                    <a:pos x="149" y="281"/>
                  </a:cxn>
                  <a:cxn ang="0">
                    <a:pos x="124" y="302"/>
                  </a:cxn>
                  <a:cxn ang="0">
                    <a:pos x="85" y="297"/>
                  </a:cxn>
                  <a:cxn ang="0">
                    <a:pos x="83" y="279"/>
                  </a:cxn>
                  <a:cxn ang="0">
                    <a:pos x="109" y="255"/>
                  </a:cxn>
                  <a:cxn ang="0">
                    <a:pos x="117" y="250"/>
                  </a:cxn>
                  <a:cxn ang="0">
                    <a:pos x="64" y="262"/>
                  </a:cxn>
                  <a:cxn ang="0">
                    <a:pos x="92" y="227"/>
                  </a:cxn>
                  <a:cxn ang="0">
                    <a:pos x="98" y="208"/>
                  </a:cxn>
                  <a:cxn ang="0">
                    <a:pos x="81" y="217"/>
                  </a:cxn>
                  <a:cxn ang="0">
                    <a:pos x="44" y="225"/>
                  </a:cxn>
                  <a:cxn ang="0">
                    <a:pos x="67" y="196"/>
                  </a:cxn>
                  <a:cxn ang="0">
                    <a:pos x="79" y="174"/>
                  </a:cxn>
                  <a:cxn ang="0">
                    <a:pos x="59" y="167"/>
                  </a:cxn>
                  <a:cxn ang="0">
                    <a:pos x="48" y="169"/>
                  </a:cxn>
                </a:cxnLst>
                <a:rect l="0" t="0" r="r" b="b"/>
                <a:pathLst>
                  <a:path w="491" h="303">
                    <a:moveTo>
                      <a:pt x="48" y="169"/>
                    </a:moveTo>
                    <a:lnTo>
                      <a:pt x="47" y="175"/>
                    </a:lnTo>
                    <a:lnTo>
                      <a:pt x="45" y="173"/>
                    </a:lnTo>
                    <a:lnTo>
                      <a:pt x="32" y="169"/>
                    </a:lnTo>
                    <a:lnTo>
                      <a:pt x="25" y="165"/>
                    </a:lnTo>
                    <a:lnTo>
                      <a:pt x="23" y="159"/>
                    </a:lnTo>
                    <a:lnTo>
                      <a:pt x="8" y="146"/>
                    </a:lnTo>
                    <a:lnTo>
                      <a:pt x="8" y="143"/>
                    </a:lnTo>
                    <a:lnTo>
                      <a:pt x="0" y="137"/>
                    </a:lnTo>
                    <a:lnTo>
                      <a:pt x="3" y="130"/>
                    </a:lnTo>
                    <a:lnTo>
                      <a:pt x="15" y="129"/>
                    </a:lnTo>
                    <a:lnTo>
                      <a:pt x="22" y="124"/>
                    </a:lnTo>
                    <a:lnTo>
                      <a:pt x="22" y="106"/>
                    </a:lnTo>
                    <a:lnTo>
                      <a:pt x="31" y="109"/>
                    </a:lnTo>
                    <a:lnTo>
                      <a:pt x="32" y="104"/>
                    </a:lnTo>
                    <a:lnTo>
                      <a:pt x="39" y="104"/>
                    </a:lnTo>
                    <a:lnTo>
                      <a:pt x="37" y="103"/>
                    </a:lnTo>
                    <a:lnTo>
                      <a:pt x="40" y="80"/>
                    </a:lnTo>
                    <a:lnTo>
                      <a:pt x="50" y="75"/>
                    </a:lnTo>
                    <a:lnTo>
                      <a:pt x="51" y="61"/>
                    </a:lnTo>
                    <a:lnTo>
                      <a:pt x="60" y="62"/>
                    </a:lnTo>
                    <a:lnTo>
                      <a:pt x="62" y="59"/>
                    </a:lnTo>
                    <a:lnTo>
                      <a:pt x="68" y="58"/>
                    </a:lnTo>
                    <a:lnTo>
                      <a:pt x="68" y="53"/>
                    </a:lnTo>
                    <a:lnTo>
                      <a:pt x="70" y="54"/>
                    </a:lnTo>
                    <a:lnTo>
                      <a:pt x="69" y="43"/>
                    </a:lnTo>
                    <a:lnTo>
                      <a:pt x="61" y="25"/>
                    </a:lnTo>
                    <a:lnTo>
                      <a:pt x="67" y="13"/>
                    </a:lnTo>
                    <a:lnTo>
                      <a:pt x="61" y="5"/>
                    </a:lnTo>
                    <a:lnTo>
                      <a:pt x="62" y="3"/>
                    </a:lnTo>
                    <a:lnTo>
                      <a:pt x="92" y="10"/>
                    </a:lnTo>
                    <a:lnTo>
                      <a:pt x="102" y="21"/>
                    </a:lnTo>
                    <a:lnTo>
                      <a:pt x="119" y="26"/>
                    </a:lnTo>
                    <a:lnTo>
                      <a:pt x="127" y="22"/>
                    </a:lnTo>
                    <a:lnTo>
                      <a:pt x="133" y="25"/>
                    </a:lnTo>
                    <a:lnTo>
                      <a:pt x="145" y="20"/>
                    </a:lnTo>
                    <a:lnTo>
                      <a:pt x="151" y="8"/>
                    </a:lnTo>
                    <a:lnTo>
                      <a:pt x="151" y="5"/>
                    </a:lnTo>
                    <a:lnTo>
                      <a:pt x="157" y="0"/>
                    </a:lnTo>
                    <a:lnTo>
                      <a:pt x="177" y="4"/>
                    </a:lnTo>
                    <a:lnTo>
                      <a:pt x="178" y="14"/>
                    </a:lnTo>
                    <a:lnTo>
                      <a:pt x="181" y="14"/>
                    </a:lnTo>
                    <a:lnTo>
                      <a:pt x="170" y="27"/>
                    </a:lnTo>
                    <a:lnTo>
                      <a:pt x="177" y="33"/>
                    </a:lnTo>
                    <a:lnTo>
                      <a:pt x="164" y="43"/>
                    </a:lnTo>
                    <a:lnTo>
                      <a:pt x="165" y="49"/>
                    </a:lnTo>
                    <a:lnTo>
                      <a:pt x="176" y="53"/>
                    </a:lnTo>
                    <a:lnTo>
                      <a:pt x="174" y="64"/>
                    </a:lnTo>
                    <a:lnTo>
                      <a:pt x="185" y="64"/>
                    </a:lnTo>
                    <a:lnTo>
                      <a:pt x="184" y="79"/>
                    </a:lnTo>
                    <a:lnTo>
                      <a:pt x="188" y="82"/>
                    </a:lnTo>
                    <a:lnTo>
                      <a:pt x="192" y="78"/>
                    </a:lnTo>
                    <a:lnTo>
                      <a:pt x="208" y="65"/>
                    </a:lnTo>
                    <a:lnTo>
                      <a:pt x="230" y="88"/>
                    </a:lnTo>
                    <a:lnTo>
                      <a:pt x="233" y="90"/>
                    </a:lnTo>
                    <a:lnTo>
                      <a:pt x="235" y="100"/>
                    </a:lnTo>
                    <a:lnTo>
                      <a:pt x="250" y="105"/>
                    </a:lnTo>
                    <a:lnTo>
                      <a:pt x="254" y="105"/>
                    </a:lnTo>
                    <a:lnTo>
                      <a:pt x="257" y="105"/>
                    </a:lnTo>
                    <a:lnTo>
                      <a:pt x="261" y="111"/>
                    </a:lnTo>
                    <a:lnTo>
                      <a:pt x="275" y="114"/>
                    </a:lnTo>
                    <a:lnTo>
                      <a:pt x="275" y="125"/>
                    </a:lnTo>
                    <a:lnTo>
                      <a:pt x="279" y="129"/>
                    </a:lnTo>
                    <a:lnTo>
                      <a:pt x="294" y="132"/>
                    </a:lnTo>
                    <a:lnTo>
                      <a:pt x="303" y="142"/>
                    </a:lnTo>
                    <a:lnTo>
                      <a:pt x="301" y="159"/>
                    </a:lnTo>
                    <a:lnTo>
                      <a:pt x="309" y="163"/>
                    </a:lnTo>
                    <a:lnTo>
                      <a:pt x="317" y="158"/>
                    </a:lnTo>
                    <a:lnTo>
                      <a:pt x="319" y="163"/>
                    </a:lnTo>
                    <a:lnTo>
                      <a:pt x="325" y="163"/>
                    </a:lnTo>
                    <a:lnTo>
                      <a:pt x="322" y="172"/>
                    </a:lnTo>
                    <a:lnTo>
                      <a:pt x="317" y="178"/>
                    </a:lnTo>
                    <a:lnTo>
                      <a:pt x="325" y="187"/>
                    </a:lnTo>
                    <a:lnTo>
                      <a:pt x="336" y="192"/>
                    </a:lnTo>
                    <a:lnTo>
                      <a:pt x="346" y="195"/>
                    </a:lnTo>
                    <a:lnTo>
                      <a:pt x="347" y="183"/>
                    </a:lnTo>
                    <a:lnTo>
                      <a:pt x="359" y="190"/>
                    </a:lnTo>
                    <a:lnTo>
                      <a:pt x="364" y="178"/>
                    </a:lnTo>
                    <a:lnTo>
                      <a:pt x="367" y="177"/>
                    </a:lnTo>
                    <a:lnTo>
                      <a:pt x="390" y="186"/>
                    </a:lnTo>
                    <a:lnTo>
                      <a:pt x="392" y="185"/>
                    </a:lnTo>
                    <a:lnTo>
                      <a:pt x="393" y="186"/>
                    </a:lnTo>
                    <a:lnTo>
                      <a:pt x="381" y="196"/>
                    </a:lnTo>
                    <a:lnTo>
                      <a:pt x="384" y="203"/>
                    </a:lnTo>
                    <a:lnTo>
                      <a:pt x="380" y="214"/>
                    </a:lnTo>
                    <a:lnTo>
                      <a:pt x="381" y="216"/>
                    </a:lnTo>
                    <a:lnTo>
                      <a:pt x="392" y="216"/>
                    </a:lnTo>
                    <a:lnTo>
                      <a:pt x="403" y="222"/>
                    </a:lnTo>
                    <a:lnTo>
                      <a:pt x="404" y="223"/>
                    </a:lnTo>
                    <a:lnTo>
                      <a:pt x="412" y="224"/>
                    </a:lnTo>
                    <a:lnTo>
                      <a:pt x="421" y="219"/>
                    </a:lnTo>
                    <a:lnTo>
                      <a:pt x="422" y="225"/>
                    </a:lnTo>
                    <a:lnTo>
                      <a:pt x="419" y="233"/>
                    </a:lnTo>
                    <a:lnTo>
                      <a:pt x="428" y="242"/>
                    </a:lnTo>
                    <a:lnTo>
                      <a:pt x="434" y="243"/>
                    </a:lnTo>
                    <a:lnTo>
                      <a:pt x="448" y="253"/>
                    </a:lnTo>
                    <a:lnTo>
                      <a:pt x="473" y="266"/>
                    </a:lnTo>
                    <a:lnTo>
                      <a:pt x="486" y="271"/>
                    </a:lnTo>
                    <a:lnTo>
                      <a:pt x="491" y="275"/>
                    </a:lnTo>
                    <a:lnTo>
                      <a:pt x="491" y="281"/>
                    </a:lnTo>
                    <a:lnTo>
                      <a:pt x="478" y="279"/>
                    </a:lnTo>
                    <a:lnTo>
                      <a:pt x="469" y="276"/>
                    </a:lnTo>
                    <a:lnTo>
                      <a:pt x="461" y="281"/>
                    </a:lnTo>
                    <a:lnTo>
                      <a:pt x="447" y="273"/>
                    </a:lnTo>
                    <a:lnTo>
                      <a:pt x="441" y="276"/>
                    </a:lnTo>
                    <a:lnTo>
                      <a:pt x="438" y="273"/>
                    </a:lnTo>
                    <a:lnTo>
                      <a:pt x="437" y="276"/>
                    </a:lnTo>
                    <a:lnTo>
                      <a:pt x="428" y="276"/>
                    </a:lnTo>
                    <a:lnTo>
                      <a:pt x="423" y="285"/>
                    </a:lnTo>
                    <a:lnTo>
                      <a:pt x="412" y="280"/>
                    </a:lnTo>
                    <a:lnTo>
                      <a:pt x="397" y="285"/>
                    </a:lnTo>
                    <a:lnTo>
                      <a:pt x="393" y="286"/>
                    </a:lnTo>
                    <a:lnTo>
                      <a:pt x="375" y="286"/>
                    </a:lnTo>
                    <a:lnTo>
                      <a:pt x="370" y="290"/>
                    </a:lnTo>
                    <a:lnTo>
                      <a:pt x="359" y="280"/>
                    </a:lnTo>
                    <a:lnTo>
                      <a:pt x="342" y="275"/>
                    </a:lnTo>
                    <a:lnTo>
                      <a:pt x="335" y="273"/>
                    </a:lnTo>
                    <a:lnTo>
                      <a:pt x="328" y="280"/>
                    </a:lnTo>
                    <a:lnTo>
                      <a:pt x="315" y="279"/>
                    </a:lnTo>
                    <a:lnTo>
                      <a:pt x="306" y="277"/>
                    </a:lnTo>
                    <a:lnTo>
                      <a:pt x="293" y="285"/>
                    </a:lnTo>
                    <a:lnTo>
                      <a:pt x="281" y="289"/>
                    </a:lnTo>
                    <a:lnTo>
                      <a:pt x="279" y="296"/>
                    </a:lnTo>
                    <a:lnTo>
                      <a:pt x="267" y="296"/>
                    </a:lnTo>
                    <a:lnTo>
                      <a:pt x="254" y="303"/>
                    </a:lnTo>
                    <a:lnTo>
                      <a:pt x="257" y="298"/>
                    </a:lnTo>
                    <a:lnTo>
                      <a:pt x="249" y="300"/>
                    </a:lnTo>
                    <a:lnTo>
                      <a:pt x="249" y="297"/>
                    </a:lnTo>
                    <a:lnTo>
                      <a:pt x="247" y="298"/>
                    </a:lnTo>
                    <a:lnTo>
                      <a:pt x="245" y="294"/>
                    </a:lnTo>
                    <a:lnTo>
                      <a:pt x="235" y="294"/>
                    </a:lnTo>
                    <a:lnTo>
                      <a:pt x="225" y="288"/>
                    </a:lnTo>
                    <a:lnTo>
                      <a:pt x="218" y="290"/>
                    </a:lnTo>
                    <a:lnTo>
                      <a:pt x="216" y="287"/>
                    </a:lnTo>
                    <a:lnTo>
                      <a:pt x="202" y="284"/>
                    </a:lnTo>
                    <a:lnTo>
                      <a:pt x="190" y="278"/>
                    </a:lnTo>
                    <a:lnTo>
                      <a:pt x="192" y="274"/>
                    </a:lnTo>
                    <a:lnTo>
                      <a:pt x="185" y="258"/>
                    </a:lnTo>
                    <a:lnTo>
                      <a:pt x="181" y="257"/>
                    </a:lnTo>
                    <a:lnTo>
                      <a:pt x="176" y="265"/>
                    </a:lnTo>
                    <a:lnTo>
                      <a:pt x="168" y="274"/>
                    </a:lnTo>
                    <a:lnTo>
                      <a:pt x="168" y="270"/>
                    </a:lnTo>
                    <a:lnTo>
                      <a:pt x="165" y="260"/>
                    </a:lnTo>
                    <a:lnTo>
                      <a:pt x="149" y="281"/>
                    </a:lnTo>
                    <a:lnTo>
                      <a:pt x="141" y="292"/>
                    </a:lnTo>
                    <a:lnTo>
                      <a:pt x="132" y="297"/>
                    </a:lnTo>
                    <a:lnTo>
                      <a:pt x="124" y="302"/>
                    </a:lnTo>
                    <a:lnTo>
                      <a:pt x="121" y="302"/>
                    </a:lnTo>
                    <a:lnTo>
                      <a:pt x="95" y="303"/>
                    </a:lnTo>
                    <a:lnTo>
                      <a:pt x="85" y="297"/>
                    </a:lnTo>
                    <a:lnTo>
                      <a:pt x="68" y="288"/>
                    </a:lnTo>
                    <a:lnTo>
                      <a:pt x="75" y="282"/>
                    </a:lnTo>
                    <a:lnTo>
                      <a:pt x="83" y="279"/>
                    </a:lnTo>
                    <a:lnTo>
                      <a:pt x="87" y="267"/>
                    </a:lnTo>
                    <a:lnTo>
                      <a:pt x="96" y="265"/>
                    </a:lnTo>
                    <a:lnTo>
                      <a:pt x="109" y="255"/>
                    </a:lnTo>
                    <a:lnTo>
                      <a:pt x="120" y="251"/>
                    </a:lnTo>
                    <a:lnTo>
                      <a:pt x="125" y="249"/>
                    </a:lnTo>
                    <a:lnTo>
                      <a:pt x="117" y="250"/>
                    </a:lnTo>
                    <a:lnTo>
                      <a:pt x="109" y="247"/>
                    </a:lnTo>
                    <a:lnTo>
                      <a:pt x="90" y="260"/>
                    </a:lnTo>
                    <a:lnTo>
                      <a:pt x="64" y="262"/>
                    </a:lnTo>
                    <a:lnTo>
                      <a:pt x="67" y="242"/>
                    </a:lnTo>
                    <a:lnTo>
                      <a:pt x="89" y="238"/>
                    </a:lnTo>
                    <a:lnTo>
                      <a:pt x="92" y="227"/>
                    </a:lnTo>
                    <a:lnTo>
                      <a:pt x="98" y="224"/>
                    </a:lnTo>
                    <a:lnTo>
                      <a:pt x="101" y="218"/>
                    </a:lnTo>
                    <a:lnTo>
                      <a:pt x="98" y="208"/>
                    </a:lnTo>
                    <a:lnTo>
                      <a:pt x="88" y="207"/>
                    </a:lnTo>
                    <a:lnTo>
                      <a:pt x="80" y="202"/>
                    </a:lnTo>
                    <a:lnTo>
                      <a:pt x="81" y="217"/>
                    </a:lnTo>
                    <a:lnTo>
                      <a:pt x="71" y="217"/>
                    </a:lnTo>
                    <a:lnTo>
                      <a:pt x="64" y="219"/>
                    </a:lnTo>
                    <a:lnTo>
                      <a:pt x="44" y="225"/>
                    </a:lnTo>
                    <a:lnTo>
                      <a:pt x="46" y="197"/>
                    </a:lnTo>
                    <a:lnTo>
                      <a:pt x="46" y="196"/>
                    </a:lnTo>
                    <a:lnTo>
                      <a:pt x="67" y="196"/>
                    </a:lnTo>
                    <a:lnTo>
                      <a:pt x="64" y="183"/>
                    </a:lnTo>
                    <a:lnTo>
                      <a:pt x="67" y="178"/>
                    </a:lnTo>
                    <a:lnTo>
                      <a:pt x="79" y="174"/>
                    </a:lnTo>
                    <a:lnTo>
                      <a:pt x="80" y="173"/>
                    </a:lnTo>
                    <a:lnTo>
                      <a:pt x="75" y="167"/>
                    </a:lnTo>
                    <a:lnTo>
                      <a:pt x="59" y="167"/>
                    </a:lnTo>
                    <a:lnTo>
                      <a:pt x="57" y="171"/>
                    </a:lnTo>
                    <a:lnTo>
                      <a:pt x="56" y="167"/>
                    </a:lnTo>
                    <a:lnTo>
                      <a:pt x="48" y="169"/>
                    </a:lnTo>
                    <a:close/>
                  </a:path>
                </a:pathLst>
              </a:custGeom>
              <a:solidFill>
                <a:srgbClr val="1D3D8B"/>
              </a:solidFill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0" name="Freeform 178">
                <a:extLst>
                  <a:ext uri="{FF2B5EF4-FFF2-40B4-BE49-F238E27FC236}">
                    <a16:creationId xmlns:a16="http://schemas.microsoft.com/office/drawing/2014/main" xmlns="" id="{4FFE7263-A50D-4DE6-AA7D-6486694B8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512" y="2026299"/>
                <a:ext cx="193626" cy="181710"/>
              </a:xfrm>
              <a:custGeom>
                <a:avLst/>
                <a:gdLst/>
                <a:ahLst/>
                <a:cxnLst>
                  <a:cxn ang="0">
                    <a:pos x="117" y="62"/>
                  </a:cxn>
                  <a:cxn ang="0">
                    <a:pos x="107" y="77"/>
                  </a:cxn>
                  <a:cxn ang="0">
                    <a:pos x="88" y="59"/>
                  </a:cxn>
                  <a:cxn ang="0">
                    <a:pos x="76" y="58"/>
                  </a:cxn>
                  <a:cxn ang="0">
                    <a:pos x="67" y="45"/>
                  </a:cxn>
                  <a:cxn ang="0">
                    <a:pos x="77" y="29"/>
                  </a:cxn>
                  <a:cxn ang="0">
                    <a:pos x="73" y="12"/>
                  </a:cxn>
                  <a:cxn ang="0">
                    <a:pos x="55" y="0"/>
                  </a:cxn>
                  <a:cxn ang="0">
                    <a:pos x="48" y="18"/>
                  </a:cxn>
                  <a:cxn ang="0">
                    <a:pos x="48" y="36"/>
                  </a:cxn>
                  <a:cxn ang="0">
                    <a:pos x="41" y="46"/>
                  </a:cxn>
                  <a:cxn ang="0">
                    <a:pos x="28" y="48"/>
                  </a:cxn>
                  <a:cxn ang="0">
                    <a:pos x="19" y="59"/>
                  </a:cxn>
                  <a:cxn ang="0">
                    <a:pos x="20" y="74"/>
                  </a:cxn>
                  <a:cxn ang="0">
                    <a:pos x="34" y="87"/>
                  </a:cxn>
                  <a:cxn ang="0">
                    <a:pos x="32" y="94"/>
                  </a:cxn>
                  <a:cxn ang="0">
                    <a:pos x="20" y="87"/>
                  </a:cxn>
                  <a:cxn ang="0">
                    <a:pos x="19" y="100"/>
                  </a:cxn>
                  <a:cxn ang="0">
                    <a:pos x="8" y="104"/>
                  </a:cxn>
                  <a:cxn ang="0">
                    <a:pos x="13" y="116"/>
                  </a:cxn>
                  <a:cxn ang="0">
                    <a:pos x="4" y="122"/>
                  </a:cxn>
                  <a:cxn ang="0">
                    <a:pos x="7" y="131"/>
                  </a:cxn>
                  <a:cxn ang="0">
                    <a:pos x="20" y="129"/>
                  </a:cxn>
                  <a:cxn ang="0">
                    <a:pos x="40" y="153"/>
                  </a:cxn>
                  <a:cxn ang="0">
                    <a:pos x="50" y="161"/>
                  </a:cxn>
                  <a:cxn ang="0">
                    <a:pos x="56" y="166"/>
                  </a:cxn>
                  <a:cxn ang="0">
                    <a:pos x="83" y="165"/>
                  </a:cxn>
                  <a:cxn ang="0">
                    <a:pos x="98" y="179"/>
                  </a:cxn>
                  <a:cxn ang="0">
                    <a:pos x="109" y="200"/>
                  </a:cxn>
                  <a:cxn ang="0">
                    <a:pos x="137" y="197"/>
                  </a:cxn>
                  <a:cxn ang="0">
                    <a:pos x="145" y="215"/>
                  </a:cxn>
                  <a:cxn ang="0">
                    <a:pos x="181" y="241"/>
                  </a:cxn>
                  <a:cxn ang="0">
                    <a:pos x="194" y="211"/>
                  </a:cxn>
                  <a:cxn ang="0">
                    <a:pos x="208" y="224"/>
                  </a:cxn>
                  <a:cxn ang="0">
                    <a:pos x="231" y="229"/>
                  </a:cxn>
                  <a:cxn ang="0">
                    <a:pos x="253" y="234"/>
                  </a:cxn>
                  <a:cxn ang="0">
                    <a:pos x="255" y="199"/>
                  </a:cxn>
                  <a:cxn ang="0">
                    <a:pos x="248" y="193"/>
                  </a:cxn>
                  <a:cxn ang="0">
                    <a:pos x="239" y="183"/>
                  </a:cxn>
                  <a:cxn ang="0">
                    <a:pos x="229" y="185"/>
                  </a:cxn>
                  <a:cxn ang="0">
                    <a:pos x="213" y="180"/>
                  </a:cxn>
                  <a:cxn ang="0">
                    <a:pos x="198" y="168"/>
                  </a:cxn>
                  <a:cxn ang="0">
                    <a:pos x="198" y="147"/>
                  </a:cxn>
                  <a:cxn ang="0">
                    <a:pos x="186" y="146"/>
                  </a:cxn>
                  <a:cxn ang="0">
                    <a:pos x="182" y="135"/>
                  </a:cxn>
                  <a:cxn ang="0">
                    <a:pos x="180" y="121"/>
                  </a:cxn>
                  <a:cxn ang="0">
                    <a:pos x="168" y="122"/>
                  </a:cxn>
                  <a:cxn ang="0">
                    <a:pos x="158" y="120"/>
                  </a:cxn>
                  <a:cxn ang="0">
                    <a:pos x="152" y="115"/>
                  </a:cxn>
                  <a:cxn ang="0">
                    <a:pos x="141" y="104"/>
                  </a:cxn>
                  <a:cxn ang="0">
                    <a:pos x="128" y="91"/>
                  </a:cxn>
                </a:cxnLst>
                <a:rect l="0" t="0" r="r" b="b"/>
                <a:pathLst>
                  <a:path w="261" h="244">
                    <a:moveTo>
                      <a:pt x="127" y="76"/>
                    </a:moveTo>
                    <a:lnTo>
                      <a:pt x="124" y="67"/>
                    </a:lnTo>
                    <a:lnTo>
                      <a:pt x="117" y="62"/>
                    </a:lnTo>
                    <a:lnTo>
                      <a:pt x="115" y="61"/>
                    </a:lnTo>
                    <a:lnTo>
                      <a:pt x="113" y="75"/>
                    </a:lnTo>
                    <a:lnTo>
                      <a:pt x="107" y="77"/>
                    </a:lnTo>
                    <a:lnTo>
                      <a:pt x="100" y="73"/>
                    </a:lnTo>
                    <a:lnTo>
                      <a:pt x="89" y="71"/>
                    </a:lnTo>
                    <a:lnTo>
                      <a:pt x="88" y="59"/>
                    </a:lnTo>
                    <a:lnTo>
                      <a:pt x="85" y="62"/>
                    </a:lnTo>
                    <a:lnTo>
                      <a:pt x="76" y="54"/>
                    </a:lnTo>
                    <a:lnTo>
                      <a:pt x="76" y="58"/>
                    </a:lnTo>
                    <a:lnTo>
                      <a:pt x="71" y="55"/>
                    </a:lnTo>
                    <a:lnTo>
                      <a:pt x="70" y="54"/>
                    </a:lnTo>
                    <a:lnTo>
                      <a:pt x="67" y="45"/>
                    </a:lnTo>
                    <a:lnTo>
                      <a:pt x="71" y="41"/>
                    </a:lnTo>
                    <a:lnTo>
                      <a:pt x="71" y="33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8" y="12"/>
                    </a:lnTo>
                    <a:lnTo>
                      <a:pt x="73" y="12"/>
                    </a:lnTo>
                    <a:lnTo>
                      <a:pt x="70" y="8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48" y="10"/>
                    </a:lnTo>
                    <a:lnTo>
                      <a:pt x="48" y="18"/>
                    </a:lnTo>
                    <a:lnTo>
                      <a:pt x="46" y="20"/>
                    </a:lnTo>
                    <a:lnTo>
                      <a:pt x="52" y="27"/>
                    </a:lnTo>
                    <a:lnTo>
                      <a:pt x="48" y="36"/>
                    </a:lnTo>
                    <a:lnTo>
                      <a:pt x="42" y="35"/>
                    </a:lnTo>
                    <a:lnTo>
                      <a:pt x="46" y="37"/>
                    </a:lnTo>
                    <a:lnTo>
                      <a:pt x="41" y="46"/>
                    </a:lnTo>
                    <a:lnTo>
                      <a:pt x="36" y="41"/>
                    </a:lnTo>
                    <a:lnTo>
                      <a:pt x="33" y="48"/>
                    </a:lnTo>
                    <a:lnTo>
                      <a:pt x="28" y="48"/>
                    </a:lnTo>
                    <a:lnTo>
                      <a:pt x="27" y="52"/>
                    </a:lnTo>
                    <a:lnTo>
                      <a:pt x="31" y="58"/>
                    </a:lnTo>
                    <a:lnTo>
                      <a:pt x="19" y="59"/>
                    </a:lnTo>
                    <a:lnTo>
                      <a:pt x="21" y="62"/>
                    </a:lnTo>
                    <a:lnTo>
                      <a:pt x="24" y="72"/>
                    </a:lnTo>
                    <a:lnTo>
                      <a:pt x="20" y="74"/>
                    </a:lnTo>
                    <a:lnTo>
                      <a:pt x="28" y="82"/>
                    </a:lnTo>
                    <a:lnTo>
                      <a:pt x="32" y="88"/>
                    </a:lnTo>
                    <a:lnTo>
                      <a:pt x="34" y="87"/>
                    </a:lnTo>
                    <a:lnTo>
                      <a:pt x="36" y="91"/>
                    </a:lnTo>
                    <a:lnTo>
                      <a:pt x="31" y="93"/>
                    </a:lnTo>
                    <a:lnTo>
                      <a:pt x="32" y="94"/>
                    </a:lnTo>
                    <a:lnTo>
                      <a:pt x="31" y="97"/>
                    </a:lnTo>
                    <a:lnTo>
                      <a:pt x="27" y="94"/>
                    </a:lnTo>
                    <a:lnTo>
                      <a:pt x="20" y="87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9" y="100"/>
                    </a:lnTo>
                    <a:lnTo>
                      <a:pt x="17" y="105"/>
                    </a:lnTo>
                    <a:lnTo>
                      <a:pt x="10" y="102"/>
                    </a:lnTo>
                    <a:lnTo>
                      <a:pt x="8" y="104"/>
                    </a:lnTo>
                    <a:lnTo>
                      <a:pt x="12" y="113"/>
                    </a:lnTo>
                    <a:lnTo>
                      <a:pt x="14" y="116"/>
                    </a:lnTo>
                    <a:lnTo>
                      <a:pt x="13" y="116"/>
                    </a:lnTo>
                    <a:lnTo>
                      <a:pt x="12" y="116"/>
                    </a:lnTo>
                    <a:lnTo>
                      <a:pt x="11" y="116"/>
                    </a:lnTo>
                    <a:lnTo>
                      <a:pt x="4" y="122"/>
                    </a:lnTo>
                    <a:lnTo>
                      <a:pt x="0" y="130"/>
                    </a:lnTo>
                    <a:lnTo>
                      <a:pt x="6" y="132"/>
                    </a:lnTo>
                    <a:lnTo>
                      <a:pt x="7" y="131"/>
                    </a:lnTo>
                    <a:lnTo>
                      <a:pt x="20" y="135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0" y="153"/>
                    </a:lnTo>
                    <a:lnTo>
                      <a:pt x="43" y="156"/>
                    </a:lnTo>
                    <a:lnTo>
                      <a:pt x="49" y="158"/>
                    </a:lnTo>
                    <a:lnTo>
                      <a:pt x="50" y="161"/>
                    </a:lnTo>
                    <a:lnTo>
                      <a:pt x="53" y="159"/>
                    </a:lnTo>
                    <a:lnTo>
                      <a:pt x="53" y="168"/>
                    </a:lnTo>
                    <a:lnTo>
                      <a:pt x="56" y="166"/>
                    </a:lnTo>
                    <a:lnTo>
                      <a:pt x="66" y="164"/>
                    </a:lnTo>
                    <a:lnTo>
                      <a:pt x="72" y="158"/>
                    </a:lnTo>
                    <a:lnTo>
                      <a:pt x="83" y="165"/>
                    </a:lnTo>
                    <a:lnTo>
                      <a:pt x="89" y="166"/>
                    </a:lnTo>
                    <a:lnTo>
                      <a:pt x="97" y="175"/>
                    </a:lnTo>
                    <a:lnTo>
                      <a:pt x="98" y="179"/>
                    </a:lnTo>
                    <a:lnTo>
                      <a:pt x="103" y="196"/>
                    </a:lnTo>
                    <a:lnTo>
                      <a:pt x="103" y="199"/>
                    </a:lnTo>
                    <a:lnTo>
                      <a:pt x="109" y="200"/>
                    </a:lnTo>
                    <a:lnTo>
                      <a:pt x="118" y="217"/>
                    </a:lnTo>
                    <a:lnTo>
                      <a:pt x="133" y="211"/>
                    </a:lnTo>
                    <a:lnTo>
                      <a:pt x="137" y="197"/>
                    </a:lnTo>
                    <a:lnTo>
                      <a:pt x="143" y="200"/>
                    </a:lnTo>
                    <a:lnTo>
                      <a:pt x="145" y="202"/>
                    </a:lnTo>
                    <a:lnTo>
                      <a:pt x="145" y="215"/>
                    </a:lnTo>
                    <a:lnTo>
                      <a:pt x="144" y="226"/>
                    </a:lnTo>
                    <a:lnTo>
                      <a:pt x="160" y="230"/>
                    </a:lnTo>
                    <a:lnTo>
                      <a:pt x="181" y="241"/>
                    </a:lnTo>
                    <a:lnTo>
                      <a:pt x="199" y="223"/>
                    </a:lnTo>
                    <a:lnTo>
                      <a:pt x="192" y="214"/>
                    </a:lnTo>
                    <a:lnTo>
                      <a:pt x="194" y="211"/>
                    </a:lnTo>
                    <a:lnTo>
                      <a:pt x="198" y="209"/>
                    </a:lnTo>
                    <a:lnTo>
                      <a:pt x="201" y="212"/>
                    </a:lnTo>
                    <a:lnTo>
                      <a:pt x="208" y="224"/>
                    </a:lnTo>
                    <a:lnTo>
                      <a:pt x="224" y="235"/>
                    </a:lnTo>
                    <a:lnTo>
                      <a:pt x="227" y="244"/>
                    </a:lnTo>
                    <a:lnTo>
                      <a:pt x="231" y="229"/>
                    </a:lnTo>
                    <a:lnTo>
                      <a:pt x="235" y="220"/>
                    </a:lnTo>
                    <a:lnTo>
                      <a:pt x="238" y="219"/>
                    </a:lnTo>
                    <a:lnTo>
                      <a:pt x="253" y="234"/>
                    </a:lnTo>
                    <a:lnTo>
                      <a:pt x="261" y="224"/>
                    </a:lnTo>
                    <a:lnTo>
                      <a:pt x="250" y="206"/>
                    </a:lnTo>
                    <a:lnTo>
                      <a:pt x="255" y="199"/>
                    </a:lnTo>
                    <a:lnTo>
                      <a:pt x="249" y="195"/>
                    </a:lnTo>
                    <a:lnTo>
                      <a:pt x="249" y="194"/>
                    </a:lnTo>
                    <a:lnTo>
                      <a:pt x="248" y="193"/>
                    </a:lnTo>
                    <a:lnTo>
                      <a:pt x="247" y="183"/>
                    </a:lnTo>
                    <a:lnTo>
                      <a:pt x="243" y="186"/>
                    </a:lnTo>
                    <a:lnTo>
                      <a:pt x="239" y="183"/>
                    </a:lnTo>
                    <a:lnTo>
                      <a:pt x="233" y="189"/>
                    </a:lnTo>
                    <a:lnTo>
                      <a:pt x="229" y="186"/>
                    </a:lnTo>
                    <a:lnTo>
                      <a:pt x="229" y="185"/>
                    </a:lnTo>
                    <a:lnTo>
                      <a:pt x="229" y="183"/>
                    </a:lnTo>
                    <a:lnTo>
                      <a:pt x="219" y="182"/>
                    </a:lnTo>
                    <a:lnTo>
                      <a:pt x="213" y="180"/>
                    </a:lnTo>
                    <a:lnTo>
                      <a:pt x="205" y="165"/>
                    </a:lnTo>
                    <a:lnTo>
                      <a:pt x="197" y="171"/>
                    </a:lnTo>
                    <a:lnTo>
                      <a:pt x="198" y="168"/>
                    </a:lnTo>
                    <a:lnTo>
                      <a:pt x="200" y="159"/>
                    </a:lnTo>
                    <a:lnTo>
                      <a:pt x="206" y="151"/>
                    </a:lnTo>
                    <a:lnTo>
                      <a:pt x="198" y="147"/>
                    </a:lnTo>
                    <a:lnTo>
                      <a:pt x="190" y="149"/>
                    </a:lnTo>
                    <a:lnTo>
                      <a:pt x="189" y="142"/>
                    </a:lnTo>
                    <a:lnTo>
                      <a:pt x="186" y="146"/>
                    </a:lnTo>
                    <a:lnTo>
                      <a:pt x="182" y="142"/>
                    </a:lnTo>
                    <a:lnTo>
                      <a:pt x="181" y="136"/>
                    </a:lnTo>
                    <a:lnTo>
                      <a:pt x="182" y="135"/>
                    </a:lnTo>
                    <a:lnTo>
                      <a:pt x="176" y="130"/>
                    </a:lnTo>
                    <a:lnTo>
                      <a:pt x="179" y="125"/>
                    </a:lnTo>
                    <a:lnTo>
                      <a:pt x="180" y="121"/>
                    </a:lnTo>
                    <a:lnTo>
                      <a:pt x="174" y="123"/>
                    </a:lnTo>
                    <a:lnTo>
                      <a:pt x="173" y="125"/>
                    </a:lnTo>
                    <a:lnTo>
                      <a:pt x="168" y="122"/>
                    </a:lnTo>
                    <a:lnTo>
                      <a:pt x="165" y="123"/>
                    </a:lnTo>
                    <a:lnTo>
                      <a:pt x="160" y="123"/>
                    </a:lnTo>
                    <a:lnTo>
                      <a:pt x="158" y="120"/>
                    </a:lnTo>
                    <a:lnTo>
                      <a:pt x="157" y="117"/>
                    </a:lnTo>
                    <a:lnTo>
                      <a:pt x="155" y="114"/>
                    </a:lnTo>
                    <a:lnTo>
                      <a:pt x="152" y="115"/>
                    </a:lnTo>
                    <a:lnTo>
                      <a:pt x="147" y="111"/>
                    </a:lnTo>
                    <a:lnTo>
                      <a:pt x="140" y="111"/>
                    </a:lnTo>
                    <a:lnTo>
                      <a:pt x="141" y="104"/>
                    </a:lnTo>
                    <a:lnTo>
                      <a:pt x="138" y="104"/>
                    </a:lnTo>
                    <a:lnTo>
                      <a:pt x="135" y="97"/>
                    </a:lnTo>
                    <a:lnTo>
                      <a:pt x="128" y="91"/>
                    </a:lnTo>
                    <a:lnTo>
                      <a:pt x="131" y="86"/>
                    </a:lnTo>
                    <a:lnTo>
                      <a:pt x="127" y="76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1" name="Freeform 179">
                <a:extLst>
                  <a:ext uri="{FF2B5EF4-FFF2-40B4-BE49-F238E27FC236}">
                    <a16:creationId xmlns:a16="http://schemas.microsoft.com/office/drawing/2014/main" xmlns="" id="{EC05D40D-2B0A-45F1-AA82-6D6BDFF10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195" y="1753733"/>
                <a:ext cx="268097" cy="291928"/>
              </a:xfrm>
              <a:custGeom>
                <a:avLst/>
                <a:gdLst/>
                <a:ahLst/>
                <a:cxnLst>
                  <a:cxn ang="0">
                    <a:pos x="22" y="261"/>
                  </a:cxn>
                  <a:cxn ang="0">
                    <a:pos x="32" y="273"/>
                  </a:cxn>
                  <a:cxn ang="0">
                    <a:pos x="39" y="293"/>
                  </a:cxn>
                  <a:cxn ang="0">
                    <a:pos x="35" y="312"/>
                  </a:cxn>
                  <a:cxn ang="0">
                    <a:pos x="46" y="333"/>
                  </a:cxn>
                  <a:cxn ang="0">
                    <a:pos x="41" y="347"/>
                  </a:cxn>
                  <a:cxn ang="0">
                    <a:pos x="45" y="372"/>
                  </a:cxn>
                  <a:cxn ang="0">
                    <a:pos x="73" y="361"/>
                  </a:cxn>
                  <a:cxn ang="0">
                    <a:pos x="91" y="375"/>
                  </a:cxn>
                  <a:cxn ang="0">
                    <a:pos x="110" y="372"/>
                  </a:cxn>
                  <a:cxn ang="0">
                    <a:pos x="119" y="358"/>
                  </a:cxn>
                  <a:cxn ang="0">
                    <a:pos x="128" y="365"/>
                  </a:cxn>
                  <a:cxn ang="0">
                    <a:pos x="143" y="390"/>
                  </a:cxn>
                  <a:cxn ang="0">
                    <a:pos x="164" y="382"/>
                  </a:cxn>
                  <a:cxn ang="0">
                    <a:pos x="169" y="375"/>
                  </a:cxn>
                  <a:cxn ang="0">
                    <a:pos x="187" y="389"/>
                  </a:cxn>
                  <a:cxn ang="0">
                    <a:pos x="195" y="374"/>
                  </a:cxn>
                  <a:cxn ang="0">
                    <a:pos x="187" y="350"/>
                  </a:cxn>
                  <a:cxn ang="0">
                    <a:pos x="180" y="329"/>
                  </a:cxn>
                  <a:cxn ang="0">
                    <a:pos x="174" y="307"/>
                  </a:cxn>
                  <a:cxn ang="0">
                    <a:pos x="179" y="287"/>
                  </a:cxn>
                  <a:cxn ang="0">
                    <a:pos x="196" y="285"/>
                  </a:cxn>
                  <a:cxn ang="0">
                    <a:pos x="216" y="258"/>
                  </a:cxn>
                  <a:cxn ang="0">
                    <a:pos x="232" y="249"/>
                  </a:cxn>
                  <a:cxn ang="0">
                    <a:pos x="273" y="235"/>
                  </a:cxn>
                  <a:cxn ang="0">
                    <a:pos x="270" y="184"/>
                  </a:cxn>
                  <a:cxn ang="0">
                    <a:pos x="297" y="153"/>
                  </a:cxn>
                  <a:cxn ang="0">
                    <a:pos x="310" y="133"/>
                  </a:cxn>
                  <a:cxn ang="0">
                    <a:pos x="287" y="95"/>
                  </a:cxn>
                  <a:cxn ang="0">
                    <a:pos x="301" y="75"/>
                  </a:cxn>
                  <a:cxn ang="0">
                    <a:pos x="324" y="59"/>
                  </a:cxn>
                  <a:cxn ang="0">
                    <a:pos x="360" y="40"/>
                  </a:cxn>
                  <a:cxn ang="0">
                    <a:pos x="345" y="24"/>
                  </a:cxn>
                  <a:cxn ang="0">
                    <a:pos x="319" y="18"/>
                  </a:cxn>
                  <a:cxn ang="0">
                    <a:pos x="287" y="20"/>
                  </a:cxn>
                  <a:cxn ang="0">
                    <a:pos x="268" y="2"/>
                  </a:cxn>
                  <a:cxn ang="0">
                    <a:pos x="238" y="10"/>
                  </a:cxn>
                  <a:cxn ang="0">
                    <a:pos x="202" y="23"/>
                  </a:cxn>
                  <a:cxn ang="0">
                    <a:pos x="178" y="25"/>
                  </a:cxn>
                  <a:cxn ang="0">
                    <a:pos x="156" y="21"/>
                  </a:cxn>
                  <a:cxn ang="0">
                    <a:pos x="129" y="16"/>
                  </a:cxn>
                  <a:cxn ang="0">
                    <a:pos x="105" y="17"/>
                  </a:cxn>
                  <a:cxn ang="0">
                    <a:pos x="79" y="24"/>
                  </a:cxn>
                  <a:cxn ang="0">
                    <a:pos x="65" y="36"/>
                  </a:cxn>
                  <a:cxn ang="0">
                    <a:pos x="38" y="46"/>
                  </a:cxn>
                  <a:cxn ang="0">
                    <a:pos x="21" y="51"/>
                  </a:cxn>
                  <a:cxn ang="0">
                    <a:pos x="40" y="77"/>
                  </a:cxn>
                  <a:cxn ang="0">
                    <a:pos x="29" y="110"/>
                  </a:cxn>
                  <a:cxn ang="0">
                    <a:pos x="34" y="129"/>
                  </a:cxn>
                  <a:cxn ang="0">
                    <a:pos x="17" y="134"/>
                  </a:cxn>
                  <a:cxn ang="0">
                    <a:pos x="12" y="156"/>
                  </a:cxn>
                  <a:cxn ang="0">
                    <a:pos x="31" y="178"/>
                  </a:cxn>
                  <a:cxn ang="0">
                    <a:pos x="16" y="194"/>
                  </a:cxn>
                  <a:cxn ang="0">
                    <a:pos x="0" y="194"/>
                  </a:cxn>
                  <a:cxn ang="0">
                    <a:pos x="0" y="210"/>
                  </a:cxn>
                  <a:cxn ang="0">
                    <a:pos x="4" y="229"/>
                  </a:cxn>
                  <a:cxn ang="0">
                    <a:pos x="12" y="247"/>
                  </a:cxn>
                </a:cxnLst>
                <a:rect l="0" t="0" r="r" b="b"/>
                <a:pathLst>
                  <a:path w="360" h="392">
                    <a:moveTo>
                      <a:pt x="19" y="251"/>
                    </a:moveTo>
                    <a:lnTo>
                      <a:pt x="18" y="258"/>
                    </a:lnTo>
                    <a:lnTo>
                      <a:pt x="22" y="261"/>
                    </a:lnTo>
                    <a:lnTo>
                      <a:pt x="22" y="265"/>
                    </a:lnTo>
                    <a:lnTo>
                      <a:pt x="22" y="269"/>
                    </a:lnTo>
                    <a:lnTo>
                      <a:pt x="32" y="273"/>
                    </a:lnTo>
                    <a:lnTo>
                      <a:pt x="34" y="282"/>
                    </a:lnTo>
                    <a:lnTo>
                      <a:pt x="35" y="279"/>
                    </a:lnTo>
                    <a:lnTo>
                      <a:pt x="39" y="293"/>
                    </a:lnTo>
                    <a:lnTo>
                      <a:pt x="42" y="299"/>
                    </a:lnTo>
                    <a:lnTo>
                      <a:pt x="38" y="309"/>
                    </a:lnTo>
                    <a:lnTo>
                      <a:pt x="35" y="312"/>
                    </a:lnTo>
                    <a:lnTo>
                      <a:pt x="38" y="316"/>
                    </a:lnTo>
                    <a:lnTo>
                      <a:pt x="42" y="333"/>
                    </a:lnTo>
                    <a:lnTo>
                      <a:pt x="46" y="333"/>
                    </a:lnTo>
                    <a:lnTo>
                      <a:pt x="45" y="338"/>
                    </a:lnTo>
                    <a:lnTo>
                      <a:pt x="46" y="344"/>
                    </a:lnTo>
                    <a:lnTo>
                      <a:pt x="41" y="347"/>
                    </a:lnTo>
                    <a:lnTo>
                      <a:pt x="32" y="345"/>
                    </a:lnTo>
                    <a:lnTo>
                      <a:pt x="44" y="355"/>
                    </a:lnTo>
                    <a:lnTo>
                      <a:pt x="45" y="372"/>
                    </a:lnTo>
                    <a:lnTo>
                      <a:pt x="58" y="371"/>
                    </a:lnTo>
                    <a:lnTo>
                      <a:pt x="64" y="361"/>
                    </a:lnTo>
                    <a:lnTo>
                      <a:pt x="73" y="361"/>
                    </a:lnTo>
                    <a:lnTo>
                      <a:pt x="76" y="371"/>
                    </a:lnTo>
                    <a:lnTo>
                      <a:pt x="80" y="374"/>
                    </a:lnTo>
                    <a:lnTo>
                      <a:pt x="91" y="375"/>
                    </a:lnTo>
                    <a:lnTo>
                      <a:pt x="96" y="387"/>
                    </a:lnTo>
                    <a:lnTo>
                      <a:pt x="105" y="384"/>
                    </a:lnTo>
                    <a:lnTo>
                      <a:pt x="110" y="372"/>
                    </a:lnTo>
                    <a:lnTo>
                      <a:pt x="111" y="372"/>
                    </a:lnTo>
                    <a:lnTo>
                      <a:pt x="117" y="358"/>
                    </a:lnTo>
                    <a:lnTo>
                      <a:pt x="119" y="358"/>
                    </a:lnTo>
                    <a:lnTo>
                      <a:pt x="122" y="358"/>
                    </a:lnTo>
                    <a:lnTo>
                      <a:pt x="123" y="363"/>
                    </a:lnTo>
                    <a:lnTo>
                      <a:pt x="128" y="365"/>
                    </a:lnTo>
                    <a:lnTo>
                      <a:pt x="137" y="374"/>
                    </a:lnTo>
                    <a:lnTo>
                      <a:pt x="139" y="374"/>
                    </a:lnTo>
                    <a:lnTo>
                      <a:pt x="143" y="390"/>
                    </a:lnTo>
                    <a:lnTo>
                      <a:pt x="150" y="390"/>
                    </a:lnTo>
                    <a:lnTo>
                      <a:pt x="161" y="392"/>
                    </a:lnTo>
                    <a:lnTo>
                      <a:pt x="164" y="382"/>
                    </a:lnTo>
                    <a:lnTo>
                      <a:pt x="165" y="378"/>
                    </a:lnTo>
                    <a:lnTo>
                      <a:pt x="162" y="376"/>
                    </a:lnTo>
                    <a:lnTo>
                      <a:pt x="169" y="375"/>
                    </a:lnTo>
                    <a:lnTo>
                      <a:pt x="173" y="377"/>
                    </a:lnTo>
                    <a:lnTo>
                      <a:pt x="180" y="380"/>
                    </a:lnTo>
                    <a:lnTo>
                      <a:pt x="187" y="389"/>
                    </a:lnTo>
                    <a:lnTo>
                      <a:pt x="192" y="389"/>
                    </a:lnTo>
                    <a:lnTo>
                      <a:pt x="196" y="391"/>
                    </a:lnTo>
                    <a:lnTo>
                      <a:pt x="195" y="374"/>
                    </a:lnTo>
                    <a:lnTo>
                      <a:pt x="195" y="368"/>
                    </a:lnTo>
                    <a:lnTo>
                      <a:pt x="188" y="355"/>
                    </a:lnTo>
                    <a:lnTo>
                      <a:pt x="187" y="350"/>
                    </a:lnTo>
                    <a:lnTo>
                      <a:pt x="186" y="347"/>
                    </a:lnTo>
                    <a:lnTo>
                      <a:pt x="182" y="338"/>
                    </a:lnTo>
                    <a:lnTo>
                      <a:pt x="180" y="329"/>
                    </a:lnTo>
                    <a:lnTo>
                      <a:pt x="179" y="325"/>
                    </a:lnTo>
                    <a:lnTo>
                      <a:pt x="174" y="321"/>
                    </a:lnTo>
                    <a:lnTo>
                      <a:pt x="174" y="307"/>
                    </a:lnTo>
                    <a:lnTo>
                      <a:pt x="179" y="299"/>
                    </a:lnTo>
                    <a:lnTo>
                      <a:pt x="181" y="299"/>
                    </a:lnTo>
                    <a:lnTo>
                      <a:pt x="179" y="287"/>
                    </a:lnTo>
                    <a:lnTo>
                      <a:pt x="186" y="283"/>
                    </a:lnTo>
                    <a:lnTo>
                      <a:pt x="187" y="283"/>
                    </a:lnTo>
                    <a:lnTo>
                      <a:pt x="196" y="285"/>
                    </a:lnTo>
                    <a:lnTo>
                      <a:pt x="202" y="273"/>
                    </a:lnTo>
                    <a:lnTo>
                      <a:pt x="210" y="260"/>
                    </a:lnTo>
                    <a:lnTo>
                      <a:pt x="216" y="258"/>
                    </a:lnTo>
                    <a:lnTo>
                      <a:pt x="217" y="252"/>
                    </a:lnTo>
                    <a:lnTo>
                      <a:pt x="218" y="250"/>
                    </a:lnTo>
                    <a:lnTo>
                      <a:pt x="232" y="249"/>
                    </a:lnTo>
                    <a:lnTo>
                      <a:pt x="243" y="246"/>
                    </a:lnTo>
                    <a:lnTo>
                      <a:pt x="270" y="241"/>
                    </a:lnTo>
                    <a:lnTo>
                      <a:pt x="273" y="235"/>
                    </a:lnTo>
                    <a:lnTo>
                      <a:pt x="273" y="215"/>
                    </a:lnTo>
                    <a:lnTo>
                      <a:pt x="272" y="199"/>
                    </a:lnTo>
                    <a:lnTo>
                      <a:pt x="270" y="184"/>
                    </a:lnTo>
                    <a:lnTo>
                      <a:pt x="273" y="178"/>
                    </a:lnTo>
                    <a:lnTo>
                      <a:pt x="285" y="167"/>
                    </a:lnTo>
                    <a:lnTo>
                      <a:pt x="297" y="153"/>
                    </a:lnTo>
                    <a:lnTo>
                      <a:pt x="297" y="150"/>
                    </a:lnTo>
                    <a:lnTo>
                      <a:pt x="308" y="139"/>
                    </a:lnTo>
                    <a:lnTo>
                      <a:pt x="310" y="133"/>
                    </a:lnTo>
                    <a:lnTo>
                      <a:pt x="308" y="130"/>
                    </a:lnTo>
                    <a:lnTo>
                      <a:pt x="294" y="120"/>
                    </a:lnTo>
                    <a:lnTo>
                      <a:pt x="287" y="95"/>
                    </a:lnTo>
                    <a:lnTo>
                      <a:pt x="288" y="95"/>
                    </a:lnTo>
                    <a:lnTo>
                      <a:pt x="295" y="88"/>
                    </a:lnTo>
                    <a:lnTo>
                      <a:pt x="301" y="75"/>
                    </a:lnTo>
                    <a:lnTo>
                      <a:pt x="322" y="65"/>
                    </a:lnTo>
                    <a:lnTo>
                      <a:pt x="323" y="63"/>
                    </a:lnTo>
                    <a:lnTo>
                      <a:pt x="324" y="59"/>
                    </a:lnTo>
                    <a:lnTo>
                      <a:pt x="330" y="52"/>
                    </a:lnTo>
                    <a:lnTo>
                      <a:pt x="353" y="46"/>
                    </a:lnTo>
                    <a:lnTo>
                      <a:pt x="360" y="40"/>
                    </a:lnTo>
                    <a:lnTo>
                      <a:pt x="352" y="32"/>
                    </a:lnTo>
                    <a:lnTo>
                      <a:pt x="343" y="29"/>
                    </a:lnTo>
                    <a:lnTo>
                      <a:pt x="345" y="24"/>
                    </a:lnTo>
                    <a:lnTo>
                      <a:pt x="343" y="24"/>
                    </a:lnTo>
                    <a:lnTo>
                      <a:pt x="337" y="25"/>
                    </a:lnTo>
                    <a:lnTo>
                      <a:pt x="319" y="18"/>
                    </a:lnTo>
                    <a:lnTo>
                      <a:pt x="303" y="16"/>
                    </a:lnTo>
                    <a:lnTo>
                      <a:pt x="290" y="23"/>
                    </a:lnTo>
                    <a:lnTo>
                      <a:pt x="287" y="20"/>
                    </a:lnTo>
                    <a:lnTo>
                      <a:pt x="288" y="7"/>
                    </a:lnTo>
                    <a:lnTo>
                      <a:pt x="289" y="0"/>
                    </a:lnTo>
                    <a:lnTo>
                      <a:pt x="268" y="2"/>
                    </a:lnTo>
                    <a:lnTo>
                      <a:pt x="256" y="1"/>
                    </a:lnTo>
                    <a:lnTo>
                      <a:pt x="249" y="7"/>
                    </a:lnTo>
                    <a:lnTo>
                      <a:pt x="238" y="10"/>
                    </a:lnTo>
                    <a:lnTo>
                      <a:pt x="235" y="14"/>
                    </a:lnTo>
                    <a:lnTo>
                      <a:pt x="211" y="15"/>
                    </a:lnTo>
                    <a:lnTo>
                      <a:pt x="202" y="23"/>
                    </a:lnTo>
                    <a:lnTo>
                      <a:pt x="203" y="25"/>
                    </a:lnTo>
                    <a:lnTo>
                      <a:pt x="191" y="24"/>
                    </a:lnTo>
                    <a:lnTo>
                      <a:pt x="178" y="25"/>
                    </a:lnTo>
                    <a:lnTo>
                      <a:pt x="161" y="23"/>
                    </a:lnTo>
                    <a:lnTo>
                      <a:pt x="159" y="21"/>
                    </a:lnTo>
                    <a:lnTo>
                      <a:pt x="156" y="21"/>
                    </a:lnTo>
                    <a:lnTo>
                      <a:pt x="149" y="17"/>
                    </a:lnTo>
                    <a:lnTo>
                      <a:pt x="131" y="15"/>
                    </a:lnTo>
                    <a:lnTo>
                      <a:pt x="129" y="16"/>
                    </a:lnTo>
                    <a:lnTo>
                      <a:pt x="121" y="14"/>
                    </a:lnTo>
                    <a:lnTo>
                      <a:pt x="107" y="21"/>
                    </a:lnTo>
                    <a:lnTo>
                      <a:pt x="105" y="17"/>
                    </a:lnTo>
                    <a:lnTo>
                      <a:pt x="87" y="17"/>
                    </a:lnTo>
                    <a:lnTo>
                      <a:pt x="83" y="25"/>
                    </a:lnTo>
                    <a:lnTo>
                      <a:pt x="79" y="24"/>
                    </a:lnTo>
                    <a:lnTo>
                      <a:pt x="71" y="27"/>
                    </a:lnTo>
                    <a:lnTo>
                      <a:pt x="70" y="31"/>
                    </a:lnTo>
                    <a:lnTo>
                      <a:pt x="65" y="36"/>
                    </a:lnTo>
                    <a:lnTo>
                      <a:pt x="62" y="38"/>
                    </a:lnTo>
                    <a:lnTo>
                      <a:pt x="49" y="40"/>
                    </a:lnTo>
                    <a:lnTo>
                      <a:pt x="38" y="46"/>
                    </a:lnTo>
                    <a:lnTo>
                      <a:pt x="36" y="45"/>
                    </a:lnTo>
                    <a:lnTo>
                      <a:pt x="20" y="45"/>
                    </a:lnTo>
                    <a:lnTo>
                      <a:pt x="21" y="51"/>
                    </a:lnTo>
                    <a:lnTo>
                      <a:pt x="24" y="67"/>
                    </a:lnTo>
                    <a:lnTo>
                      <a:pt x="29" y="72"/>
                    </a:lnTo>
                    <a:lnTo>
                      <a:pt x="40" y="77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29" y="110"/>
                    </a:lnTo>
                    <a:lnTo>
                      <a:pt x="31" y="118"/>
                    </a:lnTo>
                    <a:lnTo>
                      <a:pt x="28" y="120"/>
                    </a:lnTo>
                    <a:lnTo>
                      <a:pt x="34" y="129"/>
                    </a:lnTo>
                    <a:lnTo>
                      <a:pt x="21" y="130"/>
                    </a:lnTo>
                    <a:lnTo>
                      <a:pt x="21" y="135"/>
                    </a:lnTo>
                    <a:lnTo>
                      <a:pt x="17" y="134"/>
                    </a:lnTo>
                    <a:lnTo>
                      <a:pt x="10" y="136"/>
                    </a:lnTo>
                    <a:lnTo>
                      <a:pt x="12" y="147"/>
                    </a:lnTo>
                    <a:lnTo>
                      <a:pt x="12" y="156"/>
                    </a:lnTo>
                    <a:lnTo>
                      <a:pt x="15" y="162"/>
                    </a:lnTo>
                    <a:lnTo>
                      <a:pt x="22" y="173"/>
                    </a:lnTo>
                    <a:lnTo>
                      <a:pt x="31" y="178"/>
                    </a:lnTo>
                    <a:lnTo>
                      <a:pt x="32" y="179"/>
                    </a:lnTo>
                    <a:lnTo>
                      <a:pt x="19" y="187"/>
                    </a:lnTo>
                    <a:lnTo>
                      <a:pt x="16" y="194"/>
                    </a:lnTo>
                    <a:lnTo>
                      <a:pt x="11" y="189"/>
                    </a:lnTo>
                    <a:lnTo>
                      <a:pt x="11" y="191"/>
                    </a:lnTo>
                    <a:lnTo>
                      <a:pt x="0" y="194"/>
                    </a:lnTo>
                    <a:lnTo>
                      <a:pt x="2" y="198"/>
                    </a:lnTo>
                    <a:lnTo>
                      <a:pt x="1" y="208"/>
                    </a:lnTo>
                    <a:lnTo>
                      <a:pt x="0" y="210"/>
                    </a:lnTo>
                    <a:lnTo>
                      <a:pt x="1" y="213"/>
                    </a:lnTo>
                    <a:lnTo>
                      <a:pt x="2" y="220"/>
                    </a:lnTo>
                    <a:lnTo>
                      <a:pt x="4" y="229"/>
                    </a:lnTo>
                    <a:lnTo>
                      <a:pt x="4" y="234"/>
                    </a:lnTo>
                    <a:lnTo>
                      <a:pt x="2" y="239"/>
                    </a:lnTo>
                    <a:lnTo>
                      <a:pt x="12" y="247"/>
                    </a:lnTo>
                    <a:lnTo>
                      <a:pt x="15" y="248"/>
                    </a:lnTo>
                    <a:lnTo>
                      <a:pt x="19" y="25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2" name="Freeform 180">
                <a:extLst>
                  <a:ext uri="{FF2B5EF4-FFF2-40B4-BE49-F238E27FC236}">
                    <a16:creationId xmlns:a16="http://schemas.microsoft.com/office/drawing/2014/main" xmlns="" id="{1CB96EBB-848B-4330-A657-3B94390B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776" y="1636069"/>
                <a:ext cx="329163" cy="506405"/>
              </a:xfrm>
              <a:custGeom>
                <a:avLst/>
                <a:gdLst/>
                <a:ahLst/>
                <a:cxnLst>
                  <a:cxn ang="0">
                    <a:pos x="239" y="654"/>
                  </a:cxn>
                  <a:cxn ang="0">
                    <a:pos x="222" y="679"/>
                  </a:cxn>
                  <a:cxn ang="0">
                    <a:pos x="201" y="667"/>
                  </a:cxn>
                  <a:cxn ang="0">
                    <a:pos x="170" y="659"/>
                  </a:cxn>
                  <a:cxn ang="0">
                    <a:pos x="157" y="662"/>
                  </a:cxn>
                  <a:cxn ang="0">
                    <a:pos x="139" y="659"/>
                  </a:cxn>
                  <a:cxn ang="0">
                    <a:pos x="110" y="644"/>
                  </a:cxn>
                  <a:cxn ang="0">
                    <a:pos x="83" y="637"/>
                  </a:cxn>
                  <a:cxn ang="0">
                    <a:pos x="59" y="619"/>
                  </a:cxn>
                  <a:cxn ang="0">
                    <a:pos x="31" y="603"/>
                  </a:cxn>
                  <a:cxn ang="0">
                    <a:pos x="21" y="588"/>
                  </a:cxn>
                  <a:cxn ang="0">
                    <a:pos x="21" y="526"/>
                  </a:cxn>
                  <a:cxn ang="0">
                    <a:pos x="8" y="496"/>
                  </a:cxn>
                  <a:cxn ang="0">
                    <a:pos x="0" y="465"/>
                  </a:cxn>
                  <a:cxn ang="0">
                    <a:pos x="12" y="441"/>
                  </a:cxn>
                  <a:cxn ang="0">
                    <a:pos x="36" y="418"/>
                  </a:cxn>
                  <a:cxn ang="0">
                    <a:pos x="58" y="407"/>
                  </a:cxn>
                  <a:cxn ang="0">
                    <a:pos x="99" y="373"/>
                  </a:cxn>
                  <a:cxn ang="0">
                    <a:pos x="111" y="325"/>
                  </a:cxn>
                  <a:cxn ang="0">
                    <a:pos x="136" y="291"/>
                  </a:cxn>
                  <a:cxn ang="0">
                    <a:pos x="114" y="253"/>
                  </a:cxn>
                  <a:cxn ang="0">
                    <a:pos x="149" y="221"/>
                  </a:cxn>
                  <a:cxn ang="0">
                    <a:pos x="186" y="198"/>
                  </a:cxn>
                  <a:cxn ang="0">
                    <a:pos x="169" y="182"/>
                  </a:cxn>
                  <a:cxn ang="0">
                    <a:pos x="146" y="155"/>
                  </a:cxn>
                  <a:cxn ang="0">
                    <a:pos x="149" y="106"/>
                  </a:cxn>
                  <a:cxn ang="0">
                    <a:pos x="175" y="91"/>
                  </a:cxn>
                  <a:cxn ang="0">
                    <a:pos x="196" y="80"/>
                  </a:cxn>
                  <a:cxn ang="0">
                    <a:pos x="208" y="48"/>
                  </a:cxn>
                  <a:cxn ang="0">
                    <a:pos x="257" y="11"/>
                  </a:cxn>
                  <a:cxn ang="0">
                    <a:pos x="292" y="12"/>
                  </a:cxn>
                  <a:cxn ang="0">
                    <a:pos x="325" y="34"/>
                  </a:cxn>
                  <a:cxn ang="0">
                    <a:pos x="321" y="76"/>
                  </a:cxn>
                  <a:cxn ang="0">
                    <a:pos x="315" y="124"/>
                  </a:cxn>
                  <a:cxn ang="0">
                    <a:pos x="284" y="194"/>
                  </a:cxn>
                  <a:cxn ang="0">
                    <a:pos x="284" y="228"/>
                  </a:cxn>
                  <a:cxn ang="0">
                    <a:pos x="293" y="268"/>
                  </a:cxn>
                  <a:cxn ang="0">
                    <a:pos x="292" y="312"/>
                  </a:cxn>
                  <a:cxn ang="0">
                    <a:pos x="308" y="337"/>
                  </a:cxn>
                  <a:cxn ang="0">
                    <a:pos x="350" y="324"/>
                  </a:cxn>
                  <a:cxn ang="0">
                    <a:pos x="375" y="307"/>
                  </a:cxn>
                  <a:cxn ang="0">
                    <a:pos x="402" y="311"/>
                  </a:cxn>
                  <a:cxn ang="0">
                    <a:pos x="441" y="310"/>
                  </a:cxn>
                  <a:cxn ang="0">
                    <a:pos x="373" y="410"/>
                  </a:cxn>
                  <a:cxn ang="0">
                    <a:pos x="350" y="488"/>
                  </a:cxn>
                  <a:cxn ang="0">
                    <a:pos x="343" y="539"/>
                  </a:cxn>
                  <a:cxn ang="0">
                    <a:pos x="358" y="555"/>
                  </a:cxn>
                  <a:cxn ang="0">
                    <a:pos x="334" y="572"/>
                  </a:cxn>
                  <a:cxn ang="0">
                    <a:pos x="269" y="553"/>
                  </a:cxn>
                  <a:cxn ang="0">
                    <a:pos x="276" y="593"/>
                  </a:cxn>
                  <a:cxn ang="0">
                    <a:pos x="269" y="609"/>
                  </a:cxn>
                  <a:cxn ang="0">
                    <a:pos x="247" y="630"/>
                  </a:cxn>
                </a:cxnLst>
                <a:rect l="0" t="0" r="r" b="b"/>
                <a:pathLst>
                  <a:path w="441" h="680">
                    <a:moveTo>
                      <a:pt x="247" y="630"/>
                    </a:moveTo>
                    <a:lnTo>
                      <a:pt x="244" y="653"/>
                    </a:lnTo>
                    <a:lnTo>
                      <a:pt x="246" y="654"/>
                    </a:lnTo>
                    <a:lnTo>
                      <a:pt x="239" y="654"/>
                    </a:lnTo>
                    <a:lnTo>
                      <a:pt x="238" y="659"/>
                    </a:lnTo>
                    <a:lnTo>
                      <a:pt x="229" y="656"/>
                    </a:lnTo>
                    <a:lnTo>
                      <a:pt x="229" y="674"/>
                    </a:lnTo>
                    <a:lnTo>
                      <a:pt x="222" y="679"/>
                    </a:lnTo>
                    <a:lnTo>
                      <a:pt x="210" y="680"/>
                    </a:lnTo>
                    <a:lnTo>
                      <a:pt x="209" y="673"/>
                    </a:lnTo>
                    <a:lnTo>
                      <a:pt x="205" y="670"/>
                    </a:lnTo>
                    <a:lnTo>
                      <a:pt x="201" y="667"/>
                    </a:lnTo>
                    <a:lnTo>
                      <a:pt x="196" y="666"/>
                    </a:lnTo>
                    <a:lnTo>
                      <a:pt x="186" y="652"/>
                    </a:lnTo>
                    <a:lnTo>
                      <a:pt x="182" y="653"/>
                    </a:lnTo>
                    <a:lnTo>
                      <a:pt x="170" y="659"/>
                    </a:lnTo>
                    <a:lnTo>
                      <a:pt x="169" y="662"/>
                    </a:lnTo>
                    <a:lnTo>
                      <a:pt x="168" y="667"/>
                    </a:lnTo>
                    <a:lnTo>
                      <a:pt x="168" y="668"/>
                    </a:lnTo>
                    <a:lnTo>
                      <a:pt x="157" y="662"/>
                    </a:lnTo>
                    <a:lnTo>
                      <a:pt x="154" y="663"/>
                    </a:lnTo>
                    <a:lnTo>
                      <a:pt x="151" y="660"/>
                    </a:lnTo>
                    <a:lnTo>
                      <a:pt x="141" y="660"/>
                    </a:lnTo>
                    <a:lnTo>
                      <a:pt x="139" y="659"/>
                    </a:lnTo>
                    <a:lnTo>
                      <a:pt x="135" y="657"/>
                    </a:lnTo>
                    <a:lnTo>
                      <a:pt x="126" y="655"/>
                    </a:lnTo>
                    <a:lnTo>
                      <a:pt x="115" y="653"/>
                    </a:lnTo>
                    <a:lnTo>
                      <a:pt x="110" y="644"/>
                    </a:lnTo>
                    <a:lnTo>
                      <a:pt x="105" y="640"/>
                    </a:lnTo>
                    <a:lnTo>
                      <a:pt x="98" y="638"/>
                    </a:lnTo>
                    <a:lnTo>
                      <a:pt x="94" y="637"/>
                    </a:lnTo>
                    <a:lnTo>
                      <a:pt x="83" y="637"/>
                    </a:lnTo>
                    <a:lnTo>
                      <a:pt x="79" y="633"/>
                    </a:lnTo>
                    <a:lnTo>
                      <a:pt x="71" y="630"/>
                    </a:lnTo>
                    <a:lnTo>
                      <a:pt x="67" y="625"/>
                    </a:lnTo>
                    <a:lnTo>
                      <a:pt x="59" y="619"/>
                    </a:lnTo>
                    <a:lnTo>
                      <a:pt x="57" y="616"/>
                    </a:lnTo>
                    <a:lnTo>
                      <a:pt x="44" y="612"/>
                    </a:lnTo>
                    <a:lnTo>
                      <a:pt x="40" y="607"/>
                    </a:lnTo>
                    <a:lnTo>
                      <a:pt x="31" y="603"/>
                    </a:lnTo>
                    <a:lnTo>
                      <a:pt x="28" y="602"/>
                    </a:lnTo>
                    <a:lnTo>
                      <a:pt x="25" y="593"/>
                    </a:lnTo>
                    <a:lnTo>
                      <a:pt x="20" y="590"/>
                    </a:lnTo>
                    <a:lnTo>
                      <a:pt x="21" y="588"/>
                    </a:lnTo>
                    <a:lnTo>
                      <a:pt x="22" y="570"/>
                    </a:lnTo>
                    <a:lnTo>
                      <a:pt x="22" y="549"/>
                    </a:lnTo>
                    <a:lnTo>
                      <a:pt x="21" y="532"/>
                    </a:lnTo>
                    <a:lnTo>
                      <a:pt x="21" y="526"/>
                    </a:lnTo>
                    <a:lnTo>
                      <a:pt x="14" y="513"/>
                    </a:lnTo>
                    <a:lnTo>
                      <a:pt x="13" y="508"/>
                    </a:lnTo>
                    <a:lnTo>
                      <a:pt x="12" y="505"/>
                    </a:lnTo>
                    <a:lnTo>
                      <a:pt x="8" y="496"/>
                    </a:lnTo>
                    <a:lnTo>
                      <a:pt x="6" y="487"/>
                    </a:lnTo>
                    <a:lnTo>
                      <a:pt x="5" y="483"/>
                    </a:lnTo>
                    <a:lnTo>
                      <a:pt x="0" y="479"/>
                    </a:lnTo>
                    <a:lnTo>
                      <a:pt x="0" y="465"/>
                    </a:lnTo>
                    <a:lnTo>
                      <a:pt x="5" y="457"/>
                    </a:lnTo>
                    <a:lnTo>
                      <a:pt x="7" y="457"/>
                    </a:lnTo>
                    <a:lnTo>
                      <a:pt x="5" y="445"/>
                    </a:lnTo>
                    <a:lnTo>
                      <a:pt x="12" y="441"/>
                    </a:lnTo>
                    <a:lnTo>
                      <a:pt x="13" y="441"/>
                    </a:lnTo>
                    <a:lnTo>
                      <a:pt x="22" y="443"/>
                    </a:lnTo>
                    <a:lnTo>
                      <a:pt x="28" y="431"/>
                    </a:lnTo>
                    <a:lnTo>
                      <a:pt x="36" y="418"/>
                    </a:lnTo>
                    <a:lnTo>
                      <a:pt x="42" y="416"/>
                    </a:lnTo>
                    <a:lnTo>
                      <a:pt x="43" y="410"/>
                    </a:lnTo>
                    <a:lnTo>
                      <a:pt x="44" y="408"/>
                    </a:lnTo>
                    <a:lnTo>
                      <a:pt x="58" y="407"/>
                    </a:lnTo>
                    <a:lnTo>
                      <a:pt x="69" y="404"/>
                    </a:lnTo>
                    <a:lnTo>
                      <a:pt x="96" y="399"/>
                    </a:lnTo>
                    <a:lnTo>
                      <a:pt x="99" y="393"/>
                    </a:lnTo>
                    <a:lnTo>
                      <a:pt x="99" y="373"/>
                    </a:lnTo>
                    <a:lnTo>
                      <a:pt x="98" y="357"/>
                    </a:lnTo>
                    <a:lnTo>
                      <a:pt x="96" y="342"/>
                    </a:lnTo>
                    <a:lnTo>
                      <a:pt x="99" y="336"/>
                    </a:lnTo>
                    <a:lnTo>
                      <a:pt x="111" y="325"/>
                    </a:lnTo>
                    <a:lnTo>
                      <a:pt x="123" y="311"/>
                    </a:lnTo>
                    <a:lnTo>
                      <a:pt x="123" y="308"/>
                    </a:lnTo>
                    <a:lnTo>
                      <a:pt x="134" y="297"/>
                    </a:lnTo>
                    <a:lnTo>
                      <a:pt x="136" y="291"/>
                    </a:lnTo>
                    <a:lnTo>
                      <a:pt x="134" y="288"/>
                    </a:lnTo>
                    <a:lnTo>
                      <a:pt x="120" y="278"/>
                    </a:lnTo>
                    <a:lnTo>
                      <a:pt x="113" y="253"/>
                    </a:lnTo>
                    <a:lnTo>
                      <a:pt x="114" y="253"/>
                    </a:lnTo>
                    <a:lnTo>
                      <a:pt x="121" y="246"/>
                    </a:lnTo>
                    <a:lnTo>
                      <a:pt x="127" y="233"/>
                    </a:lnTo>
                    <a:lnTo>
                      <a:pt x="148" y="223"/>
                    </a:lnTo>
                    <a:lnTo>
                      <a:pt x="149" y="221"/>
                    </a:lnTo>
                    <a:lnTo>
                      <a:pt x="150" y="217"/>
                    </a:lnTo>
                    <a:lnTo>
                      <a:pt x="156" y="210"/>
                    </a:lnTo>
                    <a:lnTo>
                      <a:pt x="179" y="204"/>
                    </a:lnTo>
                    <a:lnTo>
                      <a:pt x="186" y="198"/>
                    </a:lnTo>
                    <a:lnTo>
                      <a:pt x="178" y="190"/>
                    </a:lnTo>
                    <a:lnTo>
                      <a:pt x="169" y="187"/>
                    </a:lnTo>
                    <a:lnTo>
                      <a:pt x="171" y="182"/>
                    </a:lnTo>
                    <a:lnTo>
                      <a:pt x="169" y="182"/>
                    </a:lnTo>
                    <a:lnTo>
                      <a:pt x="163" y="183"/>
                    </a:lnTo>
                    <a:lnTo>
                      <a:pt x="145" y="176"/>
                    </a:lnTo>
                    <a:lnTo>
                      <a:pt x="153" y="163"/>
                    </a:lnTo>
                    <a:lnTo>
                      <a:pt x="146" y="155"/>
                    </a:lnTo>
                    <a:lnTo>
                      <a:pt x="145" y="149"/>
                    </a:lnTo>
                    <a:lnTo>
                      <a:pt x="144" y="136"/>
                    </a:lnTo>
                    <a:lnTo>
                      <a:pt x="140" y="116"/>
                    </a:lnTo>
                    <a:lnTo>
                      <a:pt x="149" y="106"/>
                    </a:lnTo>
                    <a:lnTo>
                      <a:pt x="150" y="103"/>
                    </a:lnTo>
                    <a:lnTo>
                      <a:pt x="169" y="100"/>
                    </a:lnTo>
                    <a:lnTo>
                      <a:pt x="169" y="98"/>
                    </a:lnTo>
                    <a:lnTo>
                      <a:pt x="175" y="91"/>
                    </a:lnTo>
                    <a:lnTo>
                      <a:pt x="176" y="91"/>
                    </a:lnTo>
                    <a:lnTo>
                      <a:pt x="189" y="85"/>
                    </a:lnTo>
                    <a:lnTo>
                      <a:pt x="195" y="84"/>
                    </a:lnTo>
                    <a:lnTo>
                      <a:pt x="196" y="80"/>
                    </a:lnTo>
                    <a:lnTo>
                      <a:pt x="200" y="74"/>
                    </a:lnTo>
                    <a:lnTo>
                      <a:pt x="205" y="61"/>
                    </a:lnTo>
                    <a:lnTo>
                      <a:pt x="209" y="57"/>
                    </a:lnTo>
                    <a:lnTo>
                      <a:pt x="208" y="48"/>
                    </a:lnTo>
                    <a:lnTo>
                      <a:pt x="219" y="40"/>
                    </a:lnTo>
                    <a:lnTo>
                      <a:pt x="223" y="38"/>
                    </a:lnTo>
                    <a:lnTo>
                      <a:pt x="233" y="36"/>
                    </a:lnTo>
                    <a:lnTo>
                      <a:pt x="257" y="11"/>
                    </a:lnTo>
                    <a:lnTo>
                      <a:pt x="261" y="10"/>
                    </a:lnTo>
                    <a:lnTo>
                      <a:pt x="277" y="0"/>
                    </a:lnTo>
                    <a:lnTo>
                      <a:pt x="288" y="9"/>
                    </a:lnTo>
                    <a:lnTo>
                      <a:pt x="292" y="12"/>
                    </a:lnTo>
                    <a:lnTo>
                      <a:pt x="297" y="9"/>
                    </a:lnTo>
                    <a:lnTo>
                      <a:pt x="297" y="8"/>
                    </a:lnTo>
                    <a:lnTo>
                      <a:pt x="318" y="19"/>
                    </a:lnTo>
                    <a:lnTo>
                      <a:pt x="325" y="34"/>
                    </a:lnTo>
                    <a:lnTo>
                      <a:pt x="317" y="44"/>
                    </a:lnTo>
                    <a:lnTo>
                      <a:pt x="325" y="53"/>
                    </a:lnTo>
                    <a:lnTo>
                      <a:pt x="326" y="68"/>
                    </a:lnTo>
                    <a:lnTo>
                      <a:pt x="321" y="76"/>
                    </a:lnTo>
                    <a:lnTo>
                      <a:pt x="321" y="79"/>
                    </a:lnTo>
                    <a:lnTo>
                      <a:pt x="309" y="100"/>
                    </a:lnTo>
                    <a:lnTo>
                      <a:pt x="317" y="116"/>
                    </a:lnTo>
                    <a:lnTo>
                      <a:pt x="315" y="124"/>
                    </a:lnTo>
                    <a:lnTo>
                      <a:pt x="308" y="154"/>
                    </a:lnTo>
                    <a:lnTo>
                      <a:pt x="294" y="166"/>
                    </a:lnTo>
                    <a:lnTo>
                      <a:pt x="283" y="176"/>
                    </a:lnTo>
                    <a:lnTo>
                      <a:pt x="284" y="194"/>
                    </a:lnTo>
                    <a:lnTo>
                      <a:pt x="278" y="197"/>
                    </a:lnTo>
                    <a:lnTo>
                      <a:pt x="272" y="212"/>
                    </a:lnTo>
                    <a:lnTo>
                      <a:pt x="269" y="225"/>
                    </a:lnTo>
                    <a:lnTo>
                      <a:pt x="284" y="228"/>
                    </a:lnTo>
                    <a:lnTo>
                      <a:pt x="286" y="246"/>
                    </a:lnTo>
                    <a:lnTo>
                      <a:pt x="285" y="250"/>
                    </a:lnTo>
                    <a:lnTo>
                      <a:pt x="290" y="255"/>
                    </a:lnTo>
                    <a:lnTo>
                      <a:pt x="293" y="268"/>
                    </a:lnTo>
                    <a:lnTo>
                      <a:pt x="291" y="271"/>
                    </a:lnTo>
                    <a:lnTo>
                      <a:pt x="287" y="277"/>
                    </a:lnTo>
                    <a:lnTo>
                      <a:pt x="291" y="283"/>
                    </a:lnTo>
                    <a:lnTo>
                      <a:pt x="292" y="312"/>
                    </a:lnTo>
                    <a:lnTo>
                      <a:pt x="299" y="314"/>
                    </a:lnTo>
                    <a:lnTo>
                      <a:pt x="310" y="320"/>
                    </a:lnTo>
                    <a:lnTo>
                      <a:pt x="303" y="324"/>
                    </a:lnTo>
                    <a:lnTo>
                      <a:pt x="308" y="337"/>
                    </a:lnTo>
                    <a:lnTo>
                      <a:pt x="310" y="338"/>
                    </a:lnTo>
                    <a:lnTo>
                      <a:pt x="326" y="334"/>
                    </a:lnTo>
                    <a:lnTo>
                      <a:pt x="334" y="330"/>
                    </a:lnTo>
                    <a:lnTo>
                      <a:pt x="350" y="324"/>
                    </a:lnTo>
                    <a:lnTo>
                      <a:pt x="352" y="328"/>
                    </a:lnTo>
                    <a:lnTo>
                      <a:pt x="359" y="312"/>
                    </a:lnTo>
                    <a:lnTo>
                      <a:pt x="362" y="311"/>
                    </a:lnTo>
                    <a:lnTo>
                      <a:pt x="375" y="307"/>
                    </a:lnTo>
                    <a:lnTo>
                      <a:pt x="377" y="304"/>
                    </a:lnTo>
                    <a:lnTo>
                      <a:pt x="386" y="305"/>
                    </a:lnTo>
                    <a:lnTo>
                      <a:pt x="399" y="305"/>
                    </a:lnTo>
                    <a:lnTo>
                      <a:pt x="402" y="311"/>
                    </a:lnTo>
                    <a:lnTo>
                      <a:pt x="410" y="303"/>
                    </a:lnTo>
                    <a:lnTo>
                      <a:pt x="420" y="307"/>
                    </a:lnTo>
                    <a:lnTo>
                      <a:pt x="434" y="307"/>
                    </a:lnTo>
                    <a:lnTo>
                      <a:pt x="441" y="310"/>
                    </a:lnTo>
                    <a:lnTo>
                      <a:pt x="424" y="334"/>
                    </a:lnTo>
                    <a:lnTo>
                      <a:pt x="406" y="363"/>
                    </a:lnTo>
                    <a:lnTo>
                      <a:pt x="391" y="385"/>
                    </a:lnTo>
                    <a:lnTo>
                      <a:pt x="373" y="410"/>
                    </a:lnTo>
                    <a:lnTo>
                      <a:pt x="347" y="443"/>
                    </a:lnTo>
                    <a:lnTo>
                      <a:pt x="348" y="460"/>
                    </a:lnTo>
                    <a:lnTo>
                      <a:pt x="349" y="468"/>
                    </a:lnTo>
                    <a:lnTo>
                      <a:pt x="350" y="488"/>
                    </a:lnTo>
                    <a:lnTo>
                      <a:pt x="351" y="497"/>
                    </a:lnTo>
                    <a:lnTo>
                      <a:pt x="352" y="516"/>
                    </a:lnTo>
                    <a:lnTo>
                      <a:pt x="353" y="538"/>
                    </a:lnTo>
                    <a:lnTo>
                      <a:pt x="343" y="539"/>
                    </a:lnTo>
                    <a:lnTo>
                      <a:pt x="346" y="543"/>
                    </a:lnTo>
                    <a:lnTo>
                      <a:pt x="356" y="542"/>
                    </a:lnTo>
                    <a:lnTo>
                      <a:pt x="356" y="554"/>
                    </a:lnTo>
                    <a:lnTo>
                      <a:pt x="358" y="555"/>
                    </a:lnTo>
                    <a:lnTo>
                      <a:pt x="358" y="558"/>
                    </a:lnTo>
                    <a:lnTo>
                      <a:pt x="352" y="570"/>
                    </a:lnTo>
                    <a:lnTo>
                      <a:pt x="340" y="575"/>
                    </a:lnTo>
                    <a:lnTo>
                      <a:pt x="334" y="572"/>
                    </a:lnTo>
                    <a:lnTo>
                      <a:pt x="326" y="576"/>
                    </a:lnTo>
                    <a:lnTo>
                      <a:pt x="309" y="571"/>
                    </a:lnTo>
                    <a:lnTo>
                      <a:pt x="299" y="560"/>
                    </a:lnTo>
                    <a:lnTo>
                      <a:pt x="269" y="553"/>
                    </a:lnTo>
                    <a:lnTo>
                      <a:pt x="268" y="555"/>
                    </a:lnTo>
                    <a:lnTo>
                      <a:pt x="274" y="563"/>
                    </a:lnTo>
                    <a:lnTo>
                      <a:pt x="268" y="575"/>
                    </a:lnTo>
                    <a:lnTo>
                      <a:pt x="276" y="593"/>
                    </a:lnTo>
                    <a:lnTo>
                      <a:pt x="277" y="604"/>
                    </a:lnTo>
                    <a:lnTo>
                      <a:pt x="275" y="603"/>
                    </a:lnTo>
                    <a:lnTo>
                      <a:pt x="275" y="608"/>
                    </a:lnTo>
                    <a:lnTo>
                      <a:pt x="269" y="609"/>
                    </a:lnTo>
                    <a:lnTo>
                      <a:pt x="267" y="612"/>
                    </a:lnTo>
                    <a:lnTo>
                      <a:pt x="258" y="611"/>
                    </a:lnTo>
                    <a:lnTo>
                      <a:pt x="257" y="625"/>
                    </a:lnTo>
                    <a:lnTo>
                      <a:pt x="247" y="63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853" name="Freeform 181">
                <a:extLst>
                  <a:ext uri="{FF2B5EF4-FFF2-40B4-BE49-F238E27FC236}">
                    <a16:creationId xmlns:a16="http://schemas.microsoft.com/office/drawing/2014/main" xmlns="" id="{BBCADA0B-798F-4EB4-A92E-B4F3B7A86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664" y="2009915"/>
                <a:ext cx="372357" cy="250224"/>
              </a:xfrm>
              <a:custGeom>
                <a:avLst/>
                <a:gdLst/>
                <a:ahLst/>
                <a:cxnLst>
                  <a:cxn ang="0">
                    <a:pos x="397" y="206"/>
                  </a:cxn>
                  <a:cxn ang="0">
                    <a:pos x="421" y="222"/>
                  </a:cxn>
                  <a:cxn ang="0">
                    <a:pos x="433" y="214"/>
                  </a:cxn>
                  <a:cxn ang="0">
                    <a:pos x="441" y="225"/>
                  </a:cxn>
                  <a:cxn ang="0">
                    <a:pos x="420" y="244"/>
                  </a:cxn>
                  <a:cxn ang="0">
                    <a:pos x="455" y="264"/>
                  </a:cxn>
                  <a:cxn ang="0">
                    <a:pos x="475" y="265"/>
                  </a:cxn>
                  <a:cxn ang="0">
                    <a:pos x="441" y="289"/>
                  </a:cxn>
                  <a:cxn ang="0">
                    <a:pos x="491" y="297"/>
                  </a:cxn>
                  <a:cxn ang="0">
                    <a:pos x="470" y="312"/>
                  </a:cxn>
                  <a:cxn ang="0">
                    <a:pos x="442" y="335"/>
                  </a:cxn>
                  <a:cxn ang="0">
                    <a:pos x="410" y="307"/>
                  </a:cxn>
                  <a:cxn ang="0">
                    <a:pos x="372" y="301"/>
                  </a:cxn>
                  <a:cxn ang="0">
                    <a:pos x="330" y="278"/>
                  </a:cxn>
                  <a:cxn ang="0">
                    <a:pos x="295" y="280"/>
                  </a:cxn>
                  <a:cxn ang="0">
                    <a:pos x="260" y="274"/>
                  </a:cxn>
                  <a:cxn ang="0">
                    <a:pos x="250" y="247"/>
                  </a:cxn>
                  <a:cxn ang="0">
                    <a:pos x="224" y="223"/>
                  </a:cxn>
                  <a:cxn ang="0">
                    <a:pos x="205" y="221"/>
                  </a:cxn>
                  <a:cxn ang="0">
                    <a:pos x="182" y="215"/>
                  </a:cxn>
                  <a:cxn ang="0">
                    <a:pos x="172" y="204"/>
                  </a:cxn>
                  <a:cxn ang="0">
                    <a:pos x="162" y="204"/>
                  </a:cxn>
                  <a:cxn ang="0">
                    <a:pos x="130" y="192"/>
                  </a:cxn>
                  <a:cxn ang="0">
                    <a:pos x="131" y="168"/>
                  </a:cxn>
                  <a:cxn ang="0">
                    <a:pos x="115" y="163"/>
                  </a:cxn>
                  <a:cxn ang="0">
                    <a:pos x="112" y="146"/>
                  </a:cxn>
                  <a:cxn ang="0">
                    <a:pos x="101" y="143"/>
                  </a:cxn>
                  <a:cxn ang="0">
                    <a:pos x="90" y="138"/>
                  </a:cxn>
                  <a:cxn ang="0">
                    <a:pos x="73" y="132"/>
                  </a:cxn>
                  <a:cxn ang="0">
                    <a:pos x="61" y="112"/>
                  </a:cxn>
                  <a:cxn ang="0">
                    <a:pos x="50" y="83"/>
                  </a:cxn>
                  <a:cxn ang="0">
                    <a:pos x="33" y="94"/>
                  </a:cxn>
                  <a:cxn ang="0">
                    <a:pos x="9" y="75"/>
                  </a:cxn>
                  <a:cxn ang="0">
                    <a:pos x="0" y="66"/>
                  </a:cxn>
                  <a:cxn ang="0">
                    <a:pos x="10" y="46"/>
                  </a:cxn>
                  <a:cxn ang="0">
                    <a:pos x="21" y="6"/>
                  </a:cxn>
                  <a:cxn ang="0">
                    <a:pos x="38" y="27"/>
                  </a:cxn>
                  <a:cxn ang="0">
                    <a:pos x="69" y="26"/>
                  </a:cxn>
                  <a:cxn ang="0">
                    <a:pos x="98" y="39"/>
                  </a:cxn>
                  <a:cxn ang="0">
                    <a:pos x="112" y="13"/>
                  </a:cxn>
                  <a:cxn ang="0">
                    <a:pos x="130" y="29"/>
                  </a:cxn>
                  <a:cxn ang="0">
                    <a:pos x="154" y="47"/>
                  </a:cxn>
                  <a:cxn ang="0">
                    <a:pos x="162" y="30"/>
                  </a:cxn>
                  <a:cxn ang="0">
                    <a:pos x="185" y="44"/>
                  </a:cxn>
                  <a:cxn ang="0">
                    <a:pos x="187" y="87"/>
                  </a:cxn>
                  <a:cxn ang="0">
                    <a:pos x="207" y="104"/>
                  </a:cxn>
                  <a:cxn ang="0">
                    <a:pos x="234" y="122"/>
                  </a:cxn>
                  <a:cxn ang="0">
                    <a:pos x="261" y="134"/>
                  </a:cxn>
                  <a:cxn ang="0">
                    <a:pos x="282" y="150"/>
                  </a:cxn>
                  <a:cxn ang="0">
                    <a:pos x="308" y="157"/>
                  </a:cxn>
                  <a:cxn ang="0">
                    <a:pos x="335" y="165"/>
                  </a:cxn>
                  <a:cxn ang="0">
                    <a:pos x="349" y="150"/>
                  </a:cxn>
                  <a:cxn ang="0">
                    <a:pos x="372" y="167"/>
                  </a:cxn>
                </a:cxnLst>
                <a:rect l="0" t="0" r="r" b="b"/>
                <a:pathLst>
                  <a:path w="499" h="335">
                    <a:moveTo>
                      <a:pt x="374" y="184"/>
                    </a:moveTo>
                    <a:lnTo>
                      <a:pt x="382" y="190"/>
                    </a:lnTo>
                    <a:lnTo>
                      <a:pt x="382" y="193"/>
                    </a:lnTo>
                    <a:lnTo>
                      <a:pt x="397" y="206"/>
                    </a:lnTo>
                    <a:lnTo>
                      <a:pt x="399" y="212"/>
                    </a:lnTo>
                    <a:lnTo>
                      <a:pt x="406" y="216"/>
                    </a:lnTo>
                    <a:lnTo>
                      <a:pt x="419" y="220"/>
                    </a:lnTo>
                    <a:lnTo>
                      <a:pt x="421" y="222"/>
                    </a:lnTo>
                    <a:lnTo>
                      <a:pt x="422" y="216"/>
                    </a:lnTo>
                    <a:lnTo>
                      <a:pt x="430" y="214"/>
                    </a:lnTo>
                    <a:lnTo>
                      <a:pt x="431" y="218"/>
                    </a:lnTo>
                    <a:lnTo>
                      <a:pt x="433" y="214"/>
                    </a:lnTo>
                    <a:lnTo>
                      <a:pt x="449" y="214"/>
                    </a:lnTo>
                    <a:lnTo>
                      <a:pt x="454" y="220"/>
                    </a:lnTo>
                    <a:lnTo>
                      <a:pt x="453" y="221"/>
                    </a:lnTo>
                    <a:lnTo>
                      <a:pt x="441" y="225"/>
                    </a:lnTo>
                    <a:lnTo>
                      <a:pt x="438" y="230"/>
                    </a:lnTo>
                    <a:lnTo>
                      <a:pt x="441" y="243"/>
                    </a:lnTo>
                    <a:lnTo>
                      <a:pt x="420" y="243"/>
                    </a:lnTo>
                    <a:lnTo>
                      <a:pt x="420" y="244"/>
                    </a:lnTo>
                    <a:lnTo>
                      <a:pt x="418" y="272"/>
                    </a:lnTo>
                    <a:lnTo>
                      <a:pt x="438" y="266"/>
                    </a:lnTo>
                    <a:lnTo>
                      <a:pt x="445" y="264"/>
                    </a:lnTo>
                    <a:lnTo>
                      <a:pt x="455" y="264"/>
                    </a:lnTo>
                    <a:lnTo>
                      <a:pt x="454" y="249"/>
                    </a:lnTo>
                    <a:lnTo>
                      <a:pt x="462" y="254"/>
                    </a:lnTo>
                    <a:lnTo>
                      <a:pt x="472" y="255"/>
                    </a:lnTo>
                    <a:lnTo>
                      <a:pt x="475" y="265"/>
                    </a:lnTo>
                    <a:lnTo>
                      <a:pt x="472" y="271"/>
                    </a:lnTo>
                    <a:lnTo>
                      <a:pt x="466" y="274"/>
                    </a:lnTo>
                    <a:lnTo>
                      <a:pt x="463" y="285"/>
                    </a:lnTo>
                    <a:lnTo>
                      <a:pt x="441" y="289"/>
                    </a:lnTo>
                    <a:lnTo>
                      <a:pt x="438" y="309"/>
                    </a:lnTo>
                    <a:lnTo>
                      <a:pt x="464" y="307"/>
                    </a:lnTo>
                    <a:lnTo>
                      <a:pt x="483" y="294"/>
                    </a:lnTo>
                    <a:lnTo>
                      <a:pt x="491" y="297"/>
                    </a:lnTo>
                    <a:lnTo>
                      <a:pt x="499" y="296"/>
                    </a:lnTo>
                    <a:lnTo>
                      <a:pt x="494" y="298"/>
                    </a:lnTo>
                    <a:lnTo>
                      <a:pt x="483" y="302"/>
                    </a:lnTo>
                    <a:lnTo>
                      <a:pt x="470" y="312"/>
                    </a:lnTo>
                    <a:lnTo>
                      <a:pt x="461" y="314"/>
                    </a:lnTo>
                    <a:lnTo>
                      <a:pt x="457" y="326"/>
                    </a:lnTo>
                    <a:lnTo>
                      <a:pt x="449" y="329"/>
                    </a:lnTo>
                    <a:lnTo>
                      <a:pt x="442" y="335"/>
                    </a:lnTo>
                    <a:lnTo>
                      <a:pt x="433" y="333"/>
                    </a:lnTo>
                    <a:lnTo>
                      <a:pt x="423" y="322"/>
                    </a:lnTo>
                    <a:lnTo>
                      <a:pt x="420" y="310"/>
                    </a:lnTo>
                    <a:lnTo>
                      <a:pt x="410" y="307"/>
                    </a:lnTo>
                    <a:lnTo>
                      <a:pt x="395" y="319"/>
                    </a:lnTo>
                    <a:lnTo>
                      <a:pt x="377" y="307"/>
                    </a:lnTo>
                    <a:lnTo>
                      <a:pt x="373" y="306"/>
                    </a:lnTo>
                    <a:lnTo>
                      <a:pt x="372" y="301"/>
                    </a:lnTo>
                    <a:lnTo>
                      <a:pt x="356" y="298"/>
                    </a:lnTo>
                    <a:lnTo>
                      <a:pt x="354" y="296"/>
                    </a:lnTo>
                    <a:lnTo>
                      <a:pt x="344" y="285"/>
                    </a:lnTo>
                    <a:lnTo>
                      <a:pt x="330" y="278"/>
                    </a:lnTo>
                    <a:lnTo>
                      <a:pt x="316" y="280"/>
                    </a:lnTo>
                    <a:lnTo>
                      <a:pt x="311" y="272"/>
                    </a:lnTo>
                    <a:lnTo>
                      <a:pt x="305" y="274"/>
                    </a:lnTo>
                    <a:lnTo>
                      <a:pt x="295" y="280"/>
                    </a:lnTo>
                    <a:lnTo>
                      <a:pt x="290" y="282"/>
                    </a:lnTo>
                    <a:lnTo>
                      <a:pt x="279" y="284"/>
                    </a:lnTo>
                    <a:lnTo>
                      <a:pt x="273" y="271"/>
                    </a:lnTo>
                    <a:lnTo>
                      <a:pt x="260" y="274"/>
                    </a:lnTo>
                    <a:lnTo>
                      <a:pt x="261" y="267"/>
                    </a:lnTo>
                    <a:lnTo>
                      <a:pt x="256" y="260"/>
                    </a:lnTo>
                    <a:lnTo>
                      <a:pt x="249" y="257"/>
                    </a:lnTo>
                    <a:lnTo>
                      <a:pt x="250" y="247"/>
                    </a:lnTo>
                    <a:lnTo>
                      <a:pt x="246" y="236"/>
                    </a:lnTo>
                    <a:lnTo>
                      <a:pt x="231" y="220"/>
                    </a:lnTo>
                    <a:lnTo>
                      <a:pt x="225" y="222"/>
                    </a:lnTo>
                    <a:lnTo>
                      <a:pt x="224" y="223"/>
                    </a:lnTo>
                    <a:lnTo>
                      <a:pt x="213" y="234"/>
                    </a:lnTo>
                    <a:lnTo>
                      <a:pt x="201" y="239"/>
                    </a:lnTo>
                    <a:lnTo>
                      <a:pt x="202" y="232"/>
                    </a:lnTo>
                    <a:lnTo>
                      <a:pt x="205" y="221"/>
                    </a:lnTo>
                    <a:lnTo>
                      <a:pt x="197" y="217"/>
                    </a:lnTo>
                    <a:lnTo>
                      <a:pt x="188" y="220"/>
                    </a:lnTo>
                    <a:lnTo>
                      <a:pt x="182" y="216"/>
                    </a:lnTo>
                    <a:lnTo>
                      <a:pt x="182" y="215"/>
                    </a:lnTo>
                    <a:lnTo>
                      <a:pt x="181" y="214"/>
                    </a:lnTo>
                    <a:lnTo>
                      <a:pt x="180" y="204"/>
                    </a:lnTo>
                    <a:lnTo>
                      <a:pt x="176" y="207"/>
                    </a:lnTo>
                    <a:lnTo>
                      <a:pt x="172" y="204"/>
                    </a:lnTo>
                    <a:lnTo>
                      <a:pt x="166" y="210"/>
                    </a:lnTo>
                    <a:lnTo>
                      <a:pt x="162" y="207"/>
                    </a:lnTo>
                    <a:lnTo>
                      <a:pt x="162" y="206"/>
                    </a:lnTo>
                    <a:lnTo>
                      <a:pt x="162" y="204"/>
                    </a:lnTo>
                    <a:lnTo>
                      <a:pt x="152" y="203"/>
                    </a:lnTo>
                    <a:lnTo>
                      <a:pt x="146" y="201"/>
                    </a:lnTo>
                    <a:lnTo>
                      <a:pt x="138" y="186"/>
                    </a:lnTo>
                    <a:lnTo>
                      <a:pt x="130" y="192"/>
                    </a:lnTo>
                    <a:lnTo>
                      <a:pt x="131" y="189"/>
                    </a:lnTo>
                    <a:lnTo>
                      <a:pt x="133" y="180"/>
                    </a:lnTo>
                    <a:lnTo>
                      <a:pt x="139" y="172"/>
                    </a:lnTo>
                    <a:lnTo>
                      <a:pt x="131" y="168"/>
                    </a:lnTo>
                    <a:lnTo>
                      <a:pt x="123" y="170"/>
                    </a:lnTo>
                    <a:lnTo>
                      <a:pt x="122" y="163"/>
                    </a:lnTo>
                    <a:lnTo>
                      <a:pt x="119" y="167"/>
                    </a:lnTo>
                    <a:lnTo>
                      <a:pt x="115" y="163"/>
                    </a:lnTo>
                    <a:lnTo>
                      <a:pt x="114" y="157"/>
                    </a:lnTo>
                    <a:lnTo>
                      <a:pt x="115" y="156"/>
                    </a:lnTo>
                    <a:lnTo>
                      <a:pt x="109" y="151"/>
                    </a:lnTo>
                    <a:lnTo>
                      <a:pt x="112" y="146"/>
                    </a:lnTo>
                    <a:lnTo>
                      <a:pt x="113" y="142"/>
                    </a:lnTo>
                    <a:lnTo>
                      <a:pt x="107" y="144"/>
                    </a:lnTo>
                    <a:lnTo>
                      <a:pt x="106" y="146"/>
                    </a:lnTo>
                    <a:lnTo>
                      <a:pt x="101" y="143"/>
                    </a:lnTo>
                    <a:lnTo>
                      <a:pt x="98" y="144"/>
                    </a:lnTo>
                    <a:lnTo>
                      <a:pt x="93" y="144"/>
                    </a:lnTo>
                    <a:lnTo>
                      <a:pt x="91" y="141"/>
                    </a:lnTo>
                    <a:lnTo>
                      <a:pt x="90" y="138"/>
                    </a:lnTo>
                    <a:lnTo>
                      <a:pt x="88" y="135"/>
                    </a:lnTo>
                    <a:lnTo>
                      <a:pt x="85" y="136"/>
                    </a:lnTo>
                    <a:lnTo>
                      <a:pt x="80" y="132"/>
                    </a:lnTo>
                    <a:lnTo>
                      <a:pt x="73" y="132"/>
                    </a:lnTo>
                    <a:lnTo>
                      <a:pt x="74" y="125"/>
                    </a:lnTo>
                    <a:lnTo>
                      <a:pt x="71" y="125"/>
                    </a:lnTo>
                    <a:lnTo>
                      <a:pt x="68" y="118"/>
                    </a:lnTo>
                    <a:lnTo>
                      <a:pt x="61" y="112"/>
                    </a:lnTo>
                    <a:lnTo>
                      <a:pt x="64" y="107"/>
                    </a:lnTo>
                    <a:lnTo>
                      <a:pt x="60" y="97"/>
                    </a:lnTo>
                    <a:lnTo>
                      <a:pt x="57" y="88"/>
                    </a:lnTo>
                    <a:lnTo>
                      <a:pt x="50" y="83"/>
                    </a:lnTo>
                    <a:lnTo>
                      <a:pt x="48" y="82"/>
                    </a:lnTo>
                    <a:lnTo>
                      <a:pt x="46" y="96"/>
                    </a:lnTo>
                    <a:lnTo>
                      <a:pt x="40" y="98"/>
                    </a:lnTo>
                    <a:lnTo>
                      <a:pt x="33" y="94"/>
                    </a:lnTo>
                    <a:lnTo>
                      <a:pt x="22" y="92"/>
                    </a:lnTo>
                    <a:lnTo>
                      <a:pt x="21" y="80"/>
                    </a:lnTo>
                    <a:lnTo>
                      <a:pt x="18" y="83"/>
                    </a:lnTo>
                    <a:lnTo>
                      <a:pt x="9" y="75"/>
                    </a:lnTo>
                    <a:lnTo>
                      <a:pt x="9" y="79"/>
                    </a:lnTo>
                    <a:lnTo>
                      <a:pt x="4" y="76"/>
                    </a:lnTo>
                    <a:lnTo>
                      <a:pt x="3" y="75"/>
                    </a:lnTo>
                    <a:lnTo>
                      <a:pt x="0" y="66"/>
                    </a:lnTo>
                    <a:lnTo>
                      <a:pt x="4" y="62"/>
                    </a:lnTo>
                    <a:lnTo>
                      <a:pt x="4" y="54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11" y="33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21" y="6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37" y="10"/>
                    </a:lnTo>
                    <a:lnTo>
                      <a:pt x="38" y="27"/>
                    </a:lnTo>
                    <a:lnTo>
                      <a:pt x="51" y="26"/>
                    </a:lnTo>
                    <a:lnTo>
                      <a:pt x="57" y="16"/>
                    </a:lnTo>
                    <a:lnTo>
                      <a:pt x="66" y="16"/>
                    </a:lnTo>
                    <a:lnTo>
                      <a:pt x="69" y="26"/>
                    </a:lnTo>
                    <a:lnTo>
                      <a:pt x="73" y="29"/>
                    </a:lnTo>
                    <a:lnTo>
                      <a:pt x="84" y="30"/>
                    </a:lnTo>
                    <a:lnTo>
                      <a:pt x="89" y="42"/>
                    </a:lnTo>
                    <a:lnTo>
                      <a:pt x="98" y="39"/>
                    </a:lnTo>
                    <a:lnTo>
                      <a:pt x="103" y="27"/>
                    </a:lnTo>
                    <a:lnTo>
                      <a:pt x="104" y="27"/>
                    </a:lnTo>
                    <a:lnTo>
                      <a:pt x="110" y="13"/>
                    </a:lnTo>
                    <a:lnTo>
                      <a:pt x="112" y="13"/>
                    </a:lnTo>
                    <a:lnTo>
                      <a:pt x="115" y="13"/>
                    </a:lnTo>
                    <a:lnTo>
                      <a:pt x="116" y="18"/>
                    </a:lnTo>
                    <a:lnTo>
                      <a:pt x="121" y="20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6" y="45"/>
                    </a:lnTo>
                    <a:lnTo>
                      <a:pt x="143" y="45"/>
                    </a:lnTo>
                    <a:lnTo>
                      <a:pt x="154" y="47"/>
                    </a:lnTo>
                    <a:lnTo>
                      <a:pt x="157" y="37"/>
                    </a:lnTo>
                    <a:lnTo>
                      <a:pt x="158" y="33"/>
                    </a:lnTo>
                    <a:lnTo>
                      <a:pt x="155" y="31"/>
                    </a:lnTo>
                    <a:lnTo>
                      <a:pt x="162" y="30"/>
                    </a:lnTo>
                    <a:lnTo>
                      <a:pt x="166" y="32"/>
                    </a:lnTo>
                    <a:lnTo>
                      <a:pt x="173" y="35"/>
                    </a:lnTo>
                    <a:lnTo>
                      <a:pt x="180" y="44"/>
                    </a:lnTo>
                    <a:lnTo>
                      <a:pt x="185" y="44"/>
                    </a:lnTo>
                    <a:lnTo>
                      <a:pt x="189" y="46"/>
                    </a:lnTo>
                    <a:lnTo>
                      <a:pt x="189" y="67"/>
                    </a:lnTo>
                    <a:lnTo>
                      <a:pt x="188" y="85"/>
                    </a:lnTo>
                    <a:lnTo>
                      <a:pt x="187" y="87"/>
                    </a:lnTo>
                    <a:lnTo>
                      <a:pt x="192" y="90"/>
                    </a:lnTo>
                    <a:lnTo>
                      <a:pt x="195" y="99"/>
                    </a:lnTo>
                    <a:lnTo>
                      <a:pt x="198" y="100"/>
                    </a:lnTo>
                    <a:lnTo>
                      <a:pt x="207" y="104"/>
                    </a:lnTo>
                    <a:lnTo>
                      <a:pt x="211" y="109"/>
                    </a:lnTo>
                    <a:lnTo>
                      <a:pt x="224" y="113"/>
                    </a:lnTo>
                    <a:lnTo>
                      <a:pt x="226" y="116"/>
                    </a:lnTo>
                    <a:lnTo>
                      <a:pt x="234" y="122"/>
                    </a:lnTo>
                    <a:lnTo>
                      <a:pt x="238" y="127"/>
                    </a:lnTo>
                    <a:lnTo>
                      <a:pt x="246" y="130"/>
                    </a:lnTo>
                    <a:lnTo>
                      <a:pt x="250" y="134"/>
                    </a:lnTo>
                    <a:lnTo>
                      <a:pt x="261" y="134"/>
                    </a:lnTo>
                    <a:lnTo>
                      <a:pt x="265" y="135"/>
                    </a:lnTo>
                    <a:lnTo>
                      <a:pt x="272" y="137"/>
                    </a:lnTo>
                    <a:lnTo>
                      <a:pt x="277" y="141"/>
                    </a:lnTo>
                    <a:lnTo>
                      <a:pt x="282" y="150"/>
                    </a:lnTo>
                    <a:lnTo>
                      <a:pt x="293" y="152"/>
                    </a:lnTo>
                    <a:lnTo>
                      <a:pt x="302" y="154"/>
                    </a:lnTo>
                    <a:lnTo>
                      <a:pt x="306" y="156"/>
                    </a:lnTo>
                    <a:lnTo>
                      <a:pt x="308" y="157"/>
                    </a:lnTo>
                    <a:lnTo>
                      <a:pt x="318" y="157"/>
                    </a:lnTo>
                    <a:lnTo>
                      <a:pt x="321" y="160"/>
                    </a:lnTo>
                    <a:lnTo>
                      <a:pt x="324" y="159"/>
                    </a:lnTo>
                    <a:lnTo>
                      <a:pt x="335" y="165"/>
                    </a:lnTo>
                    <a:lnTo>
                      <a:pt x="335" y="164"/>
                    </a:lnTo>
                    <a:lnTo>
                      <a:pt x="336" y="159"/>
                    </a:lnTo>
                    <a:lnTo>
                      <a:pt x="337" y="156"/>
                    </a:lnTo>
                    <a:lnTo>
                      <a:pt x="349" y="150"/>
                    </a:lnTo>
                    <a:lnTo>
                      <a:pt x="353" y="149"/>
                    </a:lnTo>
                    <a:lnTo>
                      <a:pt x="363" y="163"/>
                    </a:lnTo>
                    <a:lnTo>
                      <a:pt x="368" y="164"/>
                    </a:lnTo>
                    <a:lnTo>
                      <a:pt x="372" y="167"/>
                    </a:lnTo>
                    <a:lnTo>
                      <a:pt x="376" y="170"/>
                    </a:lnTo>
                    <a:lnTo>
                      <a:pt x="377" y="177"/>
                    </a:lnTo>
                    <a:lnTo>
                      <a:pt x="374" y="184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5" name="Freeform 139">
                <a:extLst>
                  <a:ext uri="{FF2B5EF4-FFF2-40B4-BE49-F238E27FC236}">
                    <a16:creationId xmlns:a16="http://schemas.microsoft.com/office/drawing/2014/main" xmlns="" id="{255D2872-D260-4ECC-BD82-D5FEEC32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267" y="1738839"/>
                <a:ext cx="166816" cy="248735"/>
              </a:xfrm>
              <a:custGeom>
                <a:avLst/>
                <a:gdLst/>
                <a:ahLst/>
                <a:cxnLst>
                  <a:cxn ang="0">
                    <a:pos x="63" y="322"/>
                  </a:cxn>
                  <a:cxn ang="0">
                    <a:pos x="75" y="325"/>
                  </a:cxn>
                  <a:cxn ang="0">
                    <a:pos x="88" y="328"/>
                  </a:cxn>
                  <a:cxn ang="0">
                    <a:pos x="95" y="318"/>
                  </a:cxn>
                  <a:cxn ang="0">
                    <a:pos x="109" y="307"/>
                  </a:cxn>
                  <a:cxn ang="0">
                    <a:pos x="118" y="320"/>
                  </a:cxn>
                  <a:cxn ang="0">
                    <a:pos x="138" y="322"/>
                  </a:cxn>
                  <a:cxn ang="0">
                    <a:pos x="159" y="301"/>
                  </a:cxn>
                  <a:cxn ang="0">
                    <a:pos x="167" y="292"/>
                  </a:cxn>
                  <a:cxn ang="0">
                    <a:pos x="170" y="282"/>
                  </a:cxn>
                  <a:cxn ang="0">
                    <a:pos x="176" y="292"/>
                  </a:cxn>
                  <a:cxn ang="0">
                    <a:pos x="185" y="298"/>
                  </a:cxn>
                  <a:cxn ang="0">
                    <a:pos x="185" y="315"/>
                  </a:cxn>
                  <a:cxn ang="0">
                    <a:pos x="196" y="323"/>
                  </a:cxn>
                  <a:cxn ang="0">
                    <a:pos x="217" y="320"/>
                  </a:cxn>
                  <a:cxn ang="0">
                    <a:pos x="223" y="303"/>
                  </a:cxn>
                  <a:cxn ang="0">
                    <a:pos x="219" y="293"/>
                  </a:cxn>
                  <a:cxn ang="0">
                    <a:pos x="220" y="281"/>
                  </a:cxn>
                  <a:cxn ang="0">
                    <a:pos x="209" y="281"/>
                  </a:cxn>
                  <a:cxn ang="0">
                    <a:pos x="188" y="281"/>
                  </a:cxn>
                  <a:cxn ang="0">
                    <a:pos x="191" y="264"/>
                  </a:cxn>
                  <a:cxn ang="0">
                    <a:pos x="172" y="273"/>
                  </a:cxn>
                  <a:cxn ang="0">
                    <a:pos x="163" y="266"/>
                  </a:cxn>
                  <a:cxn ang="0">
                    <a:pos x="151" y="260"/>
                  </a:cxn>
                  <a:cxn ang="0">
                    <a:pos x="169" y="243"/>
                  </a:cxn>
                  <a:cxn ang="0">
                    <a:pos x="175" y="236"/>
                  </a:cxn>
                  <a:cxn ang="0">
                    <a:pos x="166" y="220"/>
                  </a:cxn>
                  <a:cxn ang="0">
                    <a:pos x="161" y="214"/>
                  </a:cxn>
                  <a:cxn ang="0">
                    <a:pos x="156" y="194"/>
                  </a:cxn>
                  <a:cxn ang="0">
                    <a:pos x="154" y="180"/>
                  </a:cxn>
                  <a:cxn ang="0">
                    <a:pos x="172" y="148"/>
                  </a:cxn>
                  <a:cxn ang="0">
                    <a:pos x="163" y="133"/>
                  </a:cxn>
                  <a:cxn ang="0">
                    <a:pos x="152" y="115"/>
                  </a:cxn>
                  <a:cxn ang="0">
                    <a:pos x="129" y="86"/>
                  </a:cxn>
                  <a:cxn ang="0">
                    <a:pos x="101" y="78"/>
                  </a:cxn>
                  <a:cxn ang="0">
                    <a:pos x="121" y="51"/>
                  </a:cxn>
                  <a:cxn ang="0">
                    <a:pos x="128" y="43"/>
                  </a:cxn>
                  <a:cxn ang="0">
                    <a:pos x="115" y="13"/>
                  </a:cxn>
                  <a:cxn ang="0">
                    <a:pos x="84" y="0"/>
                  </a:cxn>
                  <a:cxn ang="0">
                    <a:pos x="70" y="30"/>
                  </a:cxn>
                  <a:cxn ang="0">
                    <a:pos x="77" y="51"/>
                  </a:cxn>
                  <a:cxn ang="0">
                    <a:pos x="65" y="71"/>
                  </a:cxn>
                  <a:cxn ang="0">
                    <a:pos x="46" y="90"/>
                  </a:cxn>
                  <a:cxn ang="0">
                    <a:pos x="15" y="153"/>
                  </a:cxn>
                  <a:cxn ang="0">
                    <a:pos x="19" y="166"/>
                  </a:cxn>
                  <a:cxn ang="0">
                    <a:pos x="1" y="191"/>
                  </a:cxn>
                  <a:cxn ang="0">
                    <a:pos x="13" y="218"/>
                  </a:cxn>
                  <a:cxn ang="0">
                    <a:pos x="45" y="241"/>
                  </a:cxn>
                  <a:cxn ang="0">
                    <a:pos x="43" y="264"/>
                  </a:cxn>
                  <a:cxn ang="0">
                    <a:pos x="61" y="286"/>
                  </a:cxn>
                  <a:cxn ang="0">
                    <a:pos x="48" y="287"/>
                  </a:cxn>
                  <a:cxn ang="0">
                    <a:pos x="62" y="302"/>
                  </a:cxn>
                </a:cxnLst>
                <a:rect l="0" t="0" r="r" b="b"/>
                <a:pathLst>
                  <a:path w="224" h="332">
                    <a:moveTo>
                      <a:pt x="62" y="302"/>
                    </a:moveTo>
                    <a:lnTo>
                      <a:pt x="67" y="311"/>
                    </a:lnTo>
                    <a:lnTo>
                      <a:pt x="63" y="322"/>
                    </a:lnTo>
                    <a:lnTo>
                      <a:pt x="67" y="329"/>
                    </a:lnTo>
                    <a:lnTo>
                      <a:pt x="68" y="332"/>
                    </a:lnTo>
                    <a:lnTo>
                      <a:pt x="75" y="325"/>
                    </a:lnTo>
                    <a:lnTo>
                      <a:pt x="81" y="331"/>
                    </a:lnTo>
                    <a:lnTo>
                      <a:pt x="83" y="332"/>
                    </a:lnTo>
                    <a:lnTo>
                      <a:pt x="88" y="328"/>
                    </a:lnTo>
                    <a:lnTo>
                      <a:pt x="87" y="325"/>
                    </a:lnTo>
                    <a:lnTo>
                      <a:pt x="90" y="324"/>
                    </a:lnTo>
                    <a:lnTo>
                      <a:pt x="95" y="318"/>
                    </a:lnTo>
                    <a:lnTo>
                      <a:pt x="101" y="315"/>
                    </a:lnTo>
                    <a:lnTo>
                      <a:pt x="103" y="307"/>
                    </a:lnTo>
                    <a:lnTo>
                      <a:pt x="109" y="307"/>
                    </a:lnTo>
                    <a:lnTo>
                      <a:pt x="111" y="307"/>
                    </a:lnTo>
                    <a:lnTo>
                      <a:pt x="115" y="310"/>
                    </a:lnTo>
                    <a:lnTo>
                      <a:pt x="118" y="320"/>
                    </a:lnTo>
                    <a:lnTo>
                      <a:pt x="124" y="318"/>
                    </a:lnTo>
                    <a:lnTo>
                      <a:pt x="125" y="327"/>
                    </a:lnTo>
                    <a:lnTo>
                      <a:pt x="138" y="322"/>
                    </a:lnTo>
                    <a:lnTo>
                      <a:pt x="142" y="320"/>
                    </a:lnTo>
                    <a:lnTo>
                      <a:pt x="138" y="312"/>
                    </a:lnTo>
                    <a:lnTo>
                      <a:pt x="159" y="301"/>
                    </a:lnTo>
                    <a:lnTo>
                      <a:pt x="169" y="293"/>
                    </a:lnTo>
                    <a:lnTo>
                      <a:pt x="168" y="292"/>
                    </a:lnTo>
                    <a:lnTo>
                      <a:pt x="167" y="292"/>
                    </a:lnTo>
                    <a:lnTo>
                      <a:pt x="166" y="291"/>
                    </a:lnTo>
                    <a:lnTo>
                      <a:pt x="169" y="283"/>
                    </a:lnTo>
                    <a:lnTo>
                      <a:pt x="170" y="282"/>
                    </a:lnTo>
                    <a:lnTo>
                      <a:pt x="176" y="287"/>
                    </a:lnTo>
                    <a:lnTo>
                      <a:pt x="178" y="287"/>
                    </a:lnTo>
                    <a:lnTo>
                      <a:pt x="176" y="292"/>
                    </a:lnTo>
                    <a:lnTo>
                      <a:pt x="181" y="288"/>
                    </a:lnTo>
                    <a:lnTo>
                      <a:pt x="186" y="297"/>
                    </a:lnTo>
                    <a:lnTo>
                      <a:pt x="185" y="298"/>
                    </a:lnTo>
                    <a:lnTo>
                      <a:pt x="185" y="299"/>
                    </a:lnTo>
                    <a:lnTo>
                      <a:pt x="182" y="301"/>
                    </a:lnTo>
                    <a:lnTo>
                      <a:pt x="185" y="315"/>
                    </a:lnTo>
                    <a:lnTo>
                      <a:pt x="188" y="313"/>
                    </a:lnTo>
                    <a:lnTo>
                      <a:pt x="195" y="321"/>
                    </a:lnTo>
                    <a:lnTo>
                      <a:pt x="196" y="323"/>
                    </a:lnTo>
                    <a:lnTo>
                      <a:pt x="206" y="318"/>
                    </a:lnTo>
                    <a:lnTo>
                      <a:pt x="208" y="313"/>
                    </a:lnTo>
                    <a:lnTo>
                      <a:pt x="217" y="320"/>
                    </a:lnTo>
                    <a:lnTo>
                      <a:pt x="220" y="319"/>
                    </a:lnTo>
                    <a:lnTo>
                      <a:pt x="224" y="315"/>
                    </a:lnTo>
                    <a:lnTo>
                      <a:pt x="223" y="303"/>
                    </a:lnTo>
                    <a:lnTo>
                      <a:pt x="221" y="302"/>
                    </a:lnTo>
                    <a:lnTo>
                      <a:pt x="220" y="300"/>
                    </a:lnTo>
                    <a:lnTo>
                      <a:pt x="219" y="293"/>
                    </a:lnTo>
                    <a:lnTo>
                      <a:pt x="219" y="288"/>
                    </a:lnTo>
                    <a:lnTo>
                      <a:pt x="223" y="285"/>
                    </a:lnTo>
                    <a:lnTo>
                      <a:pt x="220" y="281"/>
                    </a:lnTo>
                    <a:lnTo>
                      <a:pt x="217" y="282"/>
                    </a:lnTo>
                    <a:lnTo>
                      <a:pt x="209" y="282"/>
                    </a:lnTo>
                    <a:lnTo>
                      <a:pt x="209" y="281"/>
                    </a:lnTo>
                    <a:lnTo>
                      <a:pt x="206" y="280"/>
                    </a:lnTo>
                    <a:lnTo>
                      <a:pt x="202" y="281"/>
                    </a:lnTo>
                    <a:lnTo>
                      <a:pt x="188" y="281"/>
                    </a:lnTo>
                    <a:lnTo>
                      <a:pt x="190" y="273"/>
                    </a:lnTo>
                    <a:lnTo>
                      <a:pt x="191" y="266"/>
                    </a:lnTo>
                    <a:lnTo>
                      <a:pt x="191" y="264"/>
                    </a:lnTo>
                    <a:lnTo>
                      <a:pt x="187" y="260"/>
                    </a:lnTo>
                    <a:lnTo>
                      <a:pt x="178" y="269"/>
                    </a:lnTo>
                    <a:lnTo>
                      <a:pt x="172" y="273"/>
                    </a:lnTo>
                    <a:lnTo>
                      <a:pt x="168" y="277"/>
                    </a:lnTo>
                    <a:lnTo>
                      <a:pt x="164" y="270"/>
                    </a:lnTo>
                    <a:lnTo>
                      <a:pt x="163" y="266"/>
                    </a:lnTo>
                    <a:lnTo>
                      <a:pt x="156" y="264"/>
                    </a:lnTo>
                    <a:lnTo>
                      <a:pt x="152" y="262"/>
                    </a:lnTo>
                    <a:lnTo>
                      <a:pt x="151" y="260"/>
                    </a:lnTo>
                    <a:lnTo>
                      <a:pt x="150" y="257"/>
                    </a:lnTo>
                    <a:lnTo>
                      <a:pt x="167" y="250"/>
                    </a:lnTo>
                    <a:lnTo>
                      <a:pt x="169" y="243"/>
                    </a:lnTo>
                    <a:lnTo>
                      <a:pt x="172" y="242"/>
                    </a:lnTo>
                    <a:lnTo>
                      <a:pt x="173" y="244"/>
                    </a:lnTo>
                    <a:lnTo>
                      <a:pt x="175" y="236"/>
                    </a:lnTo>
                    <a:lnTo>
                      <a:pt x="172" y="228"/>
                    </a:lnTo>
                    <a:lnTo>
                      <a:pt x="171" y="222"/>
                    </a:lnTo>
                    <a:lnTo>
                      <a:pt x="166" y="220"/>
                    </a:lnTo>
                    <a:lnTo>
                      <a:pt x="166" y="216"/>
                    </a:lnTo>
                    <a:lnTo>
                      <a:pt x="161" y="216"/>
                    </a:lnTo>
                    <a:lnTo>
                      <a:pt x="161" y="214"/>
                    </a:lnTo>
                    <a:lnTo>
                      <a:pt x="155" y="207"/>
                    </a:lnTo>
                    <a:lnTo>
                      <a:pt x="153" y="198"/>
                    </a:lnTo>
                    <a:lnTo>
                      <a:pt x="156" y="194"/>
                    </a:lnTo>
                    <a:lnTo>
                      <a:pt x="152" y="186"/>
                    </a:lnTo>
                    <a:lnTo>
                      <a:pt x="151" y="181"/>
                    </a:lnTo>
                    <a:lnTo>
                      <a:pt x="154" y="180"/>
                    </a:lnTo>
                    <a:lnTo>
                      <a:pt x="157" y="172"/>
                    </a:lnTo>
                    <a:lnTo>
                      <a:pt x="159" y="163"/>
                    </a:lnTo>
                    <a:lnTo>
                      <a:pt x="172" y="148"/>
                    </a:lnTo>
                    <a:lnTo>
                      <a:pt x="169" y="148"/>
                    </a:lnTo>
                    <a:lnTo>
                      <a:pt x="164" y="134"/>
                    </a:lnTo>
                    <a:lnTo>
                      <a:pt x="163" y="133"/>
                    </a:lnTo>
                    <a:lnTo>
                      <a:pt x="164" y="131"/>
                    </a:lnTo>
                    <a:lnTo>
                      <a:pt x="156" y="119"/>
                    </a:lnTo>
                    <a:lnTo>
                      <a:pt x="152" y="115"/>
                    </a:lnTo>
                    <a:lnTo>
                      <a:pt x="150" y="95"/>
                    </a:lnTo>
                    <a:lnTo>
                      <a:pt x="145" y="96"/>
                    </a:lnTo>
                    <a:lnTo>
                      <a:pt x="129" y="86"/>
                    </a:lnTo>
                    <a:lnTo>
                      <a:pt x="127" y="84"/>
                    </a:lnTo>
                    <a:lnTo>
                      <a:pt x="117" y="78"/>
                    </a:lnTo>
                    <a:lnTo>
                      <a:pt x="101" y="78"/>
                    </a:lnTo>
                    <a:lnTo>
                      <a:pt x="105" y="71"/>
                    </a:lnTo>
                    <a:lnTo>
                      <a:pt x="111" y="58"/>
                    </a:lnTo>
                    <a:lnTo>
                      <a:pt x="121" y="51"/>
                    </a:lnTo>
                    <a:lnTo>
                      <a:pt x="122" y="47"/>
                    </a:lnTo>
                    <a:lnTo>
                      <a:pt x="124" y="41"/>
                    </a:lnTo>
                    <a:lnTo>
                      <a:pt x="128" y="43"/>
                    </a:lnTo>
                    <a:lnTo>
                      <a:pt x="131" y="27"/>
                    </a:lnTo>
                    <a:lnTo>
                      <a:pt x="129" y="27"/>
                    </a:lnTo>
                    <a:lnTo>
                      <a:pt x="115" y="13"/>
                    </a:lnTo>
                    <a:lnTo>
                      <a:pt x="103" y="15"/>
                    </a:lnTo>
                    <a:lnTo>
                      <a:pt x="92" y="12"/>
                    </a:lnTo>
                    <a:lnTo>
                      <a:pt x="84" y="0"/>
                    </a:lnTo>
                    <a:lnTo>
                      <a:pt x="71" y="13"/>
                    </a:lnTo>
                    <a:lnTo>
                      <a:pt x="70" y="15"/>
                    </a:lnTo>
                    <a:lnTo>
                      <a:pt x="70" y="30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7" y="51"/>
                    </a:lnTo>
                    <a:lnTo>
                      <a:pt x="77" y="53"/>
                    </a:lnTo>
                    <a:lnTo>
                      <a:pt x="70" y="67"/>
                    </a:lnTo>
                    <a:lnTo>
                      <a:pt x="65" y="71"/>
                    </a:lnTo>
                    <a:lnTo>
                      <a:pt x="63" y="74"/>
                    </a:lnTo>
                    <a:lnTo>
                      <a:pt x="56" y="80"/>
                    </a:lnTo>
                    <a:lnTo>
                      <a:pt x="46" y="90"/>
                    </a:lnTo>
                    <a:lnTo>
                      <a:pt x="23" y="112"/>
                    </a:lnTo>
                    <a:lnTo>
                      <a:pt x="7" y="133"/>
                    </a:lnTo>
                    <a:lnTo>
                      <a:pt x="15" y="153"/>
                    </a:lnTo>
                    <a:lnTo>
                      <a:pt x="17" y="157"/>
                    </a:lnTo>
                    <a:lnTo>
                      <a:pt x="18" y="162"/>
                    </a:lnTo>
                    <a:lnTo>
                      <a:pt x="19" y="166"/>
                    </a:lnTo>
                    <a:lnTo>
                      <a:pt x="19" y="170"/>
                    </a:lnTo>
                    <a:lnTo>
                      <a:pt x="11" y="181"/>
                    </a:lnTo>
                    <a:lnTo>
                      <a:pt x="1" y="191"/>
                    </a:lnTo>
                    <a:lnTo>
                      <a:pt x="0" y="196"/>
                    </a:lnTo>
                    <a:lnTo>
                      <a:pt x="1" y="204"/>
                    </a:lnTo>
                    <a:lnTo>
                      <a:pt x="13" y="218"/>
                    </a:lnTo>
                    <a:lnTo>
                      <a:pt x="18" y="230"/>
                    </a:lnTo>
                    <a:lnTo>
                      <a:pt x="38" y="235"/>
                    </a:lnTo>
                    <a:lnTo>
                      <a:pt x="45" y="241"/>
                    </a:lnTo>
                    <a:lnTo>
                      <a:pt x="40" y="255"/>
                    </a:lnTo>
                    <a:lnTo>
                      <a:pt x="38" y="258"/>
                    </a:lnTo>
                    <a:lnTo>
                      <a:pt x="43" y="264"/>
                    </a:lnTo>
                    <a:lnTo>
                      <a:pt x="57" y="263"/>
                    </a:lnTo>
                    <a:lnTo>
                      <a:pt x="54" y="275"/>
                    </a:lnTo>
                    <a:lnTo>
                      <a:pt x="61" y="286"/>
                    </a:lnTo>
                    <a:lnTo>
                      <a:pt x="59" y="288"/>
                    </a:lnTo>
                    <a:lnTo>
                      <a:pt x="50" y="283"/>
                    </a:lnTo>
                    <a:lnTo>
                      <a:pt x="48" y="287"/>
                    </a:lnTo>
                    <a:lnTo>
                      <a:pt x="48" y="294"/>
                    </a:lnTo>
                    <a:lnTo>
                      <a:pt x="59" y="298"/>
                    </a:lnTo>
                    <a:lnTo>
                      <a:pt x="62" y="302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588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57" name="Ovale 856">
            <a:extLst>
              <a:ext uri="{FF2B5EF4-FFF2-40B4-BE49-F238E27FC236}">
                <a16:creationId xmlns:a16="http://schemas.microsoft.com/office/drawing/2014/main" xmlns="" id="{CED72496-5FCC-43B3-B2D4-C1DEDC0F2983}"/>
              </a:ext>
            </a:extLst>
          </p:cNvPr>
          <p:cNvSpPr/>
          <p:nvPr/>
        </p:nvSpPr>
        <p:spPr>
          <a:xfrm>
            <a:off x="7102475" y="1939953"/>
            <a:ext cx="180000" cy="180000"/>
          </a:xfrm>
          <a:prstGeom prst="ellipse">
            <a:avLst/>
          </a:prstGeom>
          <a:solidFill>
            <a:srgbClr val="1D3D8B"/>
          </a:solidFill>
          <a:ln>
            <a:solidFill>
              <a:srgbClr val="1D3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8" name="CasellaDiTesto 857">
            <a:extLst>
              <a:ext uri="{FF2B5EF4-FFF2-40B4-BE49-F238E27FC236}">
                <a16:creationId xmlns:a16="http://schemas.microsoft.com/office/drawing/2014/main" xmlns="" id="{537E3159-4C8E-418B-BEAF-76C76B7FC3EA}"/>
              </a:ext>
            </a:extLst>
          </p:cNvPr>
          <p:cNvSpPr txBox="1"/>
          <p:nvPr/>
        </p:nvSpPr>
        <p:spPr>
          <a:xfrm>
            <a:off x="7321597" y="1832167"/>
            <a:ext cx="18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Aspiag</a:t>
            </a:r>
            <a:r>
              <a:rPr lang="it-IT" b="1" dirty="0"/>
              <a:t> Service </a:t>
            </a:r>
            <a:r>
              <a:rPr lang="it-IT" b="1" dirty="0" err="1"/>
              <a:t>srl</a:t>
            </a:r>
            <a:endParaRPr lang="it-IT" b="1" dirty="0"/>
          </a:p>
        </p:txBody>
      </p:sp>
      <p:cxnSp>
        <p:nvCxnSpPr>
          <p:cNvPr id="859" name="Connettore diritto 858">
            <a:extLst>
              <a:ext uri="{FF2B5EF4-FFF2-40B4-BE49-F238E27FC236}">
                <a16:creationId xmlns:a16="http://schemas.microsoft.com/office/drawing/2014/main" xmlns="" id="{87EBDD85-E561-4DBC-ADEE-DA57A5A422C4}"/>
              </a:ext>
            </a:extLst>
          </p:cNvPr>
          <p:cNvCxnSpPr/>
          <p:nvPr/>
        </p:nvCxnSpPr>
        <p:spPr>
          <a:xfrm>
            <a:off x="7191916" y="2201499"/>
            <a:ext cx="0" cy="468000"/>
          </a:xfrm>
          <a:prstGeom prst="line">
            <a:avLst/>
          </a:prstGeom>
          <a:ln w="28575">
            <a:solidFill>
              <a:srgbClr val="1D3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" name="Rettangolo 859">
            <a:extLst>
              <a:ext uri="{FF2B5EF4-FFF2-40B4-BE49-F238E27FC236}">
                <a16:creationId xmlns:a16="http://schemas.microsoft.com/office/drawing/2014/main" xmlns="" id="{FE40CE13-5C44-4C17-927A-5C42EE177775}"/>
              </a:ext>
            </a:extLst>
          </p:cNvPr>
          <p:cNvSpPr/>
          <p:nvPr/>
        </p:nvSpPr>
        <p:spPr>
          <a:xfrm>
            <a:off x="7277975" y="2170192"/>
            <a:ext cx="1527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A0203"/>
                </a:solidFill>
              </a:rPr>
              <a:t>1.797.879.852 €</a:t>
            </a:r>
          </a:p>
          <a:p>
            <a:r>
              <a:rPr lang="it-IT" sz="1400" dirty="0"/>
              <a:t>FATTURATO 2016</a:t>
            </a:r>
          </a:p>
        </p:txBody>
      </p:sp>
      <p:sp>
        <p:nvSpPr>
          <p:cNvPr id="861" name="Ovale 860">
            <a:extLst>
              <a:ext uri="{FF2B5EF4-FFF2-40B4-BE49-F238E27FC236}">
                <a16:creationId xmlns:a16="http://schemas.microsoft.com/office/drawing/2014/main" xmlns="" id="{859A756F-C4F2-459A-8B57-42F0E6F2CEDD}"/>
              </a:ext>
            </a:extLst>
          </p:cNvPr>
          <p:cNvSpPr/>
          <p:nvPr/>
        </p:nvSpPr>
        <p:spPr>
          <a:xfrm>
            <a:off x="4286148" y="328542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2" name="CasellaDiTesto 861">
            <a:extLst>
              <a:ext uri="{FF2B5EF4-FFF2-40B4-BE49-F238E27FC236}">
                <a16:creationId xmlns:a16="http://schemas.microsoft.com/office/drawing/2014/main" xmlns="" id="{9130A5FB-9A46-42BC-9F6A-A84E6E04F766}"/>
              </a:ext>
            </a:extLst>
          </p:cNvPr>
          <p:cNvSpPr txBox="1"/>
          <p:nvPr/>
        </p:nvSpPr>
        <p:spPr>
          <a:xfrm>
            <a:off x="4505270" y="3177642"/>
            <a:ext cx="11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Maiora</a:t>
            </a:r>
            <a:r>
              <a:rPr lang="it-IT" b="1" dirty="0"/>
              <a:t> </a:t>
            </a:r>
            <a:r>
              <a:rPr lang="it-IT" b="1" dirty="0" err="1"/>
              <a:t>srl</a:t>
            </a:r>
            <a:endParaRPr lang="it-IT" b="1" dirty="0"/>
          </a:p>
        </p:txBody>
      </p:sp>
      <p:cxnSp>
        <p:nvCxnSpPr>
          <p:cNvPr id="863" name="Connettore diritto 862">
            <a:extLst>
              <a:ext uri="{FF2B5EF4-FFF2-40B4-BE49-F238E27FC236}">
                <a16:creationId xmlns:a16="http://schemas.microsoft.com/office/drawing/2014/main" xmlns="" id="{C0D3B34B-ECE8-4109-B198-4226EEAF7691}"/>
              </a:ext>
            </a:extLst>
          </p:cNvPr>
          <p:cNvCxnSpPr/>
          <p:nvPr/>
        </p:nvCxnSpPr>
        <p:spPr>
          <a:xfrm>
            <a:off x="4375589" y="3546974"/>
            <a:ext cx="0" cy="46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4" name="Rettangolo 863">
            <a:extLst>
              <a:ext uri="{FF2B5EF4-FFF2-40B4-BE49-F238E27FC236}">
                <a16:creationId xmlns:a16="http://schemas.microsoft.com/office/drawing/2014/main" xmlns="" id="{CA5CAAC2-D57B-4620-869F-56B1F07939EB}"/>
              </a:ext>
            </a:extLst>
          </p:cNvPr>
          <p:cNvSpPr/>
          <p:nvPr/>
        </p:nvSpPr>
        <p:spPr>
          <a:xfrm>
            <a:off x="4461648" y="3515667"/>
            <a:ext cx="1527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A0203"/>
                </a:solidFill>
              </a:rPr>
              <a:t>783.682.405 €</a:t>
            </a:r>
          </a:p>
          <a:p>
            <a:r>
              <a:rPr lang="it-IT" sz="1400" dirty="0"/>
              <a:t>FATTURATO 2016</a:t>
            </a:r>
          </a:p>
        </p:txBody>
      </p:sp>
      <p:sp>
        <p:nvSpPr>
          <p:cNvPr id="865" name="Ovale 864">
            <a:extLst>
              <a:ext uri="{FF2B5EF4-FFF2-40B4-BE49-F238E27FC236}">
                <a16:creationId xmlns:a16="http://schemas.microsoft.com/office/drawing/2014/main" xmlns="" id="{45E54980-923A-44E7-B487-8E8A6D56D5B9}"/>
              </a:ext>
            </a:extLst>
          </p:cNvPr>
          <p:cNvSpPr/>
          <p:nvPr/>
        </p:nvSpPr>
        <p:spPr>
          <a:xfrm>
            <a:off x="6667330" y="3259360"/>
            <a:ext cx="180000" cy="180000"/>
          </a:xfrm>
          <a:prstGeom prst="ellipse">
            <a:avLst/>
          </a:prstGeom>
          <a:solidFill>
            <a:srgbClr val="94B8E4"/>
          </a:solidFill>
          <a:ln>
            <a:solidFill>
              <a:srgbClr val="94B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6" name="CasellaDiTesto 865">
            <a:extLst>
              <a:ext uri="{FF2B5EF4-FFF2-40B4-BE49-F238E27FC236}">
                <a16:creationId xmlns:a16="http://schemas.microsoft.com/office/drawing/2014/main" xmlns="" id="{C43A64CC-A9E2-439C-911E-C6B86F593052}"/>
              </a:ext>
            </a:extLst>
          </p:cNvPr>
          <p:cNvSpPr txBox="1"/>
          <p:nvPr/>
        </p:nvSpPr>
        <p:spPr>
          <a:xfrm>
            <a:off x="6886451" y="3151574"/>
            <a:ext cx="256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Supermercati Consorziati Sardegna S.c. a </a:t>
            </a:r>
            <a:r>
              <a:rPr lang="it-IT" b="1" dirty="0" err="1"/>
              <a:t>r.l</a:t>
            </a:r>
            <a:r>
              <a:rPr lang="it-IT" b="1" dirty="0"/>
              <a:t>.</a:t>
            </a:r>
          </a:p>
        </p:txBody>
      </p:sp>
      <p:cxnSp>
        <p:nvCxnSpPr>
          <p:cNvPr id="867" name="Connettore diritto 866">
            <a:extLst>
              <a:ext uri="{FF2B5EF4-FFF2-40B4-BE49-F238E27FC236}">
                <a16:creationId xmlns:a16="http://schemas.microsoft.com/office/drawing/2014/main" xmlns="" id="{292CFDC1-C4CF-4A46-B691-955CA4F7D3B5}"/>
              </a:ext>
            </a:extLst>
          </p:cNvPr>
          <p:cNvCxnSpPr>
            <a:cxnSpLocks/>
          </p:cNvCxnSpPr>
          <p:nvPr/>
        </p:nvCxnSpPr>
        <p:spPr>
          <a:xfrm>
            <a:off x="6756771" y="3520906"/>
            <a:ext cx="0" cy="670263"/>
          </a:xfrm>
          <a:prstGeom prst="line">
            <a:avLst/>
          </a:prstGeom>
          <a:ln w="28575">
            <a:solidFill>
              <a:srgbClr val="94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Rettangolo 867">
            <a:extLst>
              <a:ext uri="{FF2B5EF4-FFF2-40B4-BE49-F238E27FC236}">
                <a16:creationId xmlns:a16="http://schemas.microsoft.com/office/drawing/2014/main" xmlns="" id="{98ED1661-8CE6-46AF-9912-9FDAFA01B534}"/>
              </a:ext>
            </a:extLst>
          </p:cNvPr>
          <p:cNvSpPr/>
          <p:nvPr/>
        </p:nvSpPr>
        <p:spPr>
          <a:xfrm>
            <a:off x="6842600" y="3750895"/>
            <a:ext cx="1527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A0203"/>
                </a:solidFill>
              </a:rPr>
              <a:t>136.000.000 €</a:t>
            </a:r>
          </a:p>
          <a:p>
            <a:r>
              <a:rPr lang="it-IT" sz="1400" dirty="0"/>
              <a:t>FATTURATO 2016</a:t>
            </a:r>
          </a:p>
        </p:txBody>
      </p:sp>
      <p:sp>
        <p:nvSpPr>
          <p:cNvPr id="871" name="Rettangolo 870">
            <a:extLst>
              <a:ext uri="{FF2B5EF4-FFF2-40B4-BE49-F238E27FC236}">
                <a16:creationId xmlns:a16="http://schemas.microsoft.com/office/drawing/2014/main" xmlns="" id="{D5D379BF-2BE0-4DFE-B256-A0D819F11E10}"/>
              </a:ext>
            </a:extLst>
          </p:cNvPr>
          <p:cNvSpPr/>
          <p:nvPr/>
        </p:nvSpPr>
        <p:spPr>
          <a:xfrm>
            <a:off x="6886451" y="1674704"/>
            <a:ext cx="2448272" cy="118297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98726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Gruppo 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Aspiag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 Service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96A801D2-8AFE-4547-8EA2-086EAE317376}"/>
              </a:ext>
            </a:extLst>
          </p:cNvPr>
          <p:cNvSpPr/>
          <p:nvPr/>
        </p:nvSpPr>
        <p:spPr>
          <a:xfrm>
            <a:off x="239026" y="1474118"/>
            <a:ext cx="620471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Il </a:t>
            </a:r>
            <a:r>
              <a:rPr lang="it-IT" sz="1400" b="1" dirty="0">
                <a:latin typeface="+mj-lt"/>
              </a:rPr>
              <a:t>Gruppo </a:t>
            </a:r>
            <a:r>
              <a:rPr lang="it-IT" sz="1400" b="1" dirty="0" err="1">
                <a:latin typeface="+mj-lt"/>
              </a:rPr>
              <a:t>Aspiag</a:t>
            </a:r>
            <a:r>
              <a:rPr lang="it-IT" sz="1400" b="1" dirty="0">
                <a:latin typeface="+mj-lt"/>
              </a:rPr>
              <a:t> Service </a:t>
            </a:r>
            <a:r>
              <a:rPr lang="it-IT" sz="1400" b="1" dirty="0" err="1">
                <a:latin typeface="+mj-lt"/>
              </a:rPr>
              <a:t>Srl</a:t>
            </a:r>
            <a:r>
              <a:rPr lang="it-IT" sz="1400" dirty="0">
                <a:latin typeface="+mj-lt"/>
              </a:rPr>
              <a:t>, concessionario dei marchi DESPAR, EUROSPAR ed INTERSPAR per l’area del Nord Est Italia, fa capo a SPAR Austria ed è controllata da </a:t>
            </a:r>
            <a:r>
              <a:rPr lang="it-IT" sz="1400" dirty="0" err="1">
                <a:latin typeface="+mj-lt"/>
              </a:rPr>
              <a:t>Aspiag</a:t>
            </a:r>
            <a:r>
              <a:rPr lang="it-IT" sz="1400" dirty="0">
                <a:latin typeface="+mj-lt"/>
              </a:rPr>
              <a:t> Finance &amp; Services AG. È un'azienda a responsabilità limitata il cui socio unico è </a:t>
            </a:r>
            <a:r>
              <a:rPr lang="it-IT" sz="1400" dirty="0" err="1">
                <a:latin typeface="+mj-lt"/>
              </a:rPr>
              <a:t>Spar</a:t>
            </a:r>
            <a:r>
              <a:rPr lang="it-IT" sz="1400" dirty="0">
                <a:latin typeface="+mj-lt"/>
              </a:rPr>
              <a:t> Austria.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Aderisce al </a:t>
            </a:r>
            <a:r>
              <a:rPr lang="it-IT" sz="1400" b="1" dirty="0">
                <a:latin typeface="+mj-lt"/>
              </a:rPr>
              <a:t>Consorzio </a:t>
            </a:r>
            <a:r>
              <a:rPr lang="it-IT" sz="1400" b="1" dirty="0" err="1">
                <a:latin typeface="+mj-lt"/>
              </a:rPr>
              <a:t>Despar</a:t>
            </a:r>
            <a:r>
              <a:rPr lang="it-IT" sz="1400" b="1" dirty="0">
                <a:latin typeface="+mj-lt"/>
              </a:rPr>
              <a:t> Italia </a:t>
            </a:r>
            <a:r>
              <a:rPr lang="it-IT" sz="1400" dirty="0">
                <a:latin typeface="+mj-lt"/>
              </a:rPr>
              <a:t>che riunisce tutte le società concessionarie del marchio DESPAR sul territorio nazionale, società tra loro completamente indipendenti, e svolge un ruolo istituzionale e di tutela e sviluppo della corporate image.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L’area di competenza di </a:t>
            </a:r>
            <a:r>
              <a:rPr lang="it-IT" sz="1400" dirty="0" err="1">
                <a:latin typeface="+mj-lt"/>
              </a:rPr>
              <a:t>Aspiag</a:t>
            </a:r>
            <a:r>
              <a:rPr lang="it-IT" sz="1400" dirty="0">
                <a:latin typeface="+mj-lt"/>
              </a:rPr>
              <a:t> Service comprende le regioni Veneto, Friuli Venezia Giulia, Trentino Alto Adige e le province di Bologna, Ferrara, Parma, Reggio Emilia, Modena, Ravenna e Mantova.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Fin dalla nascita, il Gruppo faceva parte di ‘’Centrale Italiana’’ che comprendeva, oltre a Coop Italia, alcuni importanti gruppi della GDO (tra cui Sigma e il Gigante) ed aveva la quota di mercato più elevata tra le centrali italiane. Con il suo scioglimento nel 2013, </a:t>
            </a:r>
            <a:r>
              <a:rPr lang="it-IT" sz="1400" dirty="0" err="1">
                <a:latin typeface="+mj-lt"/>
              </a:rPr>
              <a:t>Aspiag</a:t>
            </a:r>
            <a:r>
              <a:rPr lang="it-IT" sz="1400" dirty="0">
                <a:latin typeface="+mj-lt"/>
              </a:rPr>
              <a:t> è entrata a far parte della centrale di acquisto ‘</a:t>
            </a:r>
            <a:r>
              <a:rPr lang="it-IT" sz="1400" b="1" dirty="0">
                <a:latin typeface="+mj-lt"/>
              </a:rPr>
              <a:t>’ESD Italia</a:t>
            </a:r>
            <a:r>
              <a:rPr lang="it-IT" sz="1400" dirty="0">
                <a:latin typeface="+mj-lt"/>
              </a:rPr>
              <a:t>’’ che comprende </a:t>
            </a:r>
            <a:r>
              <a:rPr lang="it-IT" sz="1400" dirty="0" err="1">
                <a:latin typeface="+mj-lt"/>
              </a:rPr>
              <a:t>Selex</a:t>
            </a:r>
            <a:r>
              <a:rPr lang="it-IT" sz="1400" dirty="0">
                <a:latin typeface="+mj-lt"/>
              </a:rPr>
              <a:t>, </a:t>
            </a:r>
            <a:r>
              <a:rPr lang="it-IT" sz="1400" dirty="0" err="1">
                <a:latin typeface="+mj-lt"/>
              </a:rPr>
              <a:t>Sun</a:t>
            </a:r>
            <a:r>
              <a:rPr lang="it-IT" sz="1400" dirty="0">
                <a:latin typeface="+mj-lt"/>
              </a:rPr>
              <a:t> e Agorà.</a:t>
            </a:r>
          </a:p>
        </p:txBody>
      </p:sp>
      <p:pic>
        <p:nvPicPr>
          <p:cNvPr id="26" name="Picture 2" descr="aspiag-gruppo">
            <a:extLst>
              <a:ext uri="{FF2B5EF4-FFF2-40B4-BE49-F238E27FC236}">
                <a16:creationId xmlns:a16="http://schemas.microsoft.com/office/drawing/2014/main" xmlns="" id="{F343500B-F98D-4176-959E-CE7D4BA1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31" y="1386136"/>
            <a:ext cx="2623361" cy="1189257"/>
          </a:xfrm>
          <a:prstGeom prst="rect">
            <a:avLst/>
          </a:prstGeom>
          <a:solidFill>
            <a:srgbClr val="1D3D8B"/>
          </a:solidFill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62624CB-22FA-478A-9EC4-0BAE5159F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31" y="2932744"/>
            <a:ext cx="1765760" cy="17657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8C0FCB9-2644-42F2-B494-D6EAEABAF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66" y="5203107"/>
            <a:ext cx="2576366" cy="6475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6A0B63-73F9-4823-9690-C839E8A9CDEF}"/>
              </a:ext>
            </a:extLst>
          </p:cNvPr>
          <p:cNvSpPr txBox="1"/>
          <p:nvPr/>
        </p:nvSpPr>
        <p:spPr>
          <a:xfrm>
            <a:off x="547971" y="5800275"/>
            <a:ext cx="1704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sito aziendale </a:t>
            </a:r>
            <a:r>
              <a:rPr lang="it-IT" sz="1050" dirty="0" err="1"/>
              <a:t>Aspiag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549399589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A6D9F6A2-3885-469D-B72E-46DC869333AC}"/>
              </a:ext>
            </a:extLst>
          </p:cNvPr>
          <p:cNvSpPr/>
          <p:nvPr/>
        </p:nvSpPr>
        <p:spPr>
          <a:xfrm>
            <a:off x="279563" y="3546376"/>
            <a:ext cx="9073008" cy="144016"/>
          </a:xfrm>
          <a:prstGeom prst="rect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657EE48-106E-43E3-B5F1-A36BD3E59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xmlns="" id="{762AC862-B3AA-46D5-8D1F-767DC5E754B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La storia</a:t>
            </a:r>
          </a:p>
        </p:txBody>
      </p:sp>
      <p:sp>
        <p:nvSpPr>
          <p:cNvPr id="3" name="Esagono 2">
            <a:extLst>
              <a:ext uri="{FF2B5EF4-FFF2-40B4-BE49-F238E27FC236}">
                <a16:creationId xmlns:a16="http://schemas.microsoft.com/office/drawing/2014/main" xmlns="" id="{7141D378-8820-4850-B401-4C2B26951552}"/>
              </a:ext>
            </a:extLst>
          </p:cNvPr>
          <p:cNvSpPr/>
          <p:nvPr/>
        </p:nvSpPr>
        <p:spPr>
          <a:xfrm>
            <a:off x="185499" y="3221237"/>
            <a:ext cx="889279" cy="800350"/>
          </a:xfrm>
          <a:prstGeom prst="hexagon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1989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5A0C307D-18FD-4227-AB9A-0B87FF600001}"/>
              </a:ext>
            </a:extLst>
          </p:cNvPr>
          <p:cNvSpPr/>
          <p:nvPr/>
        </p:nvSpPr>
        <p:spPr>
          <a:xfrm>
            <a:off x="100900" y="4086901"/>
            <a:ext cx="1609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>
                <a:latin typeface="+mj-lt"/>
              </a:rPr>
              <a:t>Aspiag</a:t>
            </a:r>
            <a:r>
              <a:rPr lang="it-IT" sz="1200" dirty="0">
                <a:latin typeface="+mj-lt"/>
              </a:rPr>
              <a:t> Management AG, Società svizzera del Gruppo SPAR Austria fonda la Società </a:t>
            </a:r>
            <a:r>
              <a:rPr lang="it-IT" sz="1200" dirty="0" err="1">
                <a:latin typeface="+mj-lt"/>
              </a:rPr>
              <a:t>Aspiag</a:t>
            </a:r>
            <a:r>
              <a:rPr lang="it-IT" sz="1200" dirty="0">
                <a:latin typeface="+mj-lt"/>
              </a:rPr>
              <a:t> Italia (ora </a:t>
            </a:r>
            <a:r>
              <a:rPr lang="it-IT" sz="1200" dirty="0" err="1">
                <a:latin typeface="+mj-lt"/>
              </a:rPr>
              <a:t>Aspiag</a:t>
            </a:r>
            <a:r>
              <a:rPr lang="it-IT" sz="1200" dirty="0">
                <a:latin typeface="+mj-lt"/>
              </a:rPr>
              <a:t> Service).</a:t>
            </a:r>
            <a:endParaRPr lang="it-IT" sz="3600" dirty="0">
              <a:latin typeface="+mj-lt"/>
            </a:endParaRPr>
          </a:p>
        </p:txBody>
      </p:sp>
      <p:sp>
        <p:nvSpPr>
          <p:cNvPr id="25" name="Esagono 24">
            <a:extLst>
              <a:ext uri="{FF2B5EF4-FFF2-40B4-BE49-F238E27FC236}">
                <a16:creationId xmlns:a16="http://schemas.microsoft.com/office/drawing/2014/main" xmlns="" id="{5C39A5F6-E9DF-4464-8AC6-5DB036EECA1F}"/>
              </a:ext>
            </a:extLst>
          </p:cNvPr>
          <p:cNvSpPr/>
          <p:nvPr/>
        </p:nvSpPr>
        <p:spPr>
          <a:xfrm>
            <a:off x="1536793" y="3221237"/>
            <a:ext cx="889279" cy="800350"/>
          </a:xfrm>
          <a:prstGeom prst="hexagon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1995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E5E7D0B5-C0AA-4BB1-98A0-5698A1F1E59E}"/>
              </a:ext>
            </a:extLst>
          </p:cNvPr>
          <p:cNvSpPr/>
          <p:nvPr/>
        </p:nvSpPr>
        <p:spPr>
          <a:xfrm>
            <a:off x="1090968" y="1674168"/>
            <a:ext cx="1914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Acquisizione di </a:t>
            </a:r>
            <a:r>
              <a:rPr lang="it-IT" sz="1200" dirty="0" err="1">
                <a:latin typeface="+mj-lt"/>
              </a:rPr>
              <a:t>Padis</a:t>
            </a:r>
            <a:r>
              <a:rPr lang="it-IT" sz="1200" dirty="0">
                <a:latin typeface="+mj-lt"/>
              </a:rPr>
              <a:t> S.p.A., attiva con il marchio </a:t>
            </a:r>
            <a:r>
              <a:rPr lang="it-IT" sz="1200" dirty="0" err="1">
                <a:latin typeface="+mj-lt"/>
              </a:rPr>
              <a:t>Despar</a:t>
            </a:r>
            <a:r>
              <a:rPr lang="it-IT" sz="1200" dirty="0">
                <a:latin typeface="+mj-lt"/>
              </a:rPr>
              <a:t>, in Veneto. Oggi rappresenta il centro distributivo di Mestrino (PD) e il centro direttivo, gestionale e amministrativo dell’Azienda.</a:t>
            </a:r>
          </a:p>
        </p:txBody>
      </p:sp>
      <p:sp>
        <p:nvSpPr>
          <p:cNvPr id="35" name="Esagono 34">
            <a:extLst>
              <a:ext uri="{FF2B5EF4-FFF2-40B4-BE49-F238E27FC236}">
                <a16:creationId xmlns:a16="http://schemas.microsoft.com/office/drawing/2014/main" xmlns="" id="{15680E82-4DE8-44AD-9BD4-870B69627469}"/>
              </a:ext>
            </a:extLst>
          </p:cNvPr>
          <p:cNvSpPr/>
          <p:nvPr/>
        </p:nvSpPr>
        <p:spPr>
          <a:xfrm>
            <a:off x="2646363" y="3221237"/>
            <a:ext cx="889279" cy="800350"/>
          </a:xfrm>
          <a:prstGeom prst="hexagon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1996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BE5EEDEE-923A-4DAC-BAA9-97A1E69789BB}"/>
              </a:ext>
            </a:extLst>
          </p:cNvPr>
          <p:cNvSpPr/>
          <p:nvPr/>
        </p:nvSpPr>
        <p:spPr>
          <a:xfrm>
            <a:off x="2358330" y="4086901"/>
            <a:ext cx="1770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Acquisizione dell’Azienda Scambi Commerciali S.r.l. attiva con il marchio </a:t>
            </a:r>
            <a:r>
              <a:rPr lang="it-IT" sz="1200" dirty="0" err="1">
                <a:latin typeface="+mj-lt"/>
              </a:rPr>
              <a:t>Despar</a:t>
            </a:r>
            <a:r>
              <a:rPr lang="it-IT" sz="1200" dirty="0">
                <a:latin typeface="+mj-lt"/>
              </a:rPr>
              <a:t>, nel Friuli Venezia Giulia, dove ha sede l’attuale centro distributivo.</a:t>
            </a:r>
          </a:p>
        </p:txBody>
      </p:sp>
      <p:sp>
        <p:nvSpPr>
          <p:cNvPr id="37" name="Esagono 36">
            <a:extLst>
              <a:ext uri="{FF2B5EF4-FFF2-40B4-BE49-F238E27FC236}">
                <a16:creationId xmlns:a16="http://schemas.microsoft.com/office/drawing/2014/main" xmlns="" id="{00236F33-3761-4A87-B29C-F3DFEC4D5330}"/>
              </a:ext>
            </a:extLst>
          </p:cNvPr>
          <p:cNvSpPr/>
          <p:nvPr/>
        </p:nvSpPr>
        <p:spPr>
          <a:xfrm>
            <a:off x="4203107" y="3221237"/>
            <a:ext cx="889279" cy="800350"/>
          </a:xfrm>
          <a:prstGeom prst="hexagon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2004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xmlns="" id="{70E9A24E-B6CA-43DB-90EC-204BE4409A6B}"/>
              </a:ext>
            </a:extLst>
          </p:cNvPr>
          <p:cNvSpPr/>
          <p:nvPr/>
        </p:nvSpPr>
        <p:spPr>
          <a:xfrm>
            <a:off x="4106890" y="2384184"/>
            <a:ext cx="103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Fusione </a:t>
            </a:r>
            <a:r>
              <a:rPr lang="it-IT" sz="1200" dirty="0" err="1">
                <a:latin typeface="+mj-lt"/>
              </a:rPr>
              <a:t>Aspiag</a:t>
            </a:r>
            <a:r>
              <a:rPr lang="it-IT" sz="1200" dirty="0">
                <a:latin typeface="+mj-lt"/>
              </a:rPr>
              <a:t> Service con </a:t>
            </a:r>
            <a:r>
              <a:rPr lang="it-IT" sz="1200" dirty="0" err="1">
                <a:latin typeface="+mj-lt"/>
              </a:rPr>
              <a:t>Aspiag</a:t>
            </a:r>
            <a:r>
              <a:rPr lang="it-IT" sz="1200" dirty="0">
                <a:latin typeface="+mj-lt"/>
              </a:rPr>
              <a:t> Italia.</a:t>
            </a:r>
          </a:p>
        </p:txBody>
      </p:sp>
      <p:sp>
        <p:nvSpPr>
          <p:cNvPr id="40" name="Esagono 39">
            <a:extLst>
              <a:ext uri="{FF2B5EF4-FFF2-40B4-BE49-F238E27FC236}">
                <a16:creationId xmlns:a16="http://schemas.microsoft.com/office/drawing/2014/main" xmlns="" id="{A5909025-9F13-4A00-82FB-816A5A63452D}"/>
              </a:ext>
            </a:extLst>
          </p:cNvPr>
          <p:cNvSpPr/>
          <p:nvPr/>
        </p:nvSpPr>
        <p:spPr>
          <a:xfrm>
            <a:off x="5526683" y="3221237"/>
            <a:ext cx="889279" cy="800350"/>
          </a:xfrm>
          <a:prstGeom prst="hexagon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2008</a:t>
            </a:r>
          </a:p>
        </p:txBody>
      </p:sp>
      <p:sp>
        <p:nvSpPr>
          <p:cNvPr id="41" name="Esagono 40">
            <a:extLst>
              <a:ext uri="{FF2B5EF4-FFF2-40B4-BE49-F238E27FC236}">
                <a16:creationId xmlns:a16="http://schemas.microsoft.com/office/drawing/2014/main" xmlns="" id="{F8259F86-62E3-4EB2-B057-5E9C0A6B7893}"/>
              </a:ext>
            </a:extLst>
          </p:cNvPr>
          <p:cNvSpPr/>
          <p:nvPr/>
        </p:nvSpPr>
        <p:spPr>
          <a:xfrm>
            <a:off x="6509612" y="3221237"/>
            <a:ext cx="889279" cy="800350"/>
          </a:xfrm>
          <a:prstGeom prst="hexagon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2009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3027C3BB-BFE6-42E8-890E-93564EE20FAF}"/>
              </a:ext>
            </a:extLst>
          </p:cNvPr>
          <p:cNvSpPr/>
          <p:nvPr/>
        </p:nvSpPr>
        <p:spPr>
          <a:xfrm>
            <a:off x="5382667" y="4078104"/>
            <a:ext cx="135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Acquisizione di 61 punti vendita a marchio Pellicano.</a:t>
            </a:r>
            <a:endParaRPr lang="it-IT" sz="900" dirty="0">
              <a:latin typeface="+mj-lt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xmlns="" id="{99A57D8F-47D8-4A81-94D0-449AC6106AC5}"/>
              </a:ext>
            </a:extLst>
          </p:cNvPr>
          <p:cNvSpPr/>
          <p:nvPr/>
        </p:nvSpPr>
        <p:spPr>
          <a:xfrm>
            <a:off x="6401495" y="2051185"/>
            <a:ext cx="1498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Acquisizione di 10 punti vendita, operanti in Trentino Alto Adige, della Società </a:t>
            </a:r>
            <a:r>
              <a:rPr lang="it-IT" sz="1200" dirty="0" err="1"/>
              <a:t>Omniscom</a:t>
            </a:r>
            <a:r>
              <a:rPr lang="it-IT" sz="1200" dirty="0"/>
              <a:t> S.p.a.</a:t>
            </a:r>
            <a:endParaRPr lang="it-IT" sz="1200" dirty="0">
              <a:latin typeface="+mj-lt"/>
            </a:endParaRPr>
          </a:p>
        </p:txBody>
      </p:sp>
      <p:sp>
        <p:nvSpPr>
          <p:cNvPr id="44" name="Esagono 43">
            <a:extLst>
              <a:ext uri="{FF2B5EF4-FFF2-40B4-BE49-F238E27FC236}">
                <a16:creationId xmlns:a16="http://schemas.microsoft.com/office/drawing/2014/main" xmlns="" id="{04FF9728-6BAF-456E-B2EC-246C5FF1F3DB}"/>
              </a:ext>
            </a:extLst>
          </p:cNvPr>
          <p:cNvSpPr/>
          <p:nvPr/>
        </p:nvSpPr>
        <p:spPr>
          <a:xfrm>
            <a:off x="7722888" y="3221237"/>
            <a:ext cx="889279" cy="800350"/>
          </a:xfrm>
          <a:prstGeom prst="hexagon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2013</a:t>
            </a:r>
          </a:p>
        </p:txBody>
      </p:sp>
      <p:sp>
        <p:nvSpPr>
          <p:cNvPr id="45" name="Esagono 44">
            <a:extLst>
              <a:ext uri="{FF2B5EF4-FFF2-40B4-BE49-F238E27FC236}">
                <a16:creationId xmlns:a16="http://schemas.microsoft.com/office/drawing/2014/main" xmlns="" id="{0C796535-ABFD-45DD-8DD2-EA78659EE9C5}"/>
              </a:ext>
            </a:extLst>
          </p:cNvPr>
          <p:cNvSpPr/>
          <p:nvPr/>
        </p:nvSpPr>
        <p:spPr>
          <a:xfrm>
            <a:off x="8813868" y="3221237"/>
            <a:ext cx="889279" cy="800350"/>
          </a:xfrm>
          <a:prstGeom prst="hexagon">
            <a:avLst/>
          </a:prstGeom>
          <a:solidFill>
            <a:srgbClr val="1D3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2016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E9859F3D-AA22-4FE5-B76F-6D97211C1D5B}"/>
              </a:ext>
            </a:extLst>
          </p:cNvPr>
          <p:cNvSpPr/>
          <p:nvPr/>
        </p:nvSpPr>
        <p:spPr>
          <a:xfrm>
            <a:off x="7638327" y="4083746"/>
            <a:ext cx="1297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Prima Azienda della GDO italiana con certificazione ISO:14001.</a:t>
            </a:r>
            <a:endParaRPr lang="it-IT" sz="900" dirty="0">
              <a:latin typeface="+mj-lt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044FAFC1-90DB-43DA-9CB9-2C7AD64D6136}"/>
              </a:ext>
            </a:extLst>
          </p:cNvPr>
          <p:cNvSpPr/>
          <p:nvPr/>
        </p:nvSpPr>
        <p:spPr>
          <a:xfrm>
            <a:off x="8459797" y="2384183"/>
            <a:ext cx="1498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Aperti 10 nuovi punti vendita tra cui il primo in provincia di Parma.</a:t>
            </a:r>
            <a:endParaRPr lang="it-IT" sz="500" dirty="0">
              <a:latin typeface="+mj-lt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0694E41F-DC81-436A-B80C-A26B1F5DCFEB}"/>
              </a:ext>
            </a:extLst>
          </p:cNvPr>
          <p:cNvSpPr txBox="1"/>
          <p:nvPr/>
        </p:nvSpPr>
        <p:spPr>
          <a:xfrm>
            <a:off x="547971" y="5800275"/>
            <a:ext cx="1704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sito aziendale </a:t>
            </a:r>
            <a:r>
              <a:rPr lang="it-IT" sz="1050" dirty="0" err="1"/>
              <a:t>Aspiag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302155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FAE8A8-E83D-4C23-8DF8-148FCB6E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+mj-lt"/>
              </a:rPr>
              <a:t>La struttura proprietaria</a:t>
            </a:r>
            <a:endParaRPr lang="it-IT" dirty="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1EFB555-F75D-439B-ABA8-AA4FA7390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xmlns="" id="{7BA57F99-EB6A-4657-B59C-EAFE5D47518D}"/>
              </a:ext>
            </a:extLst>
          </p:cNvPr>
          <p:cNvSpPr/>
          <p:nvPr/>
        </p:nvSpPr>
        <p:spPr>
          <a:xfrm>
            <a:off x="7555980" y="5092096"/>
            <a:ext cx="1699942" cy="36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1100" b="1" dirty="0"/>
              <a:t>A&amp;A CENTRI COMMERCIALI S.R.L.**</a:t>
            </a:r>
            <a:endParaRPr lang="it-IT" sz="600" b="1" dirty="0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xmlns="" id="{C5DE0C87-182B-407D-905E-AE66CA5CED5E}"/>
              </a:ext>
            </a:extLst>
          </p:cNvPr>
          <p:cNvCxnSpPr>
            <a:cxnSpLocks/>
          </p:cNvCxnSpPr>
          <p:nvPr/>
        </p:nvCxnSpPr>
        <p:spPr>
          <a:xfrm>
            <a:off x="5429515" y="1672716"/>
            <a:ext cx="0" cy="160928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24672E19-8A58-4CDB-9010-D47802387B30}"/>
              </a:ext>
            </a:extLst>
          </p:cNvPr>
          <p:cNvCxnSpPr>
            <a:cxnSpLocks/>
          </p:cNvCxnSpPr>
          <p:nvPr/>
        </p:nvCxnSpPr>
        <p:spPr>
          <a:xfrm flipH="1">
            <a:off x="5427381" y="2154285"/>
            <a:ext cx="0" cy="1440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xmlns="" id="{496C0576-FA3D-4610-AA2C-6FCAEC5D9BD6}"/>
              </a:ext>
            </a:extLst>
          </p:cNvPr>
          <p:cNvCxnSpPr>
            <a:cxnSpLocks/>
          </p:cNvCxnSpPr>
          <p:nvPr/>
        </p:nvCxnSpPr>
        <p:spPr>
          <a:xfrm flipH="1">
            <a:off x="5425978" y="2601191"/>
            <a:ext cx="0" cy="167955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xmlns="" id="{F406100B-ADAC-4F59-9CB8-25329AA47B99}"/>
              </a:ext>
            </a:extLst>
          </p:cNvPr>
          <p:cNvCxnSpPr>
            <a:cxnSpLocks/>
            <a:stCxn id="9" idx="2"/>
            <a:endCxn id="16" idx="1"/>
          </p:cNvCxnSpPr>
          <p:nvPr/>
        </p:nvCxnSpPr>
        <p:spPr>
          <a:xfrm rot="16200000" flipH="1">
            <a:off x="2650582" y="4095529"/>
            <a:ext cx="2612265" cy="892996"/>
          </a:xfrm>
          <a:prstGeom prst="bentConnector2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xmlns="" id="{05B31B41-6F71-4CF1-8CEC-1594BD32E2A9}"/>
              </a:ext>
            </a:extLst>
          </p:cNvPr>
          <p:cNvCxnSpPr>
            <a:cxnSpLocks/>
          </p:cNvCxnSpPr>
          <p:nvPr/>
        </p:nvCxnSpPr>
        <p:spPr>
          <a:xfrm flipH="1">
            <a:off x="3230865" y="3513424"/>
            <a:ext cx="28823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xmlns="" id="{AF7C1BD1-1159-4FB7-904E-F151BBB3E429}"/>
              </a:ext>
            </a:extLst>
          </p:cNvPr>
          <p:cNvCxnSpPr/>
          <p:nvPr/>
        </p:nvCxnSpPr>
        <p:spPr>
          <a:xfrm flipH="1" flipV="1">
            <a:off x="2727009" y="4033851"/>
            <a:ext cx="792088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xmlns="" id="{5FE3D6FD-5940-4B77-8C91-05556973E44D}"/>
              </a:ext>
            </a:extLst>
          </p:cNvPr>
          <p:cNvCxnSpPr/>
          <p:nvPr/>
        </p:nvCxnSpPr>
        <p:spPr>
          <a:xfrm flipH="1" flipV="1">
            <a:off x="2727009" y="4506128"/>
            <a:ext cx="792088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xmlns="" id="{B1F94C32-1448-4EA9-84FF-D375640C9388}"/>
              </a:ext>
            </a:extLst>
          </p:cNvPr>
          <p:cNvCxnSpPr>
            <a:cxnSpLocks/>
          </p:cNvCxnSpPr>
          <p:nvPr/>
        </p:nvCxnSpPr>
        <p:spPr>
          <a:xfrm flipH="1">
            <a:off x="2588132" y="5174534"/>
            <a:ext cx="0" cy="167955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xmlns="" id="{11883E9F-737E-40BA-8B3E-09E7EEDA8D96}"/>
              </a:ext>
            </a:extLst>
          </p:cNvPr>
          <p:cNvCxnSpPr>
            <a:cxnSpLocks/>
            <a:stCxn id="16" idx="3"/>
            <a:endCxn id="20" idx="2"/>
          </p:cNvCxnSpPr>
          <p:nvPr/>
        </p:nvCxnSpPr>
        <p:spPr>
          <a:xfrm flipV="1">
            <a:off x="5978605" y="5452096"/>
            <a:ext cx="426822" cy="396064"/>
          </a:xfrm>
          <a:prstGeom prst="bentConnector2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a gomito 51">
            <a:extLst>
              <a:ext uri="{FF2B5EF4-FFF2-40B4-BE49-F238E27FC236}">
                <a16:creationId xmlns:a16="http://schemas.microsoft.com/office/drawing/2014/main" xmlns="" id="{A71246BC-99A6-4F31-89E7-700B7146A3B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14210" y="2777383"/>
            <a:ext cx="2448372" cy="142750"/>
          </a:xfrm>
          <a:prstGeom prst="bentConnector2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a gomito 53">
            <a:extLst>
              <a:ext uri="{FF2B5EF4-FFF2-40B4-BE49-F238E27FC236}">
                <a16:creationId xmlns:a16="http://schemas.microsoft.com/office/drawing/2014/main" xmlns="" id="{9F17CD74-8F35-42D6-860E-73219109600A}"/>
              </a:ext>
            </a:extLst>
          </p:cNvPr>
          <p:cNvCxnSpPr>
            <a:cxnSpLocks/>
          </p:cNvCxnSpPr>
          <p:nvPr/>
        </p:nvCxnSpPr>
        <p:spPr>
          <a:xfrm>
            <a:off x="5412261" y="2775766"/>
            <a:ext cx="2755719" cy="96755"/>
          </a:xfrm>
          <a:prstGeom prst="bentConnector2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xmlns="" id="{C2ED937B-A3D2-41AB-8441-2B4920C0F6FA}"/>
              </a:ext>
            </a:extLst>
          </p:cNvPr>
          <p:cNvCxnSpPr>
            <a:cxnSpLocks/>
          </p:cNvCxnSpPr>
          <p:nvPr/>
        </p:nvCxnSpPr>
        <p:spPr>
          <a:xfrm flipH="1">
            <a:off x="5427890" y="2731738"/>
            <a:ext cx="0" cy="167955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xmlns="" id="{DF1325CD-99FF-4391-9078-B72C91C3F77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441545" y="3258304"/>
            <a:ext cx="200" cy="129979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xmlns="" id="{013B0DD8-BF04-4FAA-B255-E9FF5B2FCF7E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5441545" y="3672368"/>
            <a:ext cx="180120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xmlns="" id="{38E2BF28-ACE9-418D-A700-2D3AEA1A516F}"/>
              </a:ext>
            </a:extLst>
          </p:cNvPr>
          <p:cNvCxnSpPr/>
          <p:nvPr/>
        </p:nvCxnSpPr>
        <p:spPr>
          <a:xfrm flipV="1">
            <a:off x="5433407" y="4249828"/>
            <a:ext cx="199529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xmlns="" id="{6F46FC55-EA42-46EE-BA67-FCDE51196AA5}"/>
              </a:ext>
            </a:extLst>
          </p:cNvPr>
          <p:cNvCxnSpPr>
            <a:cxnSpLocks/>
            <a:stCxn id="11" idx="2"/>
            <a:endCxn id="22" idx="0"/>
          </p:cNvCxnSpPr>
          <p:nvPr/>
        </p:nvCxnSpPr>
        <p:spPr>
          <a:xfrm>
            <a:off x="8167980" y="3269218"/>
            <a:ext cx="1663" cy="20515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a gomito 65">
            <a:extLst>
              <a:ext uri="{FF2B5EF4-FFF2-40B4-BE49-F238E27FC236}">
                <a16:creationId xmlns:a16="http://schemas.microsoft.com/office/drawing/2014/main" xmlns="" id="{1CDB75E6-8337-467C-88A3-7BCF99FD6349}"/>
              </a:ext>
            </a:extLst>
          </p:cNvPr>
          <p:cNvCxnSpPr>
            <a:stCxn id="19" idx="2"/>
            <a:endCxn id="20" idx="1"/>
          </p:cNvCxnSpPr>
          <p:nvPr/>
        </p:nvCxnSpPr>
        <p:spPr>
          <a:xfrm rot="16200000" flipH="1">
            <a:off x="5353162" y="5011830"/>
            <a:ext cx="340411" cy="180120"/>
          </a:xfrm>
          <a:prstGeom prst="bentConnector2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xmlns="" id="{A67C6D3F-6EFA-46B9-9714-6FE18757850F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7197427" y="5272096"/>
            <a:ext cx="358553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xmlns="" id="{7C3C5451-49A4-4AFF-B80D-AF0CCE4D81D1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8169643" y="3834368"/>
            <a:ext cx="0" cy="233045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tangolo con angoli arrotondati 78">
            <a:extLst>
              <a:ext uri="{FF2B5EF4-FFF2-40B4-BE49-F238E27FC236}">
                <a16:creationId xmlns:a16="http://schemas.microsoft.com/office/drawing/2014/main" xmlns="" id="{B254FB7C-C813-4C72-89A8-0CEEED98FE06}"/>
              </a:ext>
            </a:extLst>
          </p:cNvPr>
          <p:cNvSpPr/>
          <p:nvPr/>
        </p:nvSpPr>
        <p:spPr>
          <a:xfrm>
            <a:off x="98282" y="2597097"/>
            <a:ext cx="1656178" cy="3811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1000" b="1" dirty="0"/>
              <a:t>GESTIONE CENTRI COMMERCIALI</a:t>
            </a:r>
          </a:p>
        </p:txBody>
      </p:sp>
      <p:sp>
        <p:nvSpPr>
          <p:cNvPr id="80" name="Rettangolo con angoli arrotondati 79">
            <a:extLst>
              <a:ext uri="{FF2B5EF4-FFF2-40B4-BE49-F238E27FC236}">
                <a16:creationId xmlns:a16="http://schemas.microsoft.com/office/drawing/2014/main" xmlns="" id="{EB372E9D-2DC3-446C-809D-B941590E93E2}"/>
              </a:ext>
            </a:extLst>
          </p:cNvPr>
          <p:cNvSpPr/>
          <p:nvPr/>
        </p:nvSpPr>
        <p:spPr>
          <a:xfrm>
            <a:off x="98281" y="2972735"/>
            <a:ext cx="1656179" cy="3811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1000" b="1" dirty="0"/>
              <a:t>ABBIGLIAMENTO ATTREZZATURA SPORTIVA</a:t>
            </a:r>
          </a:p>
        </p:txBody>
      </p:sp>
      <p:sp>
        <p:nvSpPr>
          <p:cNvPr id="81" name="Rettangolo con angoli arrotondati 80">
            <a:extLst>
              <a:ext uri="{FF2B5EF4-FFF2-40B4-BE49-F238E27FC236}">
                <a16:creationId xmlns:a16="http://schemas.microsoft.com/office/drawing/2014/main" xmlns="" id="{FF73202E-83F4-4D6F-AC77-1360044C0927}"/>
              </a:ext>
            </a:extLst>
          </p:cNvPr>
          <p:cNvSpPr/>
          <p:nvPr/>
        </p:nvSpPr>
        <p:spPr>
          <a:xfrm>
            <a:off x="98282" y="2221459"/>
            <a:ext cx="1656178" cy="3811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1000" b="1" dirty="0"/>
              <a:t>HOLDING</a:t>
            </a:r>
          </a:p>
        </p:txBody>
      </p:sp>
      <p:sp>
        <p:nvSpPr>
          <p:cNvPr id="82" name="Rettangolo con angoli arrotondati 81">
            <a:extLst>
              <a:ext uri="{FF2B5EF4-FFF2-40B4-BE49-F238E27FC236}">
                <a16:creationId xmlns:a16="http://schemas.microsoft.com/office/drawing/2014/main" xmlns="" id="{B42AF104-965D-4DF9-A0EA-B8F4AA794F05}"/>
              </a:ext>
            </a:extLst>
          </p:cNvPr>
          <p:cNvSpPr/>
          <p:nvPr/>
        </p:nvSpPr>
        <p:spPr>
          <a:xfrm>
            <a:off x="98280" y="3351444"/>
            <a:ext cx="1656179" cy="38118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1000" b="1" dirty="0"/>
              <a:t>LAVORAZIONE CARNE</a:t>
            </a:r>
          </a:p>
        </p:txBody>
      </p:sp>
      <p:sp>
        <p:nvSpPr>
          <p:cNvPr id="83" name="Rettangolo con angoli arrotondati 82">
            <a:extLst>
              <a:ext uri="{FF2B5EF4-FFF2-40B4-BE49-F238E27FC236}">
                <a16:creationId xmlns:a16="http://schemas.microsoft.com/office/drawing/2014/main" xmlns="" id="{04673ABE-B6F1-442A-9234-8605AF4C1E4E}"/>
              </a:ext>
            </a:extLst>
          </p:cNvPr>
          <p:cNvSpPr/>
          <p:nvPr/>
        </p:nvSpPr>
        <p:spPr>
          <a:xfrm>
            <a:off x="86443" y="3731173"/>
            <a:ext cx="1656179" cy="3811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1000" b="1" dirty="0"/>
              <a:t>GRANDE DISTRIBUZIONE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xmlns="" id="{65407445-23B9-4F31-ADB9-FB776D217D48}"/>
              </a:ext>
            </a:extLst>
          </p:cNvPr>
          <p:cNvSpPr/>
          <p:nvPr/>
        </p:nvSpPr>
        <p:spPr>
          <a:xfrm>
            <a:off x="7557643" y="4067413"/>
            <a:ext cx="1224000" cy="36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ASPIAG GESTIONI S.R.L</a:t>
            </a:r>
            <a:endParaRPr lang="it-IT" sz="300" b="1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xmlns="" id="{8A9A2B9F-B5D1-4452-8BE4-24AF320188DD}"/>
              </a:ext>
            </a:extLst>
          </p:cNvPr>
          <p:cNvSpPr/>
          <p:nvPr/>
        </p:nvSpPr>
        <p:spPr>
          <a:xfrm>
            <a:off x="7557643" y="3474368"/>
            <a:ext cx="1224000" cy="36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/>
              <a:t>PARTIG GMBH</a:t>
            </a:r>
            <a:endParaRPr lang="it-IT" sz="300" b="1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489531A4-CC1C-4E3A-ADAE-472BAD327AAE}"/>
              </a:ext>
            </a:extLst>
          </p:cNvPr>
          <p:cNvSpPr/>
          <p:nvPr/>
        </p:nvSpPr>
        <p:spPr>
          <a:xfrm>
            <a:off x="7555980" y="2872521"/>
            <a:ext cx="1224000" cy="3966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SPAR EUROPEAN SHOPPING CENTERS GMBH</a:t>
            </a:r>
            <a:endParaRPr lang="it-IT" sz="300" b="1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3DABCE6D-2CA7-4958-A5A4-50D71FF63B4D}"/>
              </a:ext>
            </a:extLst>
          </p:cNvPr>
          <p:cNvSpPr/>
          <p:nvPr/>
        </p:nvSpPr>
        <p:spPr>
          <a:xfrm>
            <a:off x="2773116" y="2911895"/>
            <a:ext cx="1474199" cy="32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SPAR ÖSTERREICHISCHE WARENHANDELS AG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xmlns="" id="{612AF6D4-DF93-4346-90A2-FB0A443C9551}"/>
              </a:ext>
            </a:extLst>
          </p:cNvPr>
          <p:cNvSpPr/>
          <p:nvPr/>
        </p:nvSpPr>
        <p:spPr>
          <a:xfrm>
            <a:off x="1998291" y="3330392"/>
            <a:ext cx="1232573" cy="32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/>
              <a:t>HERVIS GROUP (INTERNATIONAL)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ACDF7448-C9DA-4C6C-9ECF-B4C2162AF016}"/>
              </a:ext>
            </a:extLst>
          </p:cNvPr>
          <p:cNvSpPr/>
          <p:nvPr/>
        </p:nvSpPr>
        <p:spPr>
          <a:xfrm>
            <a:off x="1998291" y="3872864"/>
            <a:ext cx="1232573" cy="32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SPAR CESKÁ OBCHODNI S.R.O.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FB41D863-E422-4834-BF35-EACD6DF9DEFA}"/>
              </a:ext>
            </a:extLst>
          </p:cNvPr>
          <p:cNvSpPr/>
          <p:nvPr/>
        </p:nvSpPr>
        <p:spPr>
          <a:xfrm>
            <a:off x="1998292" y="5346616"/>
            <a:ext cx="1232570" cy="32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MAXIMARKT HANDEL GMBH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90A86A6A-16DD-43AF-9DA0-680FAB4789C0}"/>
              </a:ext>
            </a:extLst>
          </p:cNvPr>
          <p:cNvSpPr/>
          <p:nvPr/>
        </p:nvSpPr>
        <p:spPr>
          <a:xfrm>
            <a:off x="4403212" y="5668160"/>
            <a:ext cx="1575393" cy="36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1100" b="1" dirty="0"/>
              <a:t>SUPERDISTRIBUZIONE S.R.L.*</a:t>
            </a:r>
            <a:endParaRPr lang="it-IT" sz="600" b="1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xmlns="" id="{D845A11F-4A40-444E-B508-4869520647E6}"/>
              </a:ext>
            </a:extLst>
          </p:cNvPr>
          <p:cNvSpPr/>
          <p:nvPr/>
        </p:nvSpPr>
        <p:spPr>
          <a:xfrm>
            <a:off x="5613427" y="5092096"/>
            <a:ext cx="1584000" cy="36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1100" b="1" dirty="0"/>
              <a:t>ASPIAG SERVICE S.R.L.</a:t>
            </a:r>
            <a:endParaRPr lang="it-IT" sz="600" b="1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xmlns="" id="{9749204E-EA26-41F8-AA78-AAE62D290B17}"/>
              </a:ext>
            </a:extLst>
          </p:cNvPr>
          <p:cNvSpPr/>
          <p:nvPr/>
        </p:nvSpPr>
        <p:spPr>
          <a:xfrm>
            <a:off x="5621315" y="4070393"/>
            <a:ext cx="1224000" cy="36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SPAR SLOVENIA D.O.O.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xmlns="" id="{5999ADDD-71E2-42FB-ABC7-F385498E77C0}"/>
              </a:ext>
            </a:extLst>
          </p:cNvPr>
          <p:cNvSpPr/>
          <p:nvPr/>
        </p:nvSpPr>
        <p:spPr>
          <a:xfrm>
            <a:off x="5621665" y="3474368"/>
            <a:ext cx="1224000" cy="39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SPAR MAGYARORSZÁG KERESKEDELMI KFT.</a:t>
            </a:r>
            <a:endParaRPr lang="it-IT" sz="300" b="1" dirty="0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xmlns="" id="{AA3D9165-63D1-4E4B-9A47-1936CD118B4A}"/>
              </a:ext>
            </a:extLst>
          </p:cNvPr>
          <p:cNvSpPr/>
          <p:nvPr/>
        </p:nvSpPr>
        <p:spPr>
          <a:xfrm>
            <a:off x="4533307" y="4571685"/>
            <a:ext cx="1800000" cy="36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/>
              <a:t>ASPIAG FINANCE &amp; SERVICE AG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F9D8CE7A-D458-4D1B-9089-7B6B0D2011C8}"/>
              </a:ext>
            </a:extLst>
          </p:cNvPr>
          <p:cNvSpPr/>
          <p:nvPr/>
        </p:nvSpPr>
        <p:spPr>
          <a:xfrm>
            <a:off x="4541745" y="2898304"/>
            <a:ext cx="1800000" cy="36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/>
              <a:t>ASPIAG MANAGEMENT AG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798503C3-C57D-4CE3-B9F1-4B6B20583B8D}"/>
              </a:ext>
            </a:extLst>
          </p:cNvPr>
          <p:cNvSpPr/>
          <p:nvPr/>
        </p:nvSpPr>
        <p:spPr>
          <a:xfrm>
            <a:off x="4533107" y="2304504"/>
            <a:ext cx="1497026" cy="396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/>
              <a:t>LM BETEILIGUNGS GMBH</a:t>
            </a:r>
            <a:endParaRPr lang="it-IT" sz="1100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ED20FD73-DDF1-4525-8A2F-86D778854B68}"/>
              </a:ext>
            </a:extLst>
          </p:cNvPr>
          <p:cNvSpPr/>
          <p:nvPr/>
        </p:nvSpPr>
        <p:spPr>
          <a:xfrm>
            <a:off x="4533307" y="1852694"/>
            <a:ext cx="1497026" cy="396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100" b="1" dirty="0"/>
              <a:t>SPAR HOLDING AG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C4138DEE-94F8-4151-A757-2B16899654B7}"/>
              </a:ext>
            </a:extLst>
          </p:cNvPr>
          <p:cNvSpPr/>
          <p:nvPr/>
        </p:nvSpPr>
        <p:spPr>
          <a:xfrm>
            <a:off x="4517932" y="1310582"/>
            <a:ext cx="1512401" cy="44700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/>
              <a:t>HOLDAG BETEILIGUNGS GMBH</a:t>
            </a:r>
            <a:endParaRPr lang="it-IT" sz="1100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xmlns="" id="{39E9195D-A054-4DF1-BF73-CBFAD1AC5537}"/>
              </a:ext>
            </a:extLst>
          </p:cNvPr>
          <p:cNvSpPr/>
          <p:nvPr/>
        </p:nvSpPr>
        <p:spPr>
          <a:xfrm>
            <a:off x="1998291" y="4346598"/>
            <a:ext cx="1232573" cy="32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SPAR HRVATSKA D.O.O.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xmlns="" id="{6F494E15-2629-4B60-8A92-11C5E993FF95}"/>
              </a:ext>
            </a:extLst>
          </p:cNvPr>
          <p:cNvCxnSpPr/>
          <p:nvPr/>
        </p:nvCxnSpPr>
        <p:spPr>
          <a:xfrm flipH="1" flipV="1">
            <a:off x="2735147" y="5058544"/>
            <a:ext cx="792088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0208A825-897A-4405-8891-A54DF490F695}"/>
              </a:ext>
            </a:extLst>
          </p:cNvPr>
          <p:cNvSpPr/>
          <p:nvPr/>
        </p:nvSpPr>
        <p:spPr>
          <a:xfrm>
            <a:off x="1998291" y="4840106"/>
            <a:ext cx="1232571" cy="32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it-IT" sz="900" b="1" dirty="0"/>
              <a:t>INTERSPAR G.M.B.H.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0AFA6953-CE32-4689-986B-E74DEFEEFFA1}"/>
              </a:ext>
            </a:extLst>
          </p:cNvPr>
          <p:cNvSpPr/>
          <p:nvPr/>
        </p:nvSpPr>
        <p:spPr>
          <a:xfrm>
            <a:off x="6009972" y="1252280"/>
            <a:ext cx="379297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>
                <a:latin typeface="+mj-lt"/>
              </a:rPr>
              <a:t>*La società </a:t>
            </a:r>
            <a:r>
              <a:rPr lang="it-IT" sz="1100" dirty="0" err="1">
                <a:latin typeface="+mj-lt"/>
              </a:rPr>
              <a:t>Superdistribuzione</a:t>
            </a:r>
            <a:r>
              <a:rPr lang="it-IT" sz="1100" dirty="0">
                <a:latin typeface="+mj-lt"/>
              </a:rPr>
              <a:t> S.r.l. è società collegata di </a:t>
            </a:r>
            <a:r>
              <a:rPr lang="it-IT" sz="1100" dirty="0" err="1">
                <a:latin typeface="+mj-lt"/>
              </a:rPr>
              <a:t>Aspiag</a:t>
            </a:r>
            <a:r>
              <a:rPr lang="it-IT" sz="1100" dirty="0">
                <a:latin typeface="+mj-lt"/>
              </a:rPr>
              <a:t> Service e l’attività di direzione e coordinamento è </a:t>
            </a:r>
            <a:r>
              <a:rPr lang="de-DE" sz="1100" dirty="0" err="1">
                <a:latin typeface="+mj-lt"/>
              </a:rPr>
              <a:t>esercitata</a:t>
            </a:r>
            <a:r>
              <a:rPr lang="de-DE" sz="1100" dirty="0">
                <a:latin typeface="+mj-lt"/>
              </a:rPr>
              <a:t> </a:t>
            </a:r>
            <a:r>
              <a:rPr lang="de-DE" sz="1100" dirty="0" err="1">
                <a:latin typeface="+mj-lt"/>
              </a:rPr>
              <a:t>dalla</a:t>
            </a:r>
            <a:r>
              <a:rPr lang="de-DE" sz="1100" dirty="0">
                <a:latin typeface="+mj-lt"/>
              </a:rPr>
              <a:t> Spar Österreichische Warenhandels AG.</a:t>
            </a:r>
          </a:p>
          <a:p>
            <a:pPr algn="just"/>
            <a:endParaRPr lang="de-DE" sz="1100" dirty="0">
              <a:latin typeface="+mj-lt"/>
            </a:endParaRPr>
          </a:p>
          <a:p>
            <a:pPr algn="just"/>
            <a:r>
              <a:rPr lang="it-IT" sz="1100" dirty="0">
                <a:latin typeface="+mj-lt"/>
              </a:rPr>
              <a:t>** La società A&amp;A Centri Commerciali </a:t>
            </a:r>
            <a:r>
              <a:rPr lang="it-IT" sz="1100" dirty="0" err="1">
                <a:latin typeface="+mj-lt"/>
              </a:rPr>
              <a:t>Srl</a:t>
            </a:r>
            <a:r>
              <a:rPr lang="it-IT" sz="1100" dirty="0">
                <a:latin typeface="+mj-lt"/>
              </a:rPr>
              <a:t> è una jointventure paritaria con Allianz Finance VII </a:t>
            </a:r>
            <a:r>
              <a:rPr lang="it-IT" sz="1100" dirty="0" err="1">
                <a:latin typeface="+mj-lt"/>
              </a:rPr>
              <a:t>Luxembourg</a:t>
            </a:r>
            <a:r>
              <a:rPr lang="it-IT" sz="1100" dirty="0">
                <a:latin typeface="+mj-lt"/>
              </a:rPr>
              <a:t> S.A., costituita nell’esercizio per la gestione di due centri commerciali in Italia.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7D9F74CA-52B3-4981-8811-9E14DD91B1C1}"/>
              </a:ext>
            </a:extLst>
          </p:cNvPr>
          <p:cNvSpPr txBox="1"/>
          <p:nvPr/>
        </p:nvSpPr>
        <p:spPr>
          <a:xfrm>
            <a:off x="547971" y="5800275"/>
            <a:ext cx="1704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sito aziendale </a:t>
            </a:r>
            <a:r>
              <a:rPr lang="it-IT" sz="1050" dirty="0" err="1"/>
              <a:t>Aspiag</a:t>
            </a:r>
            <a:endParaRPr lang="it-IT" sz="105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055EE17-D639-4301-896E-AD347AE7097D}"/>
              </a:ext>
            </a:extLst>
          </p:cNvPr>
          <p:cNvSpPr/>
          <p:nvPr/>
        </p:nvSpPr>
        <p:spPr>
          <a:xfrm>
            <a:off x="4247314" y="4997418"/>
            <a:ext cx="5239363" cy="1083783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0A9E5EA6-6428-42D5-B493-2EE36F0B49B8}"/>
              </a:ext>
            </a:extLst>
          </p:cNvPr>
          <p:cNvSpPr txBox="1"/>
          <p:nvPr/>
        </p:nvSpPr>
        <p:spPr>
          <a:xfrm>
            <a:off x="4222537" y="4920690"/>
            <a:ext cx="1115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ITALIA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4CC35F2A-94AE-417A-911C-F7FC0333126E}"/>
              </a:ext>
            </a:extLst>
          </p:cNvPr>
          <p:cNvSpPr/>
          <p:nvPr/>
        </p:nvSpPr>
        <p:spPr>
          <a:xfrm>
            <a:off x="47162" y="1277259"/>
            <a:ext cx="40265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>
                <a:latin typeface="+mj-lt"/>
              </a:rPr>
              <a:t>La Società </a:t>
            </a:r>
            <a:r>
              <a:rPr lang="it-IT" sz="1100" b="1" dirty="0" err="1">
                <a:latin typeface="+mj-lt"/>
              </a:rPr>
              <a:t>Aspiag</a:t>
            </a:r>
            <a:r>
              <a:rPr lang="it-IT" sz="1100" b="1" dirty="0">
                <a:latin typeface="+mj-lt"/>
              </a:rPr>
              <a:t> Service </a:t>
            </a:r>
            <a:r>
              <a:rPr lang="it-IT" sz="1100" b="1" dirty="0" err="1">
                <a:latin typeface="+mj-lt"/>
              </a:rPr>
              <a:t>srl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dirty="0">
                <a:latin typeface="+mj-lt"/>
              </a:rPr>
              <a:t>è </a:t>
            </a:r>
            <a:r>
              <a:rPr lang="it-IT" sz="1100" dirty="0" smtClean="0">
                <a:latin typeface="+mj-lt"/>
              </a:rPr>
              <a:t>controllata dal socio </a:t>
            </a:r>
            <a:r>
              <a:rPr lang="it-IT" sz="1100" dirty="0">
                <a:latin typeface="+mj-lt"/>
              </a:rPr>
              <a:t>unico </a:t>
            </a:r>
            <a:r>
              <a:rPr lang="it-IT" sz="1100" b="1" dirty="0" err="1">
                <a:latin typeface="+mj-lt"/>
              </a:rPr>
              <a:t>Aspiag</a:t>
            </a:r>
            <a:r>
              <a:rPr lang="it-IT" sz="1100" b="1" dirty="0">
                <a:latin typeface="+mj-lt"/>
              </a:rPr>
              <a:t> Finance &amp; Services AG</a:t>
            </a:r>
            <a:r>
              <a:rPr lang="it-IT" sz="1100" dirty="0">
                <a:latin typeface="+mj-lt"/>
              </a:rPr>
              <a:t>, che fa parte del gruppo </a:t>
            </a:r>
            <a:r>
              <a:rPr lang="it-IT" sz="1100" b="1" dirty="0" err="1">
                <a:latin typeface="+mj-lt"/>
              </a:rPr>
              <a:t>Holdag</a:t>
            </a:r>
            <a:r>
              <a:rPr lang="it-IT" sz="1100" b="1" dirty="0">
                <a:latin typeface="+mj-lt"/>
              </a:rPr>
              <a:t> </a:t>
            </a:r>
            <a:r>
              <a:rPr lang="it-IT" sz="1100" b="1" dirty="0" err="1">
                <a:latin typeface="+mj-lt"/>
              </a:rPr>
              <a:t>Beteiligungs</a:t>
            </a:r>
            <a:r>
              <a:rPr lang="it-IT" sz="1100" b="1" dirty="0">
                <a:latin typeface="+mj-lt"/>
              </a:rPr>
              <a:t> GmbH</a:t>
            </a:r>
            <a:r>
              <a:rPr lang="it-IT" sz="1100" dirty="0">
                <a:latin typeface="+mj-lt"/>
              </a:rPr>
              <a:t>. Il seguente grafico evidenzia le Società più significative incluse nel Gruppo </a:t>
            </a:r>
            <a:r>
              <a:rPr lang="it-IT" sz="1100" b="1" dirty="0">
                <a:latin typeface="+mj-lt"/>
              </a:rPr>
              <a:t>SPAR Austria</a:t>
            </a:r>
            <a:r>
              <a:rPr lang="it-IT" sz="1100" dirty="0">
                <a:latin typeface="+mj-lt"/>
              </a:rPr>
              <a:t>. I colori indicano i diversi core business.</a:t>
            </a:r>
          </a:p>
        </p:txBody>
      </p:sp>
    </p:spTree>
    <p:extLst>
      <p:ext uri="{BB962C8B-B14F-4D97-AF65-F5344CB8AC3E}">
        <p14:creationId xmlns:p14="http://schemas.microsoft.com/office/powerpoint/2010/main" val="11051127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nettore 19">
            <a:extLst>
              <a:ext uri="{FF2B5EF4-FFF2-40B4-BE49-F238E27FC236}">
                <a16:creationId xmlns:a16="http://schemas.microsoft.com/office/drawing/2014/main" xmlns="" id="{81B2A62B-C8DB-493F-B5EC-7B0124A3761C}"/>
              </a:ext>
            </a:extLst>
          </p:cNvPr>
          <p:cNvSpPr/>
          <p:nvPr/>
        </p:nvSpPr>
        <p:spPr>
          <a:xfrm>
            <a:off x="4245372" y="2361150"/>
            <a:ext cx="3513559" cy="314371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1A10A0EF-E58F-403A-8C6A-CD17372A5BF1}"/>
              </a:ext>
            </a:extLst>
          </p:cNvPr>
          <p:cNvSpPr txBox="1"/>
          <p:nvPr/>
        </p:nvSpPr>
        <p:spPr>
          <a:xfrm rot="5225668">
            <a:off x="3196676" y="3050223"/>
            <a:ext cx="1672733" cy="171361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3660820"/>
              </a:avLst>
            </a:prstTxWarp>
            <a:spAutoFit/>
          </a:bodyPr>
          <a:lstStyle/>
          <a:p>
            <a:r>
              <a:rPr lang="it-IT" sz="2000" b="1" dirty="0"/>
              <a:t>PUNTI VENDITA</a:t>
            </a:r>
          </a:p>
        </p:txBody>
      </p:sp>
      <p:sp>
        <p:nvSpPr>
          <p:cNvPr id="2" name="Connettore 1">
            <a:extLst>
              <a:ext uri="{FF2B5EF4-FFF2-40B4-BE49-F238E27FC236}">
                <a16:creationId xmlns:a16="http://schemas.microsoft.com/office/drawing/2014/main" xmlns="" id="{7EF66B34-8E55-4434-9B43-AF49DEC91018}"/>
              </a:ext>
            </a:extLst>
          </p:cNvPr>
          <p:cNvSpPr/>
          <p:nvPr/>
        </p:nvSpPr>
        <p:spPr>
          <a:xfrm>
            <a:off x="918171" y="2605591"/>
            <a:ext cx="3240360" cy="2899269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B3E2950C-E6DA-4C90-901A-7704F10E9EAD}"/>
              </a:ext>
            </a:extLst>
          </p:cNvPr>
          <p:cNvSpPr txBox="1"/>
          <p:nvPr/>
        </p:nvSpPr>
        <p:spPr>
          <a:xfrm rot="16384177">
            <a:off x="3547754" y="3063093"/>
            <a:ext cx="1672733" cy="171361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4211052"/>
              </a:avLst>
            </a:prstTxWarp>
            <a:spAutoFit/>
          </a:bodyPr>
          <a:lstStyle/>
          <a:p>
            <a:r>
              <a:rPr lang="it-IT" sz="2000" b="1" dirty="0"/>
              <a:t>FORNITORI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918EFD7-0EC5-4BFF-88A7-5F2CA33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BECC3-F95F-44DF-A76F-61C71CDB54AC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xmlns="" id="{05AC29BF-6E69-44B2-B9E1-E9EE4683922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/>
          <a:lstStyle/>
          <a:p>
            <a:r>
              <a:rPr lang="it-IT" dirty="0">
                <a:solidFill>
                  <a:schemeClr val="tx1"/>
                </a:solidFill>
                <a:latin typeface="+mn-lt"/>
              </a:rPr>
              <a:t>Il modello di business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542709C-6A58-47C3-805C-AF44618A2C77}"/>
              </a:ext>
            </a:extLst>
          </p:cNvPr>
          <p:cNvSpPr/>
          <p:nvPr/>
        </p:nvSpPr>
        <p:spPr>
          <a:xfrm>
            <a:off x="702147" y="1386136"/>
            <a:ext cx="867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2C1E06"/>
                </a:solidFill>
              </a:rPr>
              <a:t>Aspiag</a:t>
            </a:r>
            <a:r>
              <a:rPr lang="it-IT" dirty="0">
                <a:solidFill>
                  <a:srgbClr val="2C1E06"/>
                </a:solidFill>
              </a:rPr>
              <a:t> Service gestisce supermercati a vocazione prettamente alimentare e organizza attività di acquisto di beni di largo consumo da fornitori (industria di marca e non) da rivendere nei propri punti vendita.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1E3DF52E-76A3-4D7D-8655-5FFE90130F82}"/>
              </a:ext>
            </a:extLst>
          </p:cNvPr>
          <p:cNvGrpSpPr/>
          <p:nvPr/>
        </p:nvGrpSpPr>
        <p:grpSpPr>
          <a:xfrm>
            <a:off x="1394411" y="3202197"/>
            <a:ext cx="531871" cy="531871"/>
            <a:chOff x="8407002" y="2637235"/>
            <a:chExt cx="693117" cy="693117"/>
          </a:xfrm>
        </p:grpSpPr>
        <p:sp>
          <p:nvSpPr>
            <p:cNvPr id="9" name="Connettore 8">
              <a:extLst>
                <a:ext uri="{FF2B5EF4-FFF2-40B4-BE49-F238E27FC236}">
                  <a16:creationId xmlns:a16="http://schemas.microsoft.com/office/drawing/2014/main" xmlns="" id="{CF79C1A5-46AC-455D-9E96-805BB883094C}"/>
                </a:ext>
              </a:extLst>
            </p:cNvPr>
            <p:cNvSpPr/>
            <p:nvPr/>
          </p:nvSpPr>
          <p:spPr>
            <a:xfrm>
              <a:off x="8407002" y="2637235"/>
              <a:ext cx="693117" cy="69311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Elemento grafico 7" descr="Carrello portapacchi">
              <a:extLst>
                <a:ext uri="{FF2B5EF4-FFF2-40B4-BE49-F238E27FC236}">
                  <a16:creationId xmlns:a16="http://schemas.microsoft.com/office/drawing/2014/main" xmlns="" id="{86DBC6F0-BB05-43AA-912A-976BE1E14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465528" y="2670019"/>
              <a:ext cx="576064" cy="57606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1835E3F-93C1-459D-8EC4-B3A010277842}"/>
              </a:ext>
            </a:extLst>
          </p:cNvPr>
          <p:cNvSpPr txBox="1"/>
          <p:nvPr/>
        </p:nvSpPr>
        <p:spPr>
          <a:xfrm>
            <a:off x="1926282" y="3329632"/>
            <a:ext cx="586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Servizi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61180CCD-7284-4FCA-8C45-3C474612D27B}"/>
              </a:ext>
            </a:extLst>
          </p:cNvPr>
          <p:cNvGrpSpPr/>
          <p:nvPr/>
        </p:nvGrpSpPr>
        <p:grpSpPr>
          <a:xfrm>
            <a:off x="1394410" y="4382657"/>
            <a:ext cx="531871" cy="531871"/>
            <a:chOff x="8928258" y="4474551"/>
            <a:chExt cx="531871" cy="531871"/>
          </a:xfrm>
        </p:grpSpPr>
        <p:sp>
          <p:nvSpPr>
            <p:cNvPr id="27" name="Connettore 26">
              <a:extLst>
                <a:ext uri="{FF2B5EF4-FFF2-40B4-BE49-F238E27FC236}">
                  <a16:creationId xmlns:a16="http://schemas.microsoft.com/office/drawing/2014/main" xmlns="" id="{9BCD62E5-4929-4E30-9C28-EBEFACEF3440}"/>
                </a:ext>
              </a:extLst>
            </p:cNvPr>
            <p:cNvSpPr/>
            <p:nvPr/>
          </p:nvSpPr>
          <p:spPr>
            <a:xfrm>
              <a:off x="8928258" y="4474551"/>
              <a:ext cx="531871" cy="531871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74" name="Picture 2" descr="Risultati immagini per cibo icon">
              <a:extLst>
                <a:ext uri="{FF2B5EF4-FFF2-40B4-BE49-F238E27FC236}">
                  <a16:creationId xmlns:a16="http://schemas.microsoft.com/office/drawing/2014/main" xmlns="" id="{744473C6-024B-424E-A13A-BC0180B45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8546" y="4560466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22B6657F-913D-44E1-98D0-C24B7FF14EB8}"/>
              </a:ext>
            </a:extLst>
          </p:cNvPr>
          <p:cNvSpPr txBox="1"/>
          <p:nvPr/>
        </p:nvSpPr>
        <p:spPr>
          <a:xfrm>
            <a:off x="1921579" y="4499030"/>
            <a:ext cx="54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Merci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xmlns="" id="{1A27E1F8-C9DD-4D22-B02F-FFF1A67E9781}"/>
              </a:ext>
            </a:extLst>
          </p:cNvPr>
          <p:cNvGrpSpPr/>
          <p:nvPr/>
        </p:nvGrpSpPr>
        <p:grpSpPr>
          <a:xfrm>
            <a:off x="3647732" y="3388229"/>
            <a:ext cx="1111420" cy="994428"/>
            <a:chOff x="3647732" y="3388229"/>
            <a:chExt cx="1111420" cy="994428"/>
          </a:xfrm>
        </p:grpSpPr>
        <p:sp>
          <p:nvSpPr>
            <p:cNvPr id="46" name="Connettore 45">
              <a:extLst>
                <a:ext uri="{FF2B5EF4-FFF2-40B4-BE49-F238E27FC236}">
                  <a16:creationId xmlns:a16="http://schemas.microsoft.com/office/drawing/2014/main" xmlns="" id="{BCCB7E07-4362-49B7-B4D4-6327425553DE}"/>
                </a:ext>
              </a:extLst>
            </p:cNvPr>
            <p:cNvSpPr/>
            <p:nvPr/>
          </p:nvSpPr>
          <p:spPr>
            <a:xfrm>
              <a:off x="3647732" y="3388229"/>
              <a:ext cx="1111420" cy="99442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082" name="Picture 10" descr="Risultati immagini per despar icon">
              <a:extLst>
                <a:ext uri="{FF2B5EF4-FFF2-40B4-BE49-F238E27FC236}">
                  <a16:creationId xmlns:a16="http://schemas.microsoft.com/office/drawing/2014/main" xmlns="" id="{4D2D6E03-3658-4580-A579-FDD7679ED7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7" r="18774" b="36273"/>
            <a:stretch/>
          </p:blipFill>
          <p:spPr bwMode="auto">
            <a:xfrm>
              <a:off x="3747422" y="3400706"/>
              <a:ext cx="928974" cy="948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xmlns="" id="{8BFE0FDA-4225-4A6F-9030-14DE43B002A7}"/>
              </a:ext>
            </a:extLst>
          </p:cNvPr>
          <p:cNvCxnSpPr>
            <a:cxnSpLocks/>
          </p:cNvCxnSpPr>
          <p:nvPr/>
        </p:nvCxnSpPr>
        <p:spPr>
          <a:xfrm>
            <a:off x="2464025" y="3663647"/>
            <a:ext cx="720000" cy="18000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xmlns="" id="{A13C3B83-525D-43C8-B4E3-93A9499220D4}"/>
              </a:ext>
            </a:extLst>
          </p:cNvPr>
          <p:cNvCxnSpPr>
            <a:cxnSpLocks/>
          </p:cNvCxnSpPr>
          <p:nvPr/>
        </p:nvCxnSpPr>
        <p:spPr>
          <a:xfrm flipV="1">
            <a:off x="5113338" y="3114328"/>
            <a:ext cx="432000" cy="46800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xmlns="" id="{C721CF91-6D76-40BE-A03A-2C762D1A8D03}"/>
              </a:ext>
            </a:extLst>
          </p:cNvPr>
          <p:cNvCxnSpPr>
            <a:cxnSpLocks/>
          </p:cNvCxnSpPr>
          <p:nvPr/>
        </p:nvCxnSpPr>
        <p:spPr>
          <a:xfrm>
            <a:off x="5113338" y="4169114"/>
            <a:ext cx="431999" cy="468415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xmlns="" id="{CF723E4A-6D31-4673-837D-81705A11FE22}"/>
              </a:ext>
            </a:extLst>
          </p:cNvPr>
          <p:cNvCxnSpPr>
            <a:cxnSpLocks/>
          </p:cNvCxnSpPr>
          <p:nvPr/>
        </p:nvCxnSpPr>
        <p:spPr>
          <a:xfrm flipV="1">
            <a:off x="2470319" y="4226128"/>
            <a:ext cx="720628" cy="18000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o 62">
            <a:extLst>
              <a:ext uri="{FF2B5EF4-FFF2-40B4-BE49-F238E27FC236}">
                <a16:creationId xmlns:a16="http://schemas.microsoft.com/office/drawing/2014/main" xmlns="" id="{CC0ABCE2-9C47-4D52-8DCA-41137E7859FF}"/>
              </a:ext>
            </a:extLst>
          </p:cNvPr>
          <p:cNvGrpSpPr/>
          <p:nvPr/>
        </p:nvGrpSpPr>
        <p:grpSpPr>
          <a:xfrm>
            <a:off x="5632179" y="2650131"/>
            <a:ext cx="531871" cy="533173"/>
            <a:chOff x="8849808" y="3417875"/>
            <a:chExt cx="531871" cy="533173"/>
          </a:xfrm>
        </p:grpSpPr>
        <p:sp>
          <p:nvSpPr>
            <p:cNvPr id="74" name="Connettore 73">
              <a:extLst>
                <a:ext uri="{FF2B5EF4-FFF2-40B4-BE49-F238E27FC236}">
                  <a16:creationId xmlns:a16="http://schemas.microsoft.com/office/drawing/2014/main" xmlns="" id="{CC978976-AAAC-4B38-B7B7-353213F88BCD}"/>
                </a:ext>
              </a:extLst>
            </p:cNvPr>
            <p:cNvSpPr/>
            <p:nvPr/>
          </p:nvSpPr>
          <p:spPr>
            <a:xfrm>
              <a:off x="8849808" y="3417875"/>
              <a:ext cx="531871" cy="531871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2" name="Elemento grafico 61" descr="Stretta di mano">
              <a:extLst>
                <a:ext uri="{FF2B5EF4-FFF2-40B4-BE49-F238E27FC236}">
                  <a16:creationId xmlns:a16="http://schemas.microsoft.com/office/drawing/2014/main" xmlns="" id="{3012DCEC-1F74-4CD3-B83B-5BF651D8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882775" y="3476956"/>
              <a:ext cx="474092" cy="474092"/>
            </a:xfrm>
            <a:prstGeom prst="rect">
              <a:avLst/>
            </a:prstGeom>
          </p:spPr>
        </p:pic>
      </p:grpSp>
      <p:sp>
        <p:nvSpPr>
          <p:cNvPr id="77" name="CasellaDiTesto 76">
            <a:extLst>
              <a:ext uri="{FF2B5EF4-FFF2-40B4-BE49-F238E27FC236}">
                <a16:creationId xmlns:a16="http://schemas.microsoft.com/office/drawing/2014/main" xmlns="" id="{48FC6800-8B2F-47BC-9025-8476D60A03D7}"/>
              </a:ext>
            </a:extLst>
          </p:cNvPr>
          <p:cNvSpPr txBox="1"/>
          <p:nvPr/>
        </p:nvSpPr>
        <p:spPr>
          <a:xfrm>
            <a:off x="6169532" y="2677405"/>
            <a:ext cx="63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Affiliati</a:t>
            </a:r>
          </a:p>
        </p:txBody>
      </p:sp>
      <p:pic>
        <p:nvPicPr>
          <p:cNvPr id="78" name="Picture 10" descr="Risultati immagini per eurospar">
            <a:extLst>
              <a:ext uri="{FF2B5EF4-FFF2-40B4-BE49-F238E27FC236}">
                <a16:creationId xmlns:a16="http://schemas.microsoft.com/office/drawing/2014/main" xmlns="" id="{8B4C5B7C-A2E4-4620-B4AC-FA0FE97E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6" y="3101519"/>
            <a:ext cx="917809" cy="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Risultati immagini per interspar">
            <a:extLst>
              <a:ext uri="{FF2B5EF4-FFF2-40B4-BE49-F238E27FC236}">
                <a16:creationId xmlns:a16="http://schemas.microsoft.com/office/drawing/2014/main" xmlns="" id="{3C65F761-9F34-4297-8A46-234AA819C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8415" r="8489" b="13924"/>
          <a:stretch/>
        </p:blipFill>
        <p:spPr bwMode="auto">
          <a:xfrm>
            <a:off x="6183425" y="5004159"/>
            <a:ext cx="740554" cy="2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Risultati immagini per despar">
            <a:extLst>
              <a:ext uri="{FF2B5EF4-FFF2-40B4-BE49-F238E27FC236}">
                <a16:creationId xmlns:a16="http://schemas.microsoft.com/office/drawing/2014/main" xmlns="" id="{F112C088-D146-4A9D-92F7-58E4491D7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5820"/>
          <a:stretch/>
        </p:blipFill>
        <p:spPr bwMode="auto">
          <a:xfrm>
            <a:off x="6202378" y="2899231"/>
            <a:ext cx="945860" cy="1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onnettore 81">
            <a:extLst>
              <a:ext uri="{FF2B5EF4-FFF2-40B4-BE49-F238E27FC236}">
                <a16:creationId xmlns:a16="http://schemas.microsoft.com/office/drawing/2014/main" xmlns="" id="{36869B7E-38EC-44AA-8E7F-AD314878AF40}"/>
              </a:ext>
            </a:extLst>
          </p:cNvPr>
          <p:cNvSpPr/>
          <p:nvPr/>
        </p:nvSpPr>
        <p:spPr>
          <a:xfrm>
            <a:off x="5632178" y="4457278"/>
            <a:ext cx="531871" cy="531871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8" name="Picture 16" descr="Risultati immagini per supermarket icon">
            <a:extLst>
              <a:ext uri="{FF2B5EF4-FFF2-40B4-BE49-F238E27FC236}">
                <a16:creationId xmlns:a16="http://schemas.microsoft.com/office/drawing/2014/main" xmlns="" id="{97D6444E-CDA9-48B6-B28E-A7100DB7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27" y="4499030"/>
            <a:ext cx="438929" cy="4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CasellaDiTesto 86">
            <a:extLst>
              <a:ext uri="{FF2B5EF4-FFF2-40B4-BE49-F238E27FC236}">
                <a16:creationId xmlns:a16="http://schemas.microsoft.com/office/drawing/2014/main" xmlns="" id="{E328D035-BE81-4FF7-A377-05116EF7111E}"/>
              </a:ext>
            </a:extLst>
          </p:cNvPr>
          <p:cNvSpPr txBox="1"/>
          <p:nvPr/>
        </p:nvSpPr>
        <p:spPr>
          <a:xfrm>
            <a:off x="6153715" y="4441495"/>
            <a:ext cx="57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Diretti</a:t>
            </a:r>
          </a:p>
        </p:txBody>
      </p:sp>
      <p:pic>
        <p:nvPicPr>
          <p:cNvPr id="88" name="Picture 10" descr="Risultati immagini per eurospar">
            <a:extLst>
              <a:ext uri="{FF2B5EF4-FFF2-40B4-BE49-F238E27FC236}">
                <a16:creationId xmlns:a16="http://schemas.microsoft.com/office/drawing/2014/main" xmlns="" id="{32183AF9-C0DB-4112-A6F1-C825184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6" y="4866143"/>
            <a:ext cx="917809" cy="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Risultati immagini per despar">
            <a:extLst>
              <a:ext uri="{FF2B5EF4-FFF2-40B4-BE49-F238E27FC236}">
                <a16:creationId xmlns:a16="http://schemas.microsoft.com/office/drawing/2014/main" xmlns="" id="{12A54F08-8B60-4917-8F94-3FE36E1DF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5820"/>
          <a:stretch/>
        </p:blipFill>
        <p:spPr bwMode="auto">
          <a:xfrm>
            <a:off x="6202378" y="4663855"/>
            <a:ext cx="945860" cy="1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Connettore 2 89">
            <a:extLst>
              <a:ext uri="{FF2B5EF4-FFF2-40B4-BE49-F238E27FC236}">
                <a16:creationId xmlns:a16="http://schemas.microsoft.com/office/drawing/2014/main" xmlns="" id="{5846125B-E68A-4F71-91E0-965FA3FBEA92}"/>
              </a:ext>
            </a:extLst>
          </p:cNvPr>
          <p:cNvCxnSpPr>
            <a:cxnSpLocks/>
          </p:cNvCxnSpPr>
          <p:nvPr/>
        </p:nvCxnSpPr>
        <p:spPr>
          <a:xfrm>
            <a:off x="7336816" y="3413059"/>
            <a:ext cx="720000" cy="18000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2 90">
            <a:extLst>
              <a:ext uri="{FF2B5EF4-FFF2-40B4-BE49-F238E27FC236}">
                <a16:creationId xmlns:a16="http://schemas.microsoft.com/office/drawing/2014/main" xmlns="" id="{67268FCD-4FAF-4A78-BA7E-B4D986A76073}"/>
              </a:ext>
            </a:extLst>
          </p:cNvPr>
          <p:cNvCxnSpPr>
            <a:cxnSpLocks/>
          </p:cNvCxnSpPr>
          <p:nvPr/>
        </p:nvCxnSpPr>
        <p:spPr>
          <a:xfrm flipV="1">
            <a:off x="7343110" y="3975540"/>
            <a:ext cx="720628" cy="18000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0" name="Picture 18" descr="Risultati immagini per supermarket client icon">
            <a:extLst>
              <a:ext uri="{FF2B5EF4-FFF2-40B4-BE49-F238E27FC236}">
                <a16:creationId xmlns:a16="http://schemas.microsoft.com/office/drawing/2014/main" xmlns="" id="{83770580-EECF-4F79-8634-2932C60DE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92" b="65787"/>
          <a:stretch/>
        </p:blipFill>
        <p:spPr bwMode="auto">
          <a:xfrm>
            <a:off x="8022848" y="3093803"/>
            <a:ext cx="1670755" cy="12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CasellaDiTesto 92">
            <a:extLst>
              <a:ext uri="{FF2B5EF4-FFF2-40B4-BE49-F238E27FC236}">
                <a16:creationId xmlns:a16="http://schemas.microsoft.com/office/drawing/2014/main" xmlns="" id="{946FFB04-0781-4B71-996B-771DF01078EA}"/>
              </a:ext>
            </a:extLst>
          </p:cNvPr>
          <p:cNvSpPr txBox="1"/>
          <p:nvPr/>
        </p:nvSpPr>
        <p:spPr>
          <a:xfrm>
            <a:off x="8754350" y="3229189"/>
            <a:ext cx="660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Clienti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5100C4EE-9DD2-4EA9-B46F-A8516250428D}"/>
              </a:ext>
            </a:extLst>
          </p:cNvPr>
          <p:cNvSpPr txBox="1"/>
          <p:nvPr/>
        </p:nvSpPr>
        <p:spPr>
          <a:xfrm>
            <a:off x="547971" y="5800275"/>
            <a:ext cx="1704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Fonte: sito aziendale </a:t>
            </a:r>
            <a:r>
              <a:rPr lang="it-IT" sz="1050" dirty="0" err="1"/>
              <a:t>Aspiag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885989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31859B"/>
      </a:accent2>
      <a:accent3>
        <a:srgbClr val="17365D"/>
      </a:accent3>
      <a:accent4>
        <a:srgbClr val="A5A5A5"/>
      </a:accent4>
      <a:accent5>
        <a:srgbClr val="3F3F3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ppt16F.tmp</Template>
  <TotalTime>8057</TotalTime>
  <Words>3937</Words>
  <Application>Microsoft Office PowerPoint</Application>
  <PresentationFormat>Personalizzato</PresentationFormat>
  <Paragraphs>1461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23 novembre 2017</vt:lpstr>
      <vt:lpstr>Indice</vt:lpstr>
      <vt:lpstr>Il gruppo aziendale</vt:lpstr>
      <vt:lpstr>Il consorzio Despar Italia</vt:lpstr>
      <vt:lpstr>Le società socie del consorzio Despar</vt:lpstr>
      <vt:lpstr>Il Gruppo Aspiag Service</vt:lpstr>
      <vt:lpstr>La storia</vt:lpstr>
      <vt:lpstr>La struttura proprietaria</vt:lpstr>
      <vt:lpstr>Il modello di business</vt:lpstr>
      <vt:lpstr>Le insegne</vt:lpstr>
      <vt:lpstr>I punti vendita e la quota di mercato</vt:lpstr>
      <vt:lpstr>Il modello distributivo</vt:lpstr>
      <vt:lpstr>La rete di vendita</vt:lpstr>
      <vt:lpstr>La numerica dei punti vendita</vt:lpstr>
      <vt:lpstr>La ripartizione tra diretti e affiliati</vt:lpstr>
      <vt:lpstr>La distribuzione geografica</vt:lpstr>
      <vt:lpstr>Il trend della distribuzione geografica della rete</vt:lpstr>
      <vt:lpstr>La distribuzione geografica per insegne</vt:lpstr>
      <vt:lpstr>Il trend (unità) della ripartizione per format distributivo</vt:lpstr>
      <vt:lpstr>La superficie di vendita</vt:lpstr>
      <vt:lpstr>La superficie di vendita dei format distributivi </vt:lpstr>
      <vt:lpstr>Il trend della numerica e della superficie dei punti vendita 2007 = 100</vt:lpstr>
      <vt:lpstr>La presenza nei Centri Commerciali</vt:lpstr>
      <vt:lpstr>Le vendite complessive (sell out IVA inclusa)</vt:lpstr>
      <vt:lpstr>L’incidenza sulle vendite dei principali reparti</vt:lpstr>
      <vt:lpstr>La ripartizione delle vendite per format distributivo</vt:lpstr>
      <vt:lpstr>I valori di bilancio</vt:lpstr>
      <vt:lpstr>L’andamento del fatturato Euro/000.000</vt:lpstr>
      <vt:lpstr>L’andamento del margine lordo Euro/000.000</vt:lpstr>
      <vt:lpstr>L’andamento del costo del lavoro Euro/000.000</vt:lpstr>
      <vt:lpstr>L’andamento dell’EBIT Euro/000.000</vt:lpstr>
      <vt:lpstr>L’andamento del risultato netto Euro/000.000</vt:lpstr>
      <vt:lpstr>Il Conto Economico (2007-2016) Euro/000.000</vt:lpstr>
      <vt:lpstr>Il Conto Economico (2007-2016)  valori %</vt:lpstr>
      <vt:lpstr>Lo Stato Patrimoniale (2007-2016) Euro/000.000</vt:lpstr>
      <vt:lpstr>Lo Stato Patrimoniale (2007-2016) valori %</vt:lpstr>
      <vt:lpstr>Gli indici di bilancio (2007-2016) - 1 </vt:lpstr>
      <vt:lpstr>Gli indici di bilancio (2007-2016) - 2 </vt:lpstr>
      <vt:lpstr>Glossario indici di bilancio - 1</vt:lpstr>
      <vt:lpstr>Glossario indici di bilancio - 2</vt:lpstr>
      <vt:lpstr>Glossario indici di bilancio - 3</vt:lpstr>
      <vt:lpstr>Glossario indici di bilancio - 4</vt:lpstr>
      <vt:lpstr> Riferimenti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Daniele Marfella</dc:creator>
  <cp:lastModifiedBy>Pellegrini Luca</cp:lastModifiedBy>
  <cp:revision>841</cp:revision>
  <cp:lastPrinted>2017-05-30T13:20:05Z</cp:lastPrinted>
  <dcterms:created xsi:type="dcterms:W3CDTF">2017-02-07T09:32:38Z</dcterms:created>
  <dcterms:modified xsi:type="dcterms:W3CDTF">2017-11-22T17:13:20Z</dcterms:modified>
</cp:coreProperties>
</file>